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56" r:id="rId2"/>
    <p:sldId id="257" r:id="rId3"/>
    <p:sldId id="262" r:id="rId4"/>
    <p:sldId id="258" r:id="rId5"/>
    <p:sldId id="261" r:id="rId6"/>
    <p:sldId id="259" r:id="rId7"/>
    <p:sldId id="260" r:id="rId8"/>
    <p:sldId id="264" r:id="rId9"/>
    <p:sldId id="265" r:id="rId10"/>
    <p:sldId id="268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howPercent val="1"/>
          </c:dLbls>
          <c:cat>
            <c:strRef>
              <c:f>Лист1!$A$2:$A$7</c:f>
              <c:strCache>
                <c:ptCount val="6"/>
                <c:pt idx="0">
                  <c:v>Комбинаты питания </c:v>
                </c:pt>
                <c:pt idx="1">
                  <c:v>СОШ</c:v>
                </c:pt>
                <c:pt idx="2">
                  <c:v>ПНИ </c:v>
                </c:pt>
                <c:pt idx="3">
                  <c:v>Детские Сады</c:v>
                </c:pt>
                <c:pt idx="4">
                  <c:v>HoReCa</c:v>
                </c:pt>
                <c:pt idx="5">
                  <c:v>Колледжи/Вузы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</c:v>
                </c:pt>
                <c:pt idx="1">
                  <c:v>38</c:v>
                </c:pt>
                <c:pt idx="2">
                  <c:v>10</c:v>
                </c:pt>
                <c:pt idx="3">
                  <c:v>14</c:v>
                </c:pt>
                <c:pt idx="4">
                  <c:v>7</c:v>
                </c:pt>
                <c:pt idx="5">
                  <c:v>1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62498011791117003"/>
          <c:y val="7.8789999720036974E-2"/>
          <c:w val="0.36113103165659255"/>
          <c:h val="0.80105154119656208"/>
        </c:manualLayout>
      </c:layout>
      <c:txPr>
        <a:bodyPr/>
        <a:lstStyle/>
        <a:p>
          <a:pPr>
            <a:defRPr b="1">
              <a:solidFill>
                <a:sysClr val="windowText" lastClr="000000"/>
              </a:solidFill>
            </a:defRPr>
          </a:pPr>
          <a:endParaRPr lang="ru-RU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2649991251093634"/>
          <c:y val="2.3861269540720931E-2"/>
          <c:w val="0.83794453193350915"/>
          <c:h val="0.61370463589412116"/>
        </c:manualLayout>
      </c:layout>
      <c:lineChart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ЗПФ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декабрь</c:v>
                </c:pt>
                <c:pt idx="1">
                  <c:v>январь</c:v>
                </c:pt>
                <c:pt idx="2">
                  <c:v>февраль</c:v>
                </c:pt>
                <c:pt idx="3">
                  <c:v>март</c:v>
                </c:pt>
                <c:pt idx="4">
                  <c:v>апрель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145</c:v>
                </c:pt>
                <c:pt idx="1">
                  <c:v>25</c:v>
                </c:pt>
                <c:pt idx="2">
                  <c:v>268</c:v>
                </c:pt>
                <c:pt idx="3">
                  <c:v>299</c:v>
                </c:pt>
                <c:pt idx="4">
                  <c:v>452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КИ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декабрь</c:v>
                </c:pt>
                <c:pt idx="1">
                  <c:v>январь</c:v>
                </c:pt>
                <c:pt idx="2">
                  <c:v>февраль</c:v>
                </c:pt>
                <c:pt idx="3">
                  <c:v>март</c:v>
                </c:pt>
                <c:pt idx="4">
                  <c:v>апрель 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6523</c:v>
                </c:pt>
                <c:pt idx="1">
                  <c:v>3410</c:v>
                </c:pt>
                <c:pt idx="2">
                  <c:v>2783</c:v>
                </c:pt>
                <c:pt idx="3">
                  <c:v>3120</c:v>
                </c:pt>
                <c:pt idx="4">
                  <c:v>2863</c:v>
                </c:pt>
              </c:numCache>
            </c:numRef>
          </c:val>
        </c:ser>
        <c:marker val="1"/>
        <c:axId val="81914496"/>
        <c:axId val="87353216"/>
      </c:lineChart>
      <c:catAx>
        <c:axId val="81914496"/>
        <c:scaling>
          <c:orientation val="minMax"/>
        </c:scaling>
        <c:axPos val="b"/>
        <c:majorTickMark val="none"/>
        <c:tickLblPos val="nextTo"/>
        <c:crossAx val="87353216"/>
        <c:crosses val="autoZero"/>
        <c:auto val="1"/>
        <c:lblAlgn val="ctr"/>
        <c:lblOffset val="100"/>
      </c:catAx>
      <c:valAx>
        <c:axId val="87353216"/>
        <c:scaling>
          <c:orientation val="minMax"/>
        </c:scaling>
        <c:axPos val="l"/>
        <c:majorGridlines/>
        <c:title>
          <c:layout/>
        </c:title>
        <c:numFmt formatCode="General" sourceLinked="1"/>
        <c:majorTickMark val="none"/>
        <c:tickLblPos val="nextTo"/>
        <c:crossAx val="8191449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6D2922-8D89-42FA-B2B6-89D08ED61FEC}" type="doc">
      <dgm:prSet loTypeId="urn:microsoft.com/office/officeart/2005/8/layout/orgChart1" loCatId="hierarchy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60E5701-C246-40CF-94B7-034C5C0B438C}">
      <dgm:prSet phldrT="[Текст]"/>
      <dgm:spPr/>
      <dgm:t>
        <a:bodyPr/>
        <a:lstStyle/>
        <a:p>
          <a:r>
            <a:rPr lang="ru-RU"/>
            <a:t>Руководитель</a:t>
          </a:r>
        </a:p>
        <a:p>
          <a:r>
            <a:rPr lang="ru-RU"/>
            <a:t>  Лосева М.А. </a:t>
          </a:r>
        </a:p>
      </dgm:t>
    </dgm:pt>
    <dgm:pt modelId="{1AE9FB6E-7C4D-4AC9-AFA7-56E6FA5CA313}" type="parTrans" cxnId="{1E345263-86BA-473F-956A-655E3DF87B2C}">
      <dgm:prSet/>
      <dgm:spPr/>
      <dgm:t>
        <a:bodyPr/>
        <a:lstStyle/>
        <a:p>
          <a:endParaRPr lang="ru-RU"/>
        </a:p>
      </dgm:t>
    </dgm:pt>
    <dgm:pt modelId="{9F703252-6692-437F-9DF3-51F54C2BB613}" type="sibTrans" cxnId="{1E345263-86BA-473F-956A-655E3DF87B2C}">
      <dgm:prSet/>
      <dgm:spPr/>
      <dgm:t>
        <a:bodyPr/>
        <a:lstStyle/>
        <a:p>
          <a:endParaRPr lang="ru-RU"/>
        </a:p>
      </dgm:t>
    </dgm:pt>
    <dgm:pt modelId="{6538B9EC-E672-4CFC-BF56-586E830F6103}" type="asst">
      <dgm:prSet phldrT="[Текст]"/>
      <dgm:spPr/>
      <dgm:t>
        <a:bodyPr/>
        <a:lstStyle/>
        <a:p>
          <a:r>
            <a:rPr lang="ru-RU"/>
            <a:t>Коммерческий директор Антонов Н.И. </a:t>
          </a:r>
        </a:p>
      </dgm:t>
    </dgm:pt>
    <dgm:pt modelId="{EAB4B578-DC8A-438E-BA48-E6AD2E7D4CA6}" type="parTrans" cxnId="{15BAF3E3-CEC8-4DF5-9630-4338B43358FB}">
      <dgm:prSet/>
      <dgm:spPr/>
      <dgm:t>
        <a:bodyPr/>
        <a:lstStyle/>
        <a:p>
          <a:endParaRPr lang="ru-RU"/>
        </a:p>
      </dgm:t>
    </dgm:pt>
    <dgm:pt modelId="{F37E6A66-0FF7-4966-B571-7865E18B12C3}" type="sibTrans" cxnId="{15BAF3E3-CEC8-4DF5-9630-4338B43358FB}">
      <dgm:prSet/>
      <dgm:spPr/>
      <dgm:t>
        <a:bodyPr/>
        <a:lstStyle/>
        <a:p>
          <a:endParaRPr lang="ru-RU"/>
        </a:p>
      </dgm:t>
    </dgm:pt>
    <dgm:pt modelId="{26E027A7-9CEE-4F36-BE29-96B2F81B301B}">
      <dgm:prSet phldrT="[Текст]"/>
      <dgm:spPr/>
      <dgm:t>
        <a:bodyPr/>
        <a:lstStyle/>
        <a:p>
          <a:r>
            <a:rPr lang="ru-RU" dirty="0"/>
            <a:t>Административно-управленческий персонал  (15 человек)</a:t>
          </a:r>
        </a:p>
      </dgm:t>
    </dgm:pt>
    <dgm:pt modelId="{ACFA2DC7-DF41-43A7-B2EF-EB2FC787DE67}" type="parTrans" cxnId="{7FAAE746-2219-4CF7-BDBC-DB983103297C}">
      <dgm:prSet/>
      <dgm:spPr/>
      <dgm:t>
        <a:bodyPr/>
        <a:lstStyle/>
        <a:p>
          <a:endParaRPr lang="ru-RU"/>
        </a:p>
      </dgm:t>
    </dgm:pt>
    <dgm:pt modelId="{1B53499F-209B-4889-B29C-0888195A1661}" type="sibTrans" cxnId="{7FAAE746-2219-4CF7-BDBC-DB983103297C}">
      <dgm:prSet/>
      <dgm:spPr/>
      <dgm:t>
        <a:bodyPr/>
        <a:lstStyle/>
        <a:p>
          <a:endParaRPr lang="ru-RU"/>
        </a:p>
      </dgm:t>
    </dgm:pt>
    <dgm:pt modelId="{6A797884-1528-4C05-B279-098FA0E1B1D6}">
      <dgm:prSet phldrT="[Текст]"/>
      <dgm:spPr/>
      <dgm:t>
        <a:bodyPr/>
        <a:lstStyle/>
        <a:p>
          <a:r>
            <a:rPr lang="ru-RU"/>
            <a:t>Коммерческая служба </a:t>
          </a:r>
        </a:p>
      </dgm:t>
    </dgm:pt>
    <dgm:pt modelId="{2465FAD0-9158-48C0-A6B2-0D89288237FB}" type="parTrans" cxnId="{5F798627-3865-4A52-B96B-26778AB4016B}">
      <dgm:prSet/>
      <dgm:spPr/>
      <dgm:t>
        <a:bodyPr/>
        <a:lstStyle/>
        <a:p>
          <a:endParaRPr lang="ru-RU"/>
        </a:p>
      </dgm:t>
    </dgm:pt>
    <dgm:pt modelId="{302E3899-AB5C-4270-A560-A8DE40113296}" type="sibTrans" cxnId="{5F798627-3865-4A52-B96B-26778AB4016B}">
      <dgm:prSet/>
      <dgm:spPr/>
      <dgm:t>
        <a:bodyPr/>
        <a:lstStyle/>
        <a:p>
          <a:endParaRPr lang="ru-RU"/>
        </a:p>
      </dgm:t>
    </dgm:pt>
    <dgm:pt modelId="{890EB01A-D277-4F12-A15B-77C4123B6281}">
      <dgm:prSet phldrT="[Текст]"/>
      <dgm:spPr/>
      <dgm:t>
        <a:bodyPr/>
        <a:lstStyle/>
        <a:p>
          <a:r>
            <a:rPr lang="ru-RU"/>
            <a:t>Оптовые продажи  (3 человека) </a:t>
          </a:r>
        </a:p>
      </dgm:t>
    </dgm:pt>
    <dgm:pt modelId="{22AD0894-5F90-42FA-97BC-52C8D0DC780C}" type="parTrans" cxnId="{B663CD8C-199C-487C-8FB2-64627E333A3D}">
      <dgm:prSet/>
      <dgm:spPr/>
      <dgm:t>
        <a:bodyPr/>
        <a:lstStyle/>
        <a:p>
          <a:endParaRPr lang="ru-RU"/>
        </a:p>
      </dgm:t>
    </dgm:pt>
    <dgm:pt modelId="{D3836611-29D7-479B-A0AC-D0E66B98245E}" type="sibTrans" cxnId="{B663CD8C-199C-487C-8FB2-64627E333A3D}">
      <dgm:prSet/>
      <dgm:spPr/>
      <dgm:t>
        <a:bodyPr/>
        <a:lstStyle/>
        <a:p>
          <a:endParaRPr lang="ru-RU"/>
        </a:p>
      </dgm:t>
    </dgm:pt>
    <dgm:pt modelId="{BC841413-EBCB-41F2-A999-D9E74919DD91}">
      <dgm:prSet phldrT="[Текст]"/>
      <dgm:spPr/>
      <dgm:t>
        <a:bodyPr/>
        <a:lstStyle/>
        <a:p>
          <a:r>
            <a:rPr lang="ru-RU"/>
            <a:t>Отдел маркетинга  ( 7 человек)  </a:t>
          </a:r>
        </a:p>
      </dgm:t>
    </dgm:pt>
    <dgm:pt modelId="{0B424E5E-6A88-4DD4-A710-B0532FB89C41}" type="parTrans" cxnId="{F044E26A-BA82-4DB0-B0B9-47FC5DC34A65}">
      <dgm:prSet/>
      <dgm:spPr/>
      <dgm:t>
        <a:bodyPr/>
        <a:lstStyle/>
        <a:p>
          <a:endParaRPr lang="ru-RU"/>
        </a:p>
      </dgm:t>
    </dgm:pt>
    <dgm:pt modelId="{CE281C90-C060-4EAE-89FC-91FD8A9C7C68}" type="sibTrans" cxnId="{F044E26A-BA82-4DB0-B0B9-47FC5DC34A65}">
      <dgm:prSet/>
      <dgm:spPr/>
      <dgm:t>
        <a:bodyPr/>
        <a:lstStyle/>
        <a:p>
          <a:endParaRPr lang="ru-RU"/>
        </a:p>
      </dgm:t>
    </dgm:pt>
    <dgm:pt modelId="{5D9D72DD-ED50-482E-9A1F-F1493F4E16F8}">
      <dgm:prSet phldrT="[Текст]"/>
      <dgm:spPr/>
      <dgm:t>
        <a:bodyPr/>
        <a:lstStyle/>
        <a:p>
          <a:r>
            <a:rPr lang="ru-RU"/>
            <a:t>Техническая служба                   (10 человек) </a:t>
          </a:r>
        </a:p>
      </dgm:t>
    </dgm:pt>
    <dgm:pt modelId="{0EE28A1C-B9CC-49EC-AC31-84C98A5F580A}" type="parTrans" cxnId="{86B5EDE9-EF2D-490B-8E27-C8CF519FD896}">
      <dgm:prSet/>
      <dgm:spPr/>
      <dgm:t>
        <a:bodyPr/>
        <a:lstStyle/>
        <a:p>
          <a:endParaRPr lang="ru-RU"/>
        </a:p>
      </dgm:t>
    </dgm:pt>
    <dgm:pt modelId="{649E7C84-8E0E-47C9-A270-E4A450EE9FEE}" type="sibTrans" cxnId="{86B5EDE9-EF2D-490B-8E27-C8CF519FD896}">
      <dgm:prSet/>
      <dgm:spPr/>
      <dgm:t>
        <a:bodyPr/>
        <a:lstStyle/>
        <a:p>
          <a:endParaRPr lang="ru-RU"/>
        </a:p>
      </dgm:t>
    </dgm:pt>
    <dgm:pt modelId="{D3196D01-1633-4BAB-B7A0-9E860620B488}">
      <dgm:prSet phldrT="[Текст]"/>
      <dgm:spPr/>
      <dgm:t>
        <a:bodyPr/>
        <a:lstStyle/>
        <a:p>
          <a:r>
            <a:rPr lang="ru-RU"/>
            <a:t>Служба логистики (162 человека)</a:t>
          </a:r>
        </a:p>
      </dgm:t>
    </dgm:pt>
    <dgm:pt modelId="{3A36D183-F612-43EF-A1E4-AE45DC50DF5E}" type="parTrans" cxnId="{15B7051F-0093-415A-A595-3EBA1951391B}">
      <dgm:prSet/>
      <dgm:spPr/>
      <dgm:t>
        <a:bodyPr/>
        <a:lstStyle/>
        <a:p>
          <a:endParaRPr lang="ru-RU"/>
        </a:p>
      </dgm:t>
    </dgm:pt>
    <dgm:pt modelId="{56DDE7E1-BCEF-4438-B9AD-6F8300A0EE33}" type="sibTrans" cxnId="{15B7051F-0093-415A-A595-3EBA1951391B}">
      <dgm:prSet/>
      <dgm:spPr/>
      <dgm:t>
        <a:bodyPr/>
        <a:lstStyle/>
        <a:p>
          <a:endParaRPr lang="ru-RU"/>
        </a:p>
      </dgm:t>
    </dgm:pt>
    <dgm:pt modelId="{CA0DD221-A47D-4147-B87C-36B950B5834D}">
      <dgm:prSet/>
      <dgm:spPr/>
      <dgm:t>
        <a:bodyPr/>
        <a:lstStyle/>
        <a:p>
          <a:r>
            <a:rPr lang="ru-RU"/>
            <a:t>Отдел по работе с гос. закупками ( 2 человека)  </a:t>
          </a:r>
        </a:p>
      </dgm:t>
    </dgm:pt>
    <dgm:pt modelId="{B2E1E742-82FE-4C3E-87D1-A45E5C7FAB96}" type="parTrans" cxnId="{0EA60A25-E4DE-4A2E-B64C-AFD1AF444B82}">
      <dgm:prSet/>
      <dgm:spPr/>
      <dgm:t>
        <a:bodyPr/>
        <a:lstStyle/>
        <a:p>
          <a:endParaRPr lang="ru-RU"/>
        </a:p>
      </dgm:t>
    </dgm:pt>
    <dgm:pt modelId="{FFE07F00-A2D3-4F1E-9C96-E3E7DDB99A88}" type="sibTrans" cxnId="{0EA60A25-E4DE-4A2E-B64C-AFD1AF444B82}">
      <dgm:prSet/>
      <dgm:spPr/>
      <dgm:t>
        <a:bodyPr/>
        <a:lstStyle/>
        <a:p>
          <a:endParaRPr lang="ru-RU"/>
        </a:p>
      </dgm:t>
    </dgm:pt>
    <dgm:pt modelId="{3E58631F-B6E0-4EC2-B56A-C0DB7DDBD0CF}">
      <dgm:prSet/>
      <dgm:spPr/>
      <dgm:t>
        <a:bodyPr/>
        <a:lstStyle/>
        <a:p>
          <a:r>
            <a:rPr lang="ru-RU"/>
            <a:t>Отедл персонала (3 человека)</a:t>
          </a:r>
        </a:p>
      </dgm:t>
    </dgm:pt>
    <dgm:pt modelId="{EEE09CBE-DFFC-4EE6-9098-ED8A287EC828}" type="parTrans" cxnId="{6E3E3B50-08FA-4936-9771-D968569351C9}">
      <dgm:prSet/>
      <dgm:spPr/>
      <dgm:t>
        <a:bodyPr/>
        <a:lstStyle/>
        <a:p>
          <a:endParaRPr lang="ru-RU"/>
        </a:p>
      </dgm:t>
    </dgm:pt>
    <dgm:pt modelId="{95AE0B36-45A2-4AD2-90C8-C4BAC2549CA1}" type="sibTrans" cxnId="{6E3E3B50-08FA-4936-9771-D968569351C9}">
      <dgm:prSet/>
      <dgm:spPr/>
      <dgm:t>
        <a:bodyPr/>
        <a:lstStyle/>
        <a:p>
          <a:endParaRPr lang="ru-RU"/>
        </a:p>
      </dgm:t>
    </dgm:pt>
    <dgm:pt modelId="{0139BF6E-84B6-4CAC-A565-CBD7174A410A}">
      <dgm:prSet/>
      <dgm:spPr/>
      <dgm:t>
        <a:bodyPr/>
        <a:lstStyle/>
        <a:p>
          <a:r>
            <a:rPr lang="ru-RU"/>
            <a:t>Отдел продаж ЧМПЗ ( 20 человек)</a:t>
          </a:r>
        </a:p>
      </dgm:t>
    </dgm:pt>
    <dgm:pt modelId="{CCD32FBD-6952-4267-B2F1-0C14F0D1FD46}" type="parTrans" cxnId="{FDEBA8B0-11A2-4CF2-A5A4-85264998BBD5}">
      <dgm:prSet/>
      <dgm:spPr/>
      <dgm:t>
        <a:bodyPr/>
        <a:lstStyle/>
        <a:p>
          <a:endParaRPr lang="ru-RU"/>
        </a:p>
      </dgm:t>
    </dgm:pt>
    <dgm:pt modelId="{1D7218D5-138C-45AE-831D-C849F8E697E9}" type="sibTrans" cxnId="{FDEBA8B0-11A2-4CF2-A5A4-85264998BBD5}">
      <dgm:prSet/>
      <dgm:spPr/>
      <dgm:t>
        <a:bodyPr/>
        <a:lstStyle/>
        <a:p>
          <a:endParaRPr lang="ru-RU"/>
        </a:p>
      </dgm:t>
    </dgm:pt>
    <dgm:pt modelId="{C260DDBD-9C94-4721-91BD-3B5331D29CD9}">
      <dgm:prSet/>
      <dgm:spPr/>
      <dgm:t>
        <a:bodyPr/>
        <a:lstStyle/>
        <a:p>
          <a:r>
            <a:rPr lang="ru-RU"/>
            <a:t>Отдел продаж ОП ( 22 человека) </a:t>
          </a:r>
        </a:p>
      </dgm:t>
    </dgm:pt>
    <dgm:pt modelId="{39A4D8AE-B8BF-4770-B9F1-206E4B86C6E0}" type="parTrans" cxnId="{BFFBB09C-0ADB-4E24-B6ED-AB9A2DE954B7}">
      <dgm:prSet/>
      <dgm:spPr/>
      <dgm:t>
        <a:bodyPr/>
        <a:lstStyle/>
        <a:p>
          <a:endParaRPr lang="ru-RU"/>
        </a:p>
      </dgm:t>
    </dgm:pt>
    <dgm:pt modelId="{0DF9A774-BEED-433E-B430-BEC2F5E41224}" type="sibTrans" cxnId="{BFFBB09C-0ADB-4E24-B6ED-AB9A2DE954B7}">
      <dgm:prSet/>
      <dgm:spPr/>
      <dgm:t>
        <a:bodyPr/>
        <a:lstStyle/>
        <a:p>
          <a:endParaRPr lang="ru-RU"/>
        </a:p>
      </dgm:t>
    </dgm:pt>
    <dgm:pt modelId="{2E303A1E-CA17-4C57-94EE-3F2069395C07}">
      <dgm:prSet/>
      <dgm:spPr/>
      <dgm:t>
        <a:bodyPr/>
        <a:lstStyle/>
        <a:p>
          <a:r>
            <a:rPr lang="ru-RU"/>
            <a:t>Служба внутреннего контроля (13 человек)</a:t>
          </a:r>
        </a:p>
      </dgm:t>
    </dgm:pt>
    <dgm:pt modelId="{47A6893F-65B8-43F7-B4D0-A5C70ED9B030}" type="parTrans" cxnId="{0F6752C7-DFDB-4662-8E03-6299D8F0A03D}">
      <dgm:prSet/>
      <dgm:spPr/>
      <dgm:t>
        <a:bodyPr/>
        <a:lstStyle/>
        <a:p>
          <a:endParaRPr lang="ru-RU"/>
        </a:p>
      </dgm:t>
    </dgm:pt>
    <dgm:pt modelId="{B8B518CA-FBD4-4880-9DB5-1025F6A900C2}" type="sibTrans" cxnId="{0F6752C7-DFDB-4662-8E03-6299D8F0A03D}">
      <dgm:prSet/>
      <dgm:spPr/>
      <dgm:t>
        <a:bodyPr/>
        <a:lstStyle/>
        <a:p>
          <a:endParaRPr lang="ru-RU"/>
        </a:p>
      </dgm:t>
    </dgm:pt>
    <dgm:pt modelId="{5A8265B6-0DB7-47B4-9A68-B7135A68F7B6}">
      <dgm:prSet/>
      <dgm:spPr/>
      <dgm:t>
        <a:bodyPr/>
        <a:lstStyle/>
        <a:p>
          <a:r>
            <a:rPr lang="ru-RU"/>
            <a:t>Транспортный отдел   ( 33 человека)</a:t>
          </a:r>
        </a:p>
      </dgm:t>
    </dgm:pt>
    <dgm:pt modelId="{8B69621D-DA01-4684-957E-9633E01FD0BF}" type="parTrans" cxnId="{1DBD672A-E742-4D42-8E01-4EB70A438368}">
      <dgm:prSet/>
      <dgm:spPr/>
      <dgm:t>
        <a:bodyPr/>
        <a:lstStyle/>
        <a:p>
          <a:endParaRPr lang="ru-RU"/>
        </a:p>
      </dgm:t>
    </dgm:pt>
    <dgm:pt modelId="{DCF588DE-24CB-4743-8F84-6F0D1503169D}" type="sibTrans" cxnId="{1DBD672A-E742-4D42-8E01-4EB70A438368}">
      <dgm:prSet/>
      <dgm:spPr/>
      <dgm:t>
        <a:bodyPr/>
        <a:lstStyle/>
        <a:p>
          <a:endParaRPr lang="ru-RU"/>
        </a:p>
      </dgm:t>
    </dgm:pt>
    <dgm:pt modelId="{16E93FC1-756E-42EE-A36A-2B9DBEA3EBC9}" type="pres">
      <dgm:prSet presAssocID="{E66D2922-8D89-42FA-B2B6-89D08ED61FE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ED938F3-B8DF-4A22-A478-508E14824A27}" type="pres">
      <dgm:prSet presAssocID="{060E5701-C246-40CF-94B7-034C5C0B438C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634DEF83-B3E4-453E-B4DD-844A5D02E0F4}" type="pres">
      <dgm:prSet presAssocID="{060E5701-C246-40CF-94B7-034C5C0B438C}" presName="rootComposite1" presStyleCnt="0"/>
      <dgm:spPr/>
      <dgm:t>
        <a:bodyPr/>
        <a:lstStyle/>
        <a:p>
          <a:endParaRPr lang="ru-RU"/>
        </a:p>
      </dgm:t>
    </dgm:pt>
    <dgm:pt modelId="{00CD6626-4C41-405A-AE1A-211B59973722}" type="pres">
      <dgm:prSet presAssocID="{060E5701-C246-40CF-94B7-034C5C0B438C}" presName="rootText1" presStyleLbl="node0" presStyleIdx="0" presStyleCnt="1" custScaleX="138069" custScaleY="207871" custLinFactNeighborX="-1089" custLinFactNeighborY="-558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9CC0BFA-0740-4F26-ACAC-5F58EBC1A99D}" type="pres">
      <dgm:prSet presAssocID="{060E5701-C246-40CF-94B7-034C5C0B438C}" presName="rootConnector1" presStyleLbl="node1" presStyleIdx="0" presStyleCnt="0"/>
      <dgm:spPr/>
      <dgm:t>
        <a:bodyPr/>
        <a:lstStyle/>
        <a:p>
          <a:endParaRPr lang="ru-RU"/>
        </a:p>
      </dgm:t>
    </dgm:pt>
    <dgm:pt modelId="{2DF05F74-5135-4B3F-8059-06E8AAD222F9}" type="pres">
      <dgm:prSet presAssocID="{060E5701-C246-40CF-94B7-034C5C0B438C}" presName="hierChild2" presStyleCnt="0"/>
      <dgm:spPr/>
      <dgm:t>
        <a:bodyPr/>
        <a:lstStyle/>
        <a:p>
          <a:endParaRPr lang="ru-RU"/>
        </a:p>
      </dgm:t>
    </dgm:pt>
    <dgm:pt modelId="{12C43D6D-AB30-4AA3-8293-96010E2476E2}" type="pres">
      <dgm:prSet presAssocID="{ACFA2DC7-DF41-43A7-B2EF-EB2FC787DE67}" presName="Name37" presStyleLbl="parChTrans1D2" presStyleIdx="0" presStyleCnt="7"/>
      <dgm:spPr/>
      <dgm:t>
        <a:bodyPr/>
        <a:lstStyle/>
        <a:p>
          <a:endParaRPr lang="ru-RU"/>
        </a:p>
      </dgm:t>
    </dgm:pt>
    <dgm:pt modelId="{75D092D8-F0FE-4009-A59F-D368649DF04A}" type="pres">
      <dgm:prSet presAssocID="{26E027A7-9CEE-4F36-BE29-96B2F81B301B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7503F864-BC92-4D63-A444-0221BB7169CA}" type="pres">
      <dgm:prSet presAssocID="{26E027A7-9CEE-4F36-BE29-96B2F81B301B}" presName="rootComposite" presStyleCnt="0"/>
      <dgm:spPr/>
      <dgm:t>
        <a:bodyPr/>
        <a:lstStyle/>
        <a:p>
          <a:endParaRPr lang="ru-RU"/>
        </a:p>
      </dgm:t>
    </dgm:pt>
    <dgm:pt modelId="{9FB887EC-972F-494F-8ED7-EBFCE5AB7050}" type="pres">
      <dgm:prSet presAssocID="{26E027A7-9CEE-4F36-BE29-96B2F81B301B}" presName="rootText" presStyleLbl="node2" presStyleIdx="0" presStyleCnt="6" custScaleY="1798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C01046A-AAD6-4A1D-A031-578DB6F610D8}" type="pres">
      <dgm:prSet presAssocID="{26E027A7-9CEE-4F36-BE29-96B2F81B301B}" presName="rootConnector" presStyleLbl="node2" presStyleIdx="0" presStyleCnt="6"/>
      <dgm:spPr/>
      <dgm:t>
        <a:bodyPr/>
        <a:lstStyle/>
        <a:p>
          <a:endParaRPr lang="ru-RU"/>
        </a:p>
      </dgm:t>
    </dgm:pt>
    <dgm:pt modelId="{E4DFB30A-73D8-4406-BDB4-349EE3AD6286}" type="pres">
      <dgm:prSet presAssocID="{26E027A7-9CEE-4F36-BE29-96B2F81B301B}" presName="hierChild4" presStyleCnt="0"/>
      <dgm:spPr/>
      <dgm:t>
        <a:bodyPr/>
        <a:lstStyle/>
        <a:p>
          <a:endParaRPr lang="ru-RU"/>
        </a:p>
      </dgm:t>
    </dgm:pt>
    <dgm:pt modelId="{FEA52BA3-1C4F-472B-8B9F-BF3F91954CCF}" type="pres">
      <dgm:prSet presAssocID="{EEE09CBE-DFFC-4EE6-9098-ED8A287EC828}" presName="Name37" presStyleLbl="parChTrans1D3" presStyleIdx="0" presStyleCnt="6"/>
      <dgm:spPr/>
      <dgm:t>
        <a:bodyPr/>
        <a:lstStyle/>
        <a:p>
          <a:endParaRPr lang="ru-RU"/>
        </a:p>
      </dgm:t>
    </dgm:pt>
    <dgm:pt modelId="{26B5BA59-97A9-4FF4-B3B5-7E9BBAB3C73B}" type="pres">
      <dgm:prSet presAssocID="{3E58631F-B6E0-4EC2-B56A-C0DB7DDBD0CF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A5F47FD1-5D5A-4F38-AFDC-7A14259A2551}" type="pres">
      <dgm:prSet presAssocID="{3E58631F-B6E0-4EC2-B56A-C0DB7DDBD0CF}" presName="rootComposite" presStyleCnt="0"/>
      <dgm:spPr/>
      <dgm:t>
        <a:bodyPr/>
        <a:lstStyle/>
        <a:p>
          <a:endParaRPr lang="ru-RU"/>
        </a:p>
      </dgm:t>
    </dgm:pt>
    <dgm:pt modelId="{33DB5F88-9817-4F3E-A87A-8CAB1106D7B0}" type="pres">
      <dgm:prSet presAssocID="{3E58631F-B6E0-4EC2-B56A-C0DB7DDBD0CF}" presName="rootText" presStyleLbl="node3" presStyleIdx="0" presStyleCnt="6" custScaleY="1526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3827B36-714F-44A2-ADA3-B03D001C0630}" type="pres">
      <dgm:prSet presAssocID="{3E58631F-B6E0-4EC2-B56A-C0DB7DDBD0CF}" presName="rootConnector" presStyleLbl="node3" presStyleIdx="0" presStyleCnt="6"/>
      <dgm:spPr/>
      <dgm:t>
        <a:bodyPr/>
        <a:lstStyle/>
        <a:p>
          <a:endParaRPr lang="ru-RU"/>
        </a:p>
      </dgm:t>
    </dgm:pt>
    <dgm:pt modelId="{241EF8B1-1F6C-4863-83AC-B528FF2F390B}" type="pres">
      <dgm:prSet presAssocID="{3E58631F-B6E0-4EC2-B56A-C0DB7DDBD0CF}" presName="hierChild4" presStyleCnt="0"/>
      <dgm:spPr/>
      <dgm:t>
        <a:bodyPr/>
        <a:lstStyle/>
        <a:p>
          <a:endParaRPr lang="ru-RU"/>
        </a:p>
      </dgm:t>
    </dgm:pt>
    <dgm:pt modelId="{FA8CFAEE-5616-4459-A3EF-BB0C4EA39A4B}" type="pres">
      <dgm:prSet presAssocID="{3E58631F-B6E0-4EC2-B56A-C0DB7DDBD0CF}" presName="hierChild5" presStyleCnt="0"/>
      <dgm:spPr/>
      <dgm:t>
        <a:bodyPr/>
        <a:lstStyle/>
        <a:p>
          <a:endParaRPr lang="ru-RU"/>
        </a:p>
      </dgm:t>
    </dgm:pt>
    <dgm:pt modelId="{2ED3A190-8669-4CFF-A5FB-DB4A5D2B7BEB}" type="pres">
      <dgm:prSet presAssocID="{26E027A7-9CEE-4F36-BE29-96B2F81B301B}" presName="hierChild5" presStyleCnt="0"/>
      <dgm:spPr/>
      <dgm:t>
        <a:bodyPr/>
        <a:lstStyle/>
        <a:p>
          <a:endParaRPr lang="ru-RU"/>
        </a:p>
      </dgm:t>
    </dgm:pt>
    <dgm:pt modelId="{5DBADDBF-2CD9-4E67-A9AE-65FC179A9672}" type="pres">
      <dgm:prSet presAssocID="{2465FAD0-9158-48C0-A6B2-0D89288237FB}" presName="Name37" presStyleLbl="parChTrans1D2" presStyleIdx="1" presStyleCnt="7"/>
      <dgm:spPr/>
      <dgm:t>
        <a:bodyPr/>
        <a:lstStyle/>
        <a:p>
          <a:endParaRPr lang="ru-RU"/>
        </a:p>
      </dgm:t>
    </dgm:pt>
    <dgm:pt modelId="{4D0459FF-D920-405D-BC09-9FFDAB655E6B}" type="pres">
      <dgm:prSet presAssocID="{6A797884-1528-4C05-B279-098FA0E1B1D6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828E5629-4659-459C-A1A6-9446BF522F30}" type="pres">
      <dgm:prSet presAssocID="{6A797884-1528-4C05-B279-098FA0E1B1D6}" presName="rootComposite" presStyleCnt="0"/>
      <dgm:spPr/>
      <dgm:t>
        <a:bodyPr/>
        <a:lstStyle/>
        <a:p>
          <a:endParaRPr lang="ru-RU"/>
        </a:p>
      </dgm:t>
    </dgm:pt>
    <dgm:pt modelId="{948CFD35-F16B-4261-9183-0031CDDC4E83}" type="pres">
      <dgm:prSet presAssocID="{6A797884-1528-4C05-B279-098FA0E1B1D6}" presName="rootText" presStyleLbl="node2" presStyleIdx="1" presStyleCnt="6" custScaleY="1493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FF4185E-CD19-4545-9C4E-5394F0A62103}" type="pres">
      <dgm:prSet presAssocID="{6A797884-1528-4C05-B279-098FA0E1B1D6}" presName="rootConnector" presStyleLbl="node2" presStyleIdx="1" presStyleCnt="6"/>
      <dgm:spPr/>
      <dgm:t>
        <a:bodyPr/>
        <a:lstStyle/>
        <a:p>
          <a:endParaRPr lang="ru-RU"/>
        </a:p>
      </dgm:t>
    </dgm:pt>
    <dgm:pt modelId="{D1F6CDB3-65EF-4BFD-9F80-3B77555B5B8B}" type="pres">
      <dgm:prSet presAssocID="{6A797884-1528-4C05-B279-098FA0E1B1D6}" presName="hierChild4" presStyleCnt="0"/>
      <dgm:spPr/>
      <dgm:t>
        <a:bodyPr/>
        <a:lstStyle/>
        <a:p>
          <a:endParaRPr lang="ru-RU"/>
        </a:p>
      </dgm:t>
    </dgm:pt>
    <dgm:pt modelId="{3D732786-560E-4DCE-8E26-0EC9DC334B40}" type="pres">
      <dgm:prSet presAssocID="{B2E1E742-82FE-4C3E-87D1-A45E5C7FAB96}" presName="Name37" presStyleLbl="parChTrans1D3" presStyleIdx="1" presStyleCnt="6"/>
      <dgm:spPr/>
      <dgm:t>
        <a:bodyPr/>
        <a:lstStyle/>
        <a:p>
          <a:endParaRPr lang="ru-RU"/>
        </a:p>
      </dgm:t>
    </dgm:pt>
    <dgm:pt modelId="{A800D894-C1F8-44DC-A13A-EFA31F08DAA9}" type="pres">
      <dgm:prSet presAssocID="{CA0DD221-A47D-4147-B87C-36B950B5834D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447F30DE-C997-4726-9AC4-5A3F0A6A7FC8}" type="pres">
      <dgm:prSet presAssocID="{CA0DD221-A47D-4147-B87C-36B950B5834D}" presName="rootComposite" presStyleCnt="0"/>
      <dgm:spPr/>
      <dgm:t>
        <a:bodyPr/>
        <a:lstStyle/>
        <a:p>
          <a:endParaRPr lang="ru-RU"/>
        </a:p>
      </dgm:t>
    </dgm:pt>
    <dgm:pt modelId="{E7186332-2F27-4268-A424-76246B0CFA96}" type="pres">
      <dgm:prSet presAssocID="{CA0DD221-A47D-4147-B87C-36B950B5834D}" presName="rootText" presStyleLbl="node3" presStyleIdx="1" presStyleCnt="6" custScaleX="100666" custScaleY="1431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A435EF4-C668-4E6E-BF7E-DDB1B708EE76}" type="pres">
      <dgm:prSet presAssocID="{CA0DD221-A47D-4147-B87C-36B950B5834D}" presName="rootConnector" presStyleLbl="node3" presStyleIdx="1" presStyleCnt="6"/>
      <dgm:spPr/>
      <dgm:t>
        <a:bodyPr/>
        <a:lstStyle/>
        <a:p>
          <a:endParaRPr lang="ru-RU"/>
        </a:p>
      </dgm:t>
    </dgm:pt>
    <dgm:pt modelId="{E2E2DAA0-6FA8-49CA-9ED8-00101554C8A7}" type="pres">
      <dgm:prSet presAssocID="{CA0DD221-A47D-4147-B87C-36B950B5834D}" presName="hierChild4" presStyleCnt="0"/>
      <dgm:spPr/>
      <dgm:t>
        <a:bodyPr/>
        <a:lstStyle/>
        <a:p>
          <a:endParaRPr lang="ru-RU"/>
        </a:p>
      </dgm:t>
    </dgm:pt>
    <dgm:pt modelId="{87C14153-DA4F-4112-B403-3C7B92735625}" type="pres">
      <dgm:prSet presAssocID="{CA0DD221-A47D-4147-B87C-36B950B5834D}" presName="hierChild5" presStyleCnt="0"/>
      <dgm:spPr/>
      <dgm:t>
        <a:bodyPr/>
        <a:lstStyle/>
        <a:p>
          <a:endParaRPr lang="ru-RU"/>
        </a:p>
      </dgm:t>
    </dgm:pt>
    <dgm:pt modelId="{C27A5C09-3A8A-4D3E-AB02-3260FEF8F4A8}" type="pres">
      <dgm:prSet presAssocID="{CCD32FBD-6952-4267-B2F1-0C14F0D1FD46}" presName="Name37" presStyleLbl="parChTrans1D3" presStyleIdx="2" presStyleCnt="6"/>
      <dgm:spPr/>
      <dgm:t>
        <a:bodyPr/>
        <a:lstStyle/>
        <a:p>
          <a:endParaRPr lang="ru-RU"/>
        </a:p>
      </dgm:t>
    </dgm:pt>
    <dgm:pt modelId="{3F380B88-ABD3-4B08-96F8-94FF2FF9D945}" type="pres">
      <dgm:prSet presAssocID="{0139BF6E-84B6-4CAC-A565-CBD7174A410A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E0860E01-2E50-4FE6-A7FF-DE21F26D7B0D}" type="pres">
      <dgm:prSet presAssocID="{0139BF6E-84B6-4CAC-A565-CBD7174A410A}" presName="rootComposite" presStyleCnt="0"/>
      <dgm:spPr/>
      <dgm:t>
        <a:bodyPr/>
        <a:lstStyle/>
        <a:p>
          <a:endParaRPr lang="ru-RU"/>
        </a:p>
      </dgm:t>
    </dgm:pt>
    <dgm:pt modelId="{32020FF5-CC23-4438-9FB3-56EC4D0B91C0}" type="pres">
      <dgm:prSet presAssocID="{0139BF6E-84B6-4CAC-A565-CBD7174A410A}" presName="rootText" presStyleLbl="node3" presStyleIdx="2" presStyleCnt="6" custScaleX="1291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9872F88-9814-4C3D-A3A6-529E834E2683}" type="pres">
      <dgm:prSet presAssocID="{0139BF6E-84B6-4CAC-A565-CBD7174A410A}" presName="rootConnector" presStyleLbl="node3" presStyleIdx="2" presStyleCnt="6"/>
      <dgm:spPr/>
      <dgm:t>
        <a:bodyPr/>
        <a:lstStyle/>
        <a:p>
          <a:endParaRPr lang="ru-RU"/>
        </a:p>
      </dgm:t>
    </dgm:pt>
    <dgm:pt modelId="{E98E31B0-DAFA-4624-A017-4E2A7F981040}" type="pres">
      <dgm:prSet presAssocID="{0139BF6E-84B6-4CAC-A565-CBD7174A410A}" presName="hierChild4" presStyleCnt="0"/>
      <dgm:spPr/>
      <dgm:t>
        <a:bodyPr/>
        <a:lstStyle/>
        <a:p>
          <a:endParaRPr lang="ru-RU"/>
        </a:p>
      </dgm:t>
    </dgm:pt>
    <dgm:pt modelId="{0F56C26F-3D90-429A-9448-255EB5307163}" type="pres">
      <dgm:prSet presAssocID="{0139BF6E-84B6-4CAC-A565-CBD7174A410A}" presName="hierChild5" presStyleCnt="0"/>
      <dgm:spPr/>
      <dgm:t>
        <a:bodyPr/>
        <a:lstStyle/>
        <a:p>
          <a:endParaRPr lang="ru-RU"/>
        </a:p>
      </dgm:t>
    </dgm:pt>
    <dgm:pt modelId="{404AC942-E1FF-4795-9EEA-ADB680BB74EF}" type="pres">
      <dgm:prSet presAssocID="{39A4D8AE-B8BF-4770-B9F1-206E4B86C6E0}" presName="Name37" presStyleLbl="parChTrans1D3" presStyleIdx="3" presStyleCnt="6"/>
      <dgm:spPr/>
      <dgm:t>
        <a:bodyPr/>
        <a:lstStyle/>
        <a:p>
          <a:endParaRPr lang="ru-RU"/>
        </a:p>
      </dgm:t>
    </dgm:pt>
    <dgm:pt modelId="{54C7E075-CC4F-4DD6-8260-5CF22600C861}" type="pres">
      <dgm:prSet presAssocID="{C260DDBD-9C94-4721-91BD-3B5331D29CD9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1349889D-9543-4157-B26B-93F6F3DB2161}" type="pres">
      <dgm:prSet presAssocID="{C260DDBD-9C94-4721-91BD-3B5331D29CD9}" presName="rootComposite" presStyleCnt="0"/>
      <dgm:spPr/>
      <dgm:t>
        <a:bodyPr/>
        <a:lstStyle/>
        <a:p>
          <a:endParaRPr lang="ru-RU"/>
        </a:p>
      </dgm:t>
    </dgm:pt>
    <dgm:pt modelId="{BF8FFBC5-C00E-415F-9EC2-8264C4968E8B}" type="pres">
      <dgm:prSet presAssocID="{C260DDBD-9C94-4721-91BD-3B5331D29CD9}" presName="rootText" presStyleLbl="node3" presStyleIdx="3" presStyleCnt="6" custScaleX="1352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F1CFF6D-8B44-43F9-8FD7-356CB5D70567}" type="pres">
      <dgm:prSet presAssocID="{C260DDBD-9C94-4721-91BD-3B5331D29CD9}" presName="rootConnector" presStyleLbl="node3" presStyleIdx="3" presStyleCnt="6"/>
      <dgm:spPr/>
      <dgm:t>
        <a:bodyPr/>
        <a:lstStyle/>
        <a:p>
          <a:endParaRPr lang="ru-RU"/>
        </a:p>
      </dgm:t>
    </dgm:pt>
    <dgm:pt modelId="{0640288D-57B3-4469-8A9E-DC80069725EC}" type="pres">
      <dgm:prSet presAssocID="{C260DDBD-9C94-4721-91BD-3B5331D29CD9}" presName="hierChild4" presStyleCnt="0"/>
      <dgm:spPr/>
      <dgm:t>
        <a:bodyPr/>
        <a:lstStyle/>
        <a:p>
          <a:endParaRPr lang="ru-RU"/>
        </a:p>
      </dgm:t>
    </dgm:pt>
    <dgm:pt modelId="{D4CF0818-1D47-4F7C-8C53-024166267EF9}" type="pres">
      <dgm:prSet presAssocID="{C260DDBD-9C94-4721-91BD-3B5331D29CD9}" presName="hierChild5" presStyleCnt="0"/>
      <dgm:spPr/>
      <dgm:t>
        <a:bodyPr/>
        <a:lstStyle/>
        <a:p>
          <a:endParaRPr lang="ru-RU"/>
        </a:p>
      </dgm:t>
    </dgm:pt>
    <dgm:pt modelId="{9B397359-6412-4048-AA2B-3ACD79F642A9}" type="pres">
      <dgm:prSet presAssocID="{6A797884-1528-4C05-B279-098FA0E1B1D6}" presName="hierChild5" presStyleCnt="0"/>
      <dgm:spPr/>
      <dgm:t>
        <a:bodyPr/>
        <a:lstStyle/>
        <a:p>
          <a:endParaRPr lang="ru-RU"/>
        </a:p>
      </dgm:t>
    </dgm:pt>
    <dgm:pt modelId="{A73F30BB-8B55-4C33-B66C-CA0759F59943}" type="pres">
      <dgm:prSet presAssocID="{22AD0894-5F90-42FA-97BC-52C8D0DC780C}" presName="Name37" presStyleLbl="parChTrans1D2" presStyleIdx="2" presStyleCnt="7"/>
      <dgm:spPr/>
      <dgm:t>
        <a:bodyPr/>
        <a:lstStyle/>
        <a:p>
          <a:endParaRPr lang="ru-RU"/>
        </a:p>
      </dgm:t>
    </dgm:pt>
    <dgm:pt modelId="{2D5498E6-D9E6-4570-978C-992C6D809C87}" type="pres">
      <dgm:prSet presAssocID="{890EB01A-D277-4F12-A15B-77C4123B6281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23DCDD30-F95B-4D83-9032-8E4FBE5F18A9}" type="pres">
      <dgm:prSet presAssocID="{890EB01A-D277-4F12-A15B-77C4123B6281}" presName="rootComposite" presStyleCnt="0"/>
      <dgm:spPr/>
      <dgm:t>
        <a:bodyPr/>
        <a:lstStyle/>
        <a:p>
          <a:endParaRPr lang="ru-RU"/>
        </a:p>
      </dgm:t>
    </dgm:pt>
    <dgm:pt modelId="{B38528A7-E72F-4887-BCF5-952CFB55B1B7}" type="pres">
      <dgm:prSet presAssocID="{890EB01A-D277-4F12-A15B-77C4123B6281}" presName="rootText" presStyleLbl="node2" presStyleIdx="2" presStyleCnt="6" custScaleY="1551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DEAAF07-4E6A-452B-94F0-88853B3893A0}" type="pres">
      <dgm:prSet presAssocID="{890EB01A-D277-4F12-A15B-77C4123B6281}" presName="rootConnector" presStyleLbl="node2" presStyleIdx="2" presStyleCnt="6"/>
      <dgm:spPr/>
      <dgm:t>
        <a:bodyPr/>
        <a:lstStyle/>
        <a:p>
          <a:endParaRPr lang="ru-RU"/>
        </a:p>
      </dgm:t>
    </dgm:pt>
    <dgm:pt modelId="{4CB65919-818D-4D70-AEBF-EC7299124D95}" type="pres">
      <dgm:prSet presAssocID="{890EB01A-D277-4F12-A15B-77C4123B6281}" presName="hierChild4" presStyleCnt="0"/>
      <dgm:spPr/>
      <dgm:t>
        <a:bodyPr/>
        <a:lstStyle/>
        <a:p>
          <a:endParaRPr lang="ru-RU"/>
        </a:p>
      </dgm:t>
    </dgm:pt>
    <dgm:pt modelId="{61B23432-FC8C-4AA7-B44B-1AE1BBA45F2F}" type="pres">
      <dgm:prSet presAssocID="{890EB01A-D277-4F12-A15B-77C4123B6281}" presName="hierChild5" presStyleCnt="0"/>
      <dgm:spPr/>
      <dgm:t>
        <a:bodyPr/>
        <a:lstStyle/>
        <a:p>
          <a:endParaRPr lang="ru-RU"/>
        </a:p>
      </dgm:t>
    </dgm:pt>
    <dgm:pt modelId="{57B3E8CB-7157-4059-99A9-ECC6A6DEBB0C}" type="pres">
      <dgm:prSet presAssocID="{0B424E5E-6A88-4DD4-A710-B0532FB89C41}" presName="Name37" presStyleLbl="parChTrans1D2" presStyleIdx="3" presStyleCnt="7"/>
      <dgm:spPr/>
      <dgm:t>
        <a:bodyPr/>
        <a:lstStyle/>
        <a:p>
          <a:endParaRPr lang="ru-RU"/>
        </a:p>
      </dgm:t>
    </dgm:pt>
    <dgm:pt modelId="{4602FD76-B7C9-424F-99EB-E17170C889FD}" type="pres">
      <dgm:prSet presAssocID="{BC841413-EBCB-41F2-A999-D9E74919DD91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089FB85E-9865-4BDB-9713-28B323B5F43A}" type="pres">
      <dgm:prSet presAssocID="{BC841413-EBCB-41F2-A999-D9E74919DD91}" presName="rootComposite" presStyleCnt="0"/>
      <dgm:spPr/>
      <dgm:t>
        <a:bodyPr/>
        <a:lstStyle/>
        <a:p>
          <a:endParaRPr lang="ru-RU"/>
        </a:p>
      </dgm:t>
    </dgm:pt>
    <dgm:pt modelId="{67E94C52-4D04-4BD2-8B9B-3407E3AF02CA}" type="pres">
      <dgm:prSet presAssocID="{BC841413-EBCB-41F2-A999-D9E74919DD91}" presName="rootText" presStyleLbl="node2" presStyleIdx="3" presStyleCnt="6" custScaleY="1955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E480C0E-7D6D-45BB-9C83-A5B8898B273C}" type="pres">
      <dgm:prSet presAssocID="{BC841413-EBCB-41F2-A999-D9E74919DD91}" presName="rootConnector" presStyleLbl="node2" presStyleIdx="3" presStyleCnt="6"/>
      <dgm:spPr/>
      <dgm:t>
        <a:bodyPr/>
        <a:lstStyle/>
        <a:p>
          <a:endParaRPr lang="ru-RU"/>
        </a:p>
      </dgm:t>
    </dgm:pt>
    <dgm:pt modelId="{EE072430-43E1-4F15-B3F5-B7D0C5CE9484}" type="pres">
      <dgm:prSet presAssocID="{BC841413-EBCB-41F2-A999-D9E74919DD91}" presName="hierChild4" presStyleCnt="0"/>
      <dgm:spPr/>
      <dgm:t>
        <a:bodyPr/>
        <a:lstStyle/>
        <a:p>
          <a:endParaRPr lang="ru-RU"/>
        </a:p>
      </dgm:t>
    </dgm:pt>
    <dgm:pt modelId="{3F789E35-2F31-4BCB-A045-32DA90CEA679}" type="pres">
      <dgm:prSet presAssocID="{47A6893F-65B8-43F7-B4D0-A5C70ED9B030}" presName="Name37" presStyleLbl="parChTrans1D3" presStyleIdx="4" presStyleCnt="6"/>
      <dgm:spPr/>
      <dgm:t>
        <a:bodyPr/>
        <a:lstStyle/>
        <a:p>
          <a:endParaRPr lang="ru-RU"/>
        </a:p>
      </dgm:t>
    </dgm:pt>
    <dgm:pt modelId="{BD31F19F-B1F4-4BA7-8D58-9741F32B6A7E}" type="pres">
      <dgm:prSet presAssocID="{2E303A1E-CA17-4C57-94EE-3F2069395C07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B7829A4D-B7C4-4F3F-9D93-DFEDE7865E52}" type="pres">
      <dgm:prSet presAssocID="{2E303A1E-CA17-4C57-94EE-3F2069395C07}" presName="rootComposite" presStyleCnt="0"/>
      <dgm:spPr/>
      <dgm:t>
        <a:bodyPr/>
        <a:lstStyle/>
        <a:p>
          <a:endParaRPr lang="ru-RU"/>
        </a:p>
      </dgm:t>
    </dgm:pt>
    <dgm:pt modelId="{791B28A8-0169-4B44-9419-AA85C8881558}" type="pres">
      <dgm:prSet presAssocID="{2E303A1E-CA17-4C57-94EE-3F2069395C07}" presName="rootText" presStyleLbl="node3" presStyleIdx="4" presStyleCnt="6" custScaleY="1481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4B37140-9181-4D73-A734-0AED0E8392B3}" type="pres">
      <dgm:prSet presAssocID="{2E303A1E-CA17-4C57-94EE-3F2069395C07}" presName="rootConnector" presStyleLbl="node3" presStyleIdx="4" presStyleCnt="6"/>
      <dgm:spPr/>
      <dgm:t>
        <a:bodyPr/>
        <a:lstStyle/>
        <a:p>
          <a:endParaRPr lang="ru-RU"/>
        </a:p>
      </dgm:t>
    </dgm:pt>
    <dgm:pt modelId="{87F8318F-1A30-4B0B-8872-AAA7F1C7341E}" type="pres">
      <dgm:prSet presAssocID="{2E303A1E-CA17-4C57-94EE-3F2069395C07}" presName="hierChild4" presStyleCnt="0"/>
      <dgm:spPr/>
      <dgm:t>
        <a:bodyPr/>
        <a:lstStyle/>
        <a:p>
          <a:endParaRPr lang="ru-RU"/>
        </a:p>
      </dgm:t>
    </dgm:pt>
    <dgm:pt modelId="{3F2F2A80-A8A2-4028-A15E-7AC25402422F}" type="pres">
      <dgm:prSet presAssocID="{2E303A1E-CA17-4C57-94EE-3F2069395C07}" presName="hierChild5" presStyleCnt="0"/>
      <dgm:spPr/>
      <dgm:t>
        <a:bodyPr/>
        <a:lstStyle/>
        <a:p>
          <a:endParaRPr lang="ru-RU"/>
        </a:p>
      </dgm:t>
    </dgm:pt>
    <dgm:pt modelId="{FE2DFD68-5928-4826-B6D0-C9166EF50995}" type="pres">
      <dgm:prSet presAssocID="{BC841413-EBCB-41F2-A999-D9E74919DD91}" presName="hierChild5" presStyleCnt="0"/>
      <dgm:spPr/>
      <dgm:t>
        <a:bodyPr/>
        <a:lstStyle/>
        <a:p>
          <a:endParaRPr lang="ru-RU"/>
        </a:p>
      </dgm:t>
    </dgm:pt>
    <dgm:pt modelId="{1AC632F2-925F-4A36-92BF-302FB3F0F6E9}" type="pres">
      <dgm:prSet presAssocID="{0EE28A1C-B9CC-49EC-AC31-84C98A5F580A}" presName="Name37" presStyleLbl="parChTrans1D2" presStyleIdx="4" presStyleCnt="7"/>
      <dgm:spPr/>
      <dgm:t>
        <a:bodyPr/>
        <a:lstStyle/>
        <a:p>
          <a:endParaRPr lang="ru-RU"/>
        </a:p>
      </dgm:t>
    </dgm:pt>
    <dgm:pt modelId="{5B4CFC62-6D5E-408B-81AA-77AC50BAD23D}" type="pres">
      <dgm:prSet presAssocID="{5D9D72DD-ED50-482E-9A1F-F1493F4E16F8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A50A99BF-87AD-4DFD-88BC-13F82053ADF2}" type="pres">
      <dgm:prSet presAssocID="{5D9D72DD-ED50-482E-9A1F-F1493F4E16F8}" presName="rootComposite" presStyleCnt="0"/>
      <dgm:spPr/>
      <dgm:t>
        <a:bodyPr/>
        <a:lstStyle/>
        <a:p>
          <a:endParaRPr lang="ru-RU"/>
        </a:p>
      </dgm:t>
    </dgm:pt>
    <dgm:pt modelId="{1533D29C-6A81-4D67-AD31-B97F39C37189}" type="pres">
      <dgm:prSet presAssocID="{5D9D72DD-ED50-482E-9A1F-F1493F4E16F8}" presName="rootText" presStyleLbl="node2" presStyleIdx="4" presStyleCnt="6" custScaleY="1507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68AC265-FB8D-4968-AC05-5404034DE8FA}" type="pres">
      <dgm:prSet presAssocID="{5D9D72DD-ED50-482E-9A1F-F1493F4E16F8}" presName="rootConnector" presStyleLbl="node2" presStyleIdx="4" presStyleCnt="6"/>
      <dgm:spPr/>
      <dgm:t>
        <a:bodyPr/>
        <a:lstStyle/>
        <a:p>
          <a:endParaRPr lang="ru-RU"/>
        </a:p>
      </dgm:t>
    </dgm:pt>
    <dgm:pt modelId="{D675970C-37A9-43C9-A507-ACF64862E844}" type="pres">
      <dgm:prSet presAssocID="{5D9D72DD-ED50-482E-9A1F-F1493F4E16F8}" presName="hierChild4" presStyleCnt="0"/>
      <dgm:spPr/>
      <dgm:t>
        <a:bodyPr/>
        <a:lstStyle/>
        <a:p>
          <a:endParaRPr lang="ru-RU"/>
        </a:p>
      </dgm:t>
    </dgm:pt>
    <dgm:pt modelId="{5489DCF6-104F-4EE1-BFCF-C4AECBFE6414}" type="pres">
      <dgm:prSet presAssocID="{5D9D72DD-ED50-482E-9A1F-F1493F4E16F8}" presName="hierChild5" presStyleCnt="0"/>
      <dgm:spPr/>
      <dgm:t>
        <a:bodyPr/>
        <a:lstStyle/>
        <a:p>
          <a:endParaRPr lang="ru-RU"/>
        </a:p>
      </dgm:t>
    </dgm:pt>
    <dgm:pt modelId="{4B8AD0E7-449A-43BA-872C-682FC6EE2DE2}" type="pres">
      <dgm:prSet presAssocID="{3A36D183-F612-43EF-A1E4-AE45DC50DF5E}" presName="Name37" presStyleLbl="parChTrans1D2" presStyleIdx="5" presStyleCnt="7"/>
      <dgm:spPr/>
      <dgm:t>
        <a:bodyPr/>
        <a:lstStyle/>
        <a:p>
          <a:endParaRPr lang="ru-RU"/>
        </a:p>
      </dgm:t>
    </dgm:pt>
    <dgm:pt modelId="{3D749D83-FB6B-482E-B2CA-FF4315E4425E}" type="pres">
      <dgm:prSet presAssocID="{D3196D01-1633-4BAB-B7A0-9E860620B488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33FFCAF0-6DBB-4DDE-B83D-AA909DB74E18}" type="pres">
      <dgm:prSet presAssocID="{D3196D01-1633-4BAB-B7A0-9E860620B488}" presName="rootComposite" presStyleCnt="0"/>
      <dgm:spPr/>
      <dgm:t>
        <a:bodyPr/>
        <a:lstStyle/>
        <a:p>
          <a:endParaRPr lang="ru-RU"/>
        </a:p>
      </dgm:t>
    </dgm:pt>
    <dgm:pt modelId="{237B4519-F88C-4EE3-B034-B37A5050AB11}" type="pres">
      <dgm:prSet presAssocID="{D3196D01-1633-4BAB-B7A0-9E860620B488}" presName="rootText" presStyleLbl="node2" presStyleIdx="5" presStyleCnt="6" custScaleY="2073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1B12C3B-389F-4A12-A637-84A1AF8D07B6}" type="pres">
      <dgm:prSet presAssocID="{D3196D01-1633-4BAB-B7A0-9E860620B488}" presName="rootConnector" presStyleLbl="node2" presStyleIdx="5" presStyleCnt="6"/>
      <dgm:spPr/>
      <dgm:t>
        <a:bodyPr/>
        <a:lstStyle/>
        <a:p>
          <a:endParaRPr lang="ru-RU"/>
        </a:p>
      </dgm:t>
    </dgm:pt>
    <dgm:pt modelId="{8FD3AA30-F982-4870-BD18-62D040DAE428}" type="pres">
      <dgm:prSet presAssocID="{D3196D01-1633-4BAB-B7A0-9E860620B488}" presName="hierChild4" presStyleCnt="0"/>
      <dgm:spPr/>
      <dgm:t>
        <a:bodyPr/>
        <a:lstStyle/>
        <a:p>
          <a:endParaRPr lang="ru-RU"/>
        </a:p>
      </dgm:t>
    </dgm:pt>
    <dgm:pt modelId="{AAFE3AB6-CF1C-4052-B8F7-949BD30722AC}" type="pres">
      <dgm:prSet presAssocID="{8B69621D-DA01-4684-957E-9633E01FD0BF}" presName="Name37" presStyleLbl="parChTrans1D3" presStyleIdx="5" presStyleCnt="6"/>
      <dgm:spPr/>
      <dgm:t>
        <a:bodyPr/>
        <a:lstStyle/>
        <a:p>
          <a:endParaRPr lang="ru-RU"/>
        </a:p>
      </dgm:t>
    </dgm:pt>
    <dgm:pt modelId="{88E114ED-6E2D-490C-8DE2-BCEC1D731BB5}" type="pres">
      <dgm:prSet presAssocID="{5A8265B6-0DB7-47B4-9A68-B7135A68F7B6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8F9F7BF8-390D-4E97-9552-D3F807B8A769}" type="pres">
      <dgm:prSet presAssocID="{5A8265B6-0DB7-47B4-9A68-B7135A68F7B6}" presName="rootComposite" presStyleCnt="0"/>
      <dgm:spPr/>
      <dgm:t>
        <a:bodyPr/>
        <a:lstStyle/>
        <a:p>
          <a:endParaRPr lang="ru-RU"/>
        </a:p>
      </dgm:t>
    </dgm:pt>
    <dgm:pt modelId="{EF9ED9C1-577E-4C43-8C5A-029CBDC9C8B8}" type="pres">
      <dgm:prSet presAssocID="{5A8265B6-0DB7-47B4-9A68-B7135A68F7B6}" presName="rootText" presStyleLbl="node3" presStyleIdx="5" presStyleCnt="6" custScaleY="1857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2BA6B81-51DF-4C35-9A37-0519DA9B44C7}" type="pres">
      <dgm:prSet presAssocID="{5A8265B6-0DB7-47B4-9A68-B7135A68F7B6}" presName="rootConnector" presStyleLbl="node3" presStyleIdx="5" presStyleCnt="6"/>
      <dgm:spPr/>
      <dgm:t>
        <a:bodyPr/>
        <a:lstStyle/>
        <a:p>
          <a:endParaRPr lang="ru-RU"/>
        </a:p>
      </dgm:t>
    </dgm:pt>
    <dgm:pt modelId="{7F27876F-D95C-450A-8721-5D2236123148}" type="pres">
      <dgm:prSet presAssocID="{5A8265B6-0DB7-47B4-9A68-B7135A68F7B6}" presName="hierChild4" presStyleCnt="0"/>
      <dgm:spPr/>
      <dgm:t>
        <a:bodyPr/>
        <a:lstStyle/>
        <a:p>
          <a:endParaRPr lang="ru-RU"/>
        </a:p>
      </dgm:t>
    </dgm:pt>
    <dgm:pt modelId="{C5313170-DB38-4A2D-9229-E1A58C20AEED}" type="pres">
      <dgm:prSet presAssocID="{5A8265B6-0DB7-47B4-9A68-B7135A68F7B6}" presName="hierChild5" presStyleCnt="0"/>
      <dgm:spPr/>
      <dgm:t>
        <a:bodyPr/>
        <a:lstStyle/>
        <a:p>
          <a:endParaRPr lang="ru-RU"/>
        </a:p>
      </dgm:t>
    </dgm:pt>
    <dgm:pt modelId="{D7E5973C-9CB2-4A4A-89C3-E4CC977BFDAC}" type="pres">
      <dgm:prSet presAssocID="{D3196D01-1633-4BAB-B7A0-9E860620B488}" presName="hierChild5" presStyleCnt="0"/>
      <dgm:spPr/>
      <dgm:t>
        <a:bodyPr/>
        <a:lstStyle/>
        <a:p>
          <a:endParaRPr lang="ru-RU"/>
        </a:p>
      </dgm:t>
    </dgm:pt>
    <dgm:pt modelId="{1A7A1371-54E0-473E-9429-66FEAC4F3E6C}" type="pres">
      <dgm:prSet presAssocID="{060E5701-C246-40CF-94B7-034C5C0B438C}" presName="hierChild3" presStyleCnt="0"/>
      <dgm:spPr/>
      <dgm:t>
        <a:bodyPr/>
        <a:lstStyle/>
        <a:p>
          <a:endParaRPr lang="ru-RU"/>
        </a:p>
      </dgm:t>
    </dgm:pt>
    <dgm:pt modelId="{D974D3CF-2BBF-4789-97ED-DEF7E95FCB0A}" type="pres">
      <dgm:prSet presAssocID="{EAB4B578-DC8A-438E-BA48-E6AD2E7D4CA6}" presName="Name111" presStyleLbl="parChTrans1D2" presStyleIdx="6" presStyleCnt="7"/>
      <dgm:spPr/>
      <dgm:t>
        <a:bodyPr/>
        <a:lstStyle/>
        <a:p>
          <a:endParaRPr lang="ru-RU"/>
        </a:p>
      </dgm:t>
    </dgm:pt>
    <dgm:pt modelId="{6ACFFEFD-3E2E-402F-B40D-A71A77ED9278}" type="pres">
      <dgm:prSet presAssocID="{6538B9EC-E672-4CFC-BF56-586E830F6103}" presName="hierRoot3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569D0AA1-02E1-4621-9659-647C94E8A210}" type="pres">
      <dgm:prSet presAssocID="{6538B9EC-E672-4CFC-BF56-586E830F6103}" presName="rootComposite3" presStyleCnt="0"/>
      <dgm:spPr/>
      <dgm:t>
        <a:bodyPr/>
        <a:lstStyle/>
        <a:p>
          <a:endParaRPr lang="ru-RU"/>
        </a:p>
      </dgm:t>
    </dgm:pt>
    <dgm:pt modelId="{85CF25DA-09E2-46EA-A310-85966EB6D586}" type="pres">
      <dgm:prSet presAssocID="{6538B9EC-E672-4CFC-BF56-586E830F6103}" presName="rootText3" presStyleLbl="asst1" presStyleIdx="0" presStyleCnt="1" custScaleX="122778" custScaleY="151017" custLinFactNeighborY="-341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6AA5194-A7CE-4302-9E73-DE961B6DFE9A}" type="pres">
      <dgm:prSet presAssocID="{6538B9EC-E672-4CFC-BF56-586E830F6103}" presName="rootConnector3" presStyleLbl="asst1" presStyleIdx="0" presStyleCnt="1"/>
      <dgm:spPr/>
      <dgm:t>
        <a:bodyPr/>
        <a:lstStyle/>
        <a:p>
          <a:endParaRPr lang="ru-RU"/>
        </a:p>
      </dgm:t>
    </dgm:pt>
    <dgm:pt modelId="{D58F6D3D-5026-48F0-920E-BCC788FBD5B3}" type="pres">
      <dgm:prSet presAssocID="{6538B9EC-E672-4CFC-BF56-586E830F6103}" presName="hierChild6" presStyleCnt="0"/>
      <dgm:spPr/>
      <dgm:t>
        <a:bodyPr/>
        <a:lstStyle/>
        <a:p>
          <a:endParaRPr lang="ru-RU"/>
        </a:p>
      </dgm:t>
    </dgm:pt>
    <dgm:pt modelId="{CC56D71B-25F7-46EE-9877-517D700B4269}" type="pres">
      <dgm:prSet presAssocID="{6538B9EC-E672-4CFC-BF56-586E830F6103}" presName="hierChild7" presStyleCnt="0"/>
      <dgm:spPr/>
      <dgm:t>
        <a:bodyPr/>
        <a:lstStyle/>
        <a:p>
          <a:endParaRPr lang="ru-RU"/>
        </a:p>
      </dgm:t>
    </dgm:pt>
  </dgm:ptLst>
  <dgm:cxnLst>
    <dgm:cxn modelId="{4B797DD0-CDA4-4EFA-9164-2DA5CA35ECFE}" type="presOf" srcId="{26E027A7-9CEE-4F36-BE29-96B2F81B301B}" destId="{5C01046A-AAD6-4A1D-A031-578DB6F610D8}" srcOrd="1" destOrd="0" presId="urn:microsoft.com/office/officeart/2005/8/layout/orgChart1"/>
    <dgm:cxn modelId="{F50B6CB2-6C44-4829-833F-414B68F5E00C}" type="presOf" srcId="{CCD32FBD-6952-4267-B2F1-0C14F0D1FD46}" destId="{C27A5C09-3A8A-4D3E-AB02-3260FEF8F4A8}" srcOrd="0" destOrd="0" presId="urn:microsoft.com/office/officeart/2005/8/layout/orgChart1"/>
    <dgm:cxn modelId="{0EA60A25-E4DE-4A2E-B64C-AFD1AF444B82}" srcId="{6A797884-1528-4C05-B279-098FA0E1B1D6}" destId="{CA0DD221-A47D-4147-B87C-36B950B5834D}" srcOrd="0" destOrd="0" parTransId="{B2E1E742-82FE-4C3E-87D1-A45E5C7FAB96}" sibTransId="{FFE07F00-A2D3-4F1E-9C96-E3E7DDB99A88}"/>
    <dgm:cxn modelId="{7D678435-7E4B-456D-91F3-154B1D5C9E09}" type="presOf" srcId="{E66D2922-8D89-42FA-B2B6-89D08ED61FEC}" destId="{16E93FC1-756E-42EE-A36A-2B9DBEA3EBC9}" srcOrd="0" destOrd="0" presId="urn:microsoft.com/office/officeart/2005/8/layout/orgChart1"/>
    <dgm:cxn modelId="{9A85679D-63D6-46E2-A3E4-33AF7A0E0B75}" type="presOf" srcId="{8B69621D-DA01-4684-957E-9633E01FD0BF}" destId="{AAFE3AB6-CF1C-4052-B8F7-949BD30722AC}" srcOrd="0" destOrd="0" presId="urn:microsoft.com/office/officeart/2005/8/layout/orgChart1"/>
    <dgm:cxn modelId="{EC323AD2-BE61-493B-BE8D-F129AA1BD59B}" type="presOf" srcId="{C260DDBD-9C94-4721-91BD-3B5331D29CD9}" destId="{BF8FFBC5-C00E-415F-9EC2-8264C4968E8B}" srcOrd="0" destOrd="0" presId="urn:microsoft.com/office/officeart/2005/8/layout/orgChart1"/>
    <dgm:cxn modelId="{A5FD80B7-DEA2-4AA8-9E42-BB8C2B334924}" type="presOf" srcId="{22AD0894-5F90-42FA-97BC-52C8D0DC780C}" destId="{A73F30BB-8B55-4C33-B66C-CA0759F59943}" srcOrd="0" destOrd="0" presId="urn:microsoft.com/office/officeart/2005/8/layout/orgChart1"/>
    <dgm:cxn modelId="{89BACED4-56B2-44B3-B8E4-4807555DED9F}" type="presOf" srcId="{060E5701-C246-40CF-94B7-034C5C0B438C}" destId="{00CD6626-4C41-405A-AE1A-211B59973722}" srcOrd="0" destOrd="0" presId="urn:microsoft.com/office/officeart/2005/8/layout/orgChart1"/>
    <dgm:cxn modelId="{847B7F53-E031-4AE5-9BE9-98CB1D3BCC5E}" type="presOf" srcId="{39A4D8AE-B8BF-4770-B9F1-206E4B86C6E0}" destId="{404AC942-E1FF-4795-9EEA-ADB680BB74EF}" srcOrd="0" destOrd="0" presId="urn:microsoft.com/office/officeart/2005/8/layout/orgChart1"/>
    <dgm:cxn modelId="{001630BB-87FD-4749-81B9-1234BA3098D8}" type="presOf" srcId="{47A6893F-65B8-43F7-B4D0-A5C70ED9B030}" destId="{3F789E35-2F31-4BCB-A045-32DA90CEA679}" srcOrd="0" destOrd="0" presId="urn:microsoft.com/office/officeart/2005/8/layout/orgChart1"/>
    <dgm:cxn modelId="{17BD4504-F981-4E25-8D62-3F17ED72B31A}" type="presOf" srcId="{890EB01A-D277-4F12-A15B-77C4123B6281}" destId="{1DEAAF07-4E6A-452B-94F0-88853B3893A0}" srcOrd="1" destOrd="0" presId="urn:microsoft.com/office/officeart/2005/8/layout/orgChart1"/>
    <dgm:cxn modelId="{56A0A78B-D56A-4E3C-B1F5-793CC660CB1E}" type="presOf" srcId="{0B424E5E-6A88-4DD4-A710-B0532FB89C41}" destId="{57B3E8CB-7157-4059-99A9-ECC6A6DEBB0C}" srcOrd="0" destOrd="0" presId="urn:microsoft.com/office/officeart/2005/8/layout/orgChart1"/>
    <dgm:cxn modelId="{7E5A8ECE-7DA8-459A-BE7B-615A9EAAEB05}" type="presOf" srcId="{3E58631F-B6E0-4EC2-B56A-C0DB7DDBD0CF}" destId="{33DB5F88-9817-4F3E-A87A-8CAB1106D7B0}" srcOrd="0" destOrd="0" presId="urn:microsoft.com/office/officeart/2005/8/layout/orgChart1"/>
    <dgm:cxn modelId="{C9019E07-9A70-42F7-B346-7364CD6C2193}" type="presOf" srcId="{0EE28A1C-B9CC-49EC-AC31-84C98A5F580A}" destId="{1AC632F2-925F-4A36-92BF-302FB3F0F6E9}" srcOrd="0" destOrd="0" presId="urn:microsoft.com/office/officeart/2005/8/layout/orgChart1"/>
    <dgm:cxn modelId="{15BAF3E3-CEC8-4DF5-9630-4338B43358FB}" srcId="{060E5701-C246-40CF-94B7-034C5C0B438C}" destId="{6538B9EC-E672-4CFC-BF56-586E830F6103}" srcOrd="0" destOrd="0" parTransId="{EAB4B578-DC8A-438E-BA48-E6AD2E7D4CA6}" sibTransId="{F37E6A66-0FF7-4966-B571-7865E18B12C3}"/>
    <dgm:cxn modelId="{415DD603-B0D7-48A5-9B9F-29B67FE04556}" type="presOf" srcId="{ACFA2DC7-DF41-43A7-B2EF-EB2FC787DE67}" destId="{12C43D6D-AB30-4AA3-8293-96010E2476E2}" srcOrd="0" destOrd="0" presId="urn:microsoft.com/office/officeart/2005/8/layout/orgChart1"/>
    <dgm:cxn modelId="{F6D50588-61DE-450C-AFC4-3C331CDECE6D}" type="presOf" srcId="{890EB01A-D277-4F12-A15B-77C4123B6281}" destId="{B38528A7-E72F-4887-BCF5-952CFB55B1B7}" srcOrd="0" destOrd="0" presId="urn:microsoft.com/office/officeart/2005/8/layout/orgChart1"/>
    <dgm:cxn modelId="{C2362ACC-8AD1-4D7E-A0AE-25E13952303B}" type="presOf" srcId="{2E303A1E-CA17-4C57-94EE-3F2069395C07}" destId="{D4B37140-9181-4D73-A734-0AED0E8392B3}" srcOrd="1" destOrd="0" presId="urn:microsoft.com/office/officeart/2005/8/layout/orgChart1"/>
    <dgm:cxn modelId="{F835ABE0-1296-4652-B341-126E2022AF76}" type="presOf" srcId="{060E5701-C246-40CF-94B7-034C5C0B438C}" destId="{29CC0BFA-0740-4F26-ACAC-5F58EBC1A99D}" srcOrd="1" destOrd="0" presId="urn:microsoft.com/office/officeart/2005/8/layout/orgChart1"/>
    <dgm:cxn modelId="{F044E26A-BA82-4DB0-B0B9-47FC5DC34A65}" srcId="{060E5701-C246-40CF-94B7-034C5C0B438C}" destId="{BC841413-EBCB-41F2-A999-D9E74919DD91}" srcOrd="4" destOrd="0" parTransId="{0B424E5E-6A88-4DD4-A710-B0532FB89C41}" sibTransId="{CE281C90-C060-4EAE-89FC-91FD8A9C7C68}"/>
    <dgm:cxn modelId="{E1C5C767-4BD6-4E37-B161-E6EF0B096F8E}" type="presOf" srcId="{5A8265B6-0DB7-47B4-9A68-B7135A68F7B6}" destId="{EF9ED9C1-577E-4C43-8C5A-029CBDC9C8B8}" srcOrd="0" destOrd="0" presId="urn:microsoft.com/office/officeart/2005/8/layout/orgChart1"/>
    <dgm:cxn modelId="{22B40904-1F18-447D-A165-991331F96D2D}" type="presOf" srcId="{6A797884-1528-4C05-B279-098FA0E1B1D6}" destId="{AFF4185E-CD19-4545-9C4E-5394F0A62103}" srcOrd="1" destOrd="0" presId="urn:microsoft.com/office/officeart/2005/8/layout/orgChart1"/>
    <dgm:cxn modelId="{1E345263-86BA-473F-956A-655E3DF87B2C}" srcId="{E66D2922-8D89-42FA-B2B6-89D08ED61FEC}" destId="{060E5701-C246-40CF-94B7-034C5C0B438C}" srcOrd="0" destOrd="0" parTransId="{1AE9FB6E-7C4D-4AC9-AFA7-56E6FA5CA313}" sibTransId="{9F703252-6692-437F-9DF3-51F54C2BB613}"/>
    <dgm:cxn modelId="{0C675ACC-7057-4736-9E48-F3ED7FC196A2}" type="presOf" srcId="{BC841413-EBCB-41F2-A999-D9E74919DD91}" destId="{7E480C0E-7D6D-45BB-9C83-A5B8898B273C}" srcOrd="1" destOrd="0" presId="urn:microsoft.com/office/officeart/2005/8/layout/orgChart1"/>
    <dgm:cxn modelId="{15B7051F-0093-415A-A595-3EBA1951391B}" srcId="{060E5701-C246-40CF-94B7-034C5C0B438C}" destId="{D3196D01-1633-4BAB-B7A0-9E860620B488}" srcOrd="6" destOrd="0" parTransId="{3A36D183-F612-43EF-A1E4-AE45DC50DF5E}" sibTransId="{56DDE7E1-BCEF-4438-B9AD-6F8300A0EE33}"/>
    <dgm:cxn modelId="{1DBD672A-E742-4D42-8E01-4EB70A438368}" srcId="{D3196D01-1633-4BAB-B7A0-9E860620B488}" destId="{5A8265B6-0DB7-47B4-9A68-B7135A68F7B6}" srcOrd="0" destOrd="0" parTransId="{8B69621D-DA01-4684-957E-9633E01FD0BF}" sibTransId="{DCF588DE-24CB-4743-8F84-6F0D1503169D}"/>
    <dgm:cxn modelId="{86328000-752E-428D-B2CE-99AA0F67F811}" type="presOf" srcId="{D3196D01-1633-4BAB-B7A0-9E860620B488}" destId="{237B4519-F88C-4EE3-B034-B37A5050AB11}" srcOrd="0" destOrd="0" presId="urn:microsoft.com/office/officeart/2005/8/layout/orgChart1"/>
    <dgm:cxn modelId="{EA1A2AD8-8885-4DF9-BA59-47E6180C21E1}" type="presOf" srcId="{EEE09CBE-DFFC-4EE6-9098-ED8A287EC828}" destId="{FEA52BA3-1C4F-472B-8B9F-BF3F91954CCF}" srcOrd="0" destOrd="0" presId="urn:microsoft.com/office/officeart/2005/8/layout/orgChart1"/>
    <dgm:cxn modelId="{B663CD8C-199C-487C-8FB2-64627E333A3D}" srcId="{060E5701-C246-40CF-94B7-034C5C0B438C}" destId="{890EB01A-D277-4F12-A15B-77C4123B6281}" srcOrd="3" destOrd="0" parTransId="{22AD0894-5F90-42FA-97BC-52C8D0DC780C}" sibTransId="{D3836611-29D7-479B-A0AC-D0E66B98245E}"/>
    <dgm:cxn modelId="{546F2303-ABC2-4FBB-B3BC-2936181F2560}" type="presOf" srcId="{EAB4B578-DC8A-438E-BA48-E6AD2E7D4CA6}" destId="{D974D3CF-2BBF-4789-97ED-DEF7E95FCB0A}" srcOrd="0" destOrd="0" presId="urn:microsoft.com/office/officeart/2005/8/layout/orgChart1"/>
    <dgm:cxn modelId="{B84DFECA-1722-4788-8CDA-2659C21D910A}" type="presOf" srcId="{C260DDBD-9C94-4721-91BD-3B5331D29CD9}" destId="{2F1CFF6D-8B44-43F9-8FD7-356CB5D70567}" srcOrd="1" destOrd="0" presId="urn:microsoft.com/office/officeart/2005/8/layout/orgChart1"/>
    <dgm:cxn modelId="{1F3ACC24-4866-4146-82FA-BCB501873461}" type="presOf" srcId="{5A8265B6-0DB7-47B4-9A68-B7135A68F7B6}" destId="{52BA6B81-51DF-4C35-9A37-0519DA9B44C7}" srcOrd="1" destOrd="0" presId="urn:microsoft.com/office/officeart/2005/8/layout/orgChart1"/>
    <dgm:cxn modelId="{6D5D13E5-9F5F-4A0D-8A59-28E886D27CF1}" type="presOf" srcId="{0139BF6E-84B6-4CAC-A565-CBD7174A410A}" destId="{32020FF5-CC23-4438-9FB3-56EC4D0B91C0}" srcOrd="0" destOrd="0" presId="urn:microsoft.com/office/officeart/2005/8/layout/orgChart1"/>
    <dgm:cxn modelId="{29442849-21E6-4316-ABF2-A3E12A5F7840}" type="presOf" srcId="{5D9D72DD-ED50-482E-9A1F-F1493F4E16F8}" destId="{768AC265-FB8D-4968-AC05-5404034DE8FA}" srcOrd="1" destOrd="0" presId="urn:microsoft.com/office/officeart/2005/8/layout/orgChart1"/>
    <dgm:cxn modelId="{4F16904F-4664-4ACB-9447-E7E745AB07EE}" type="presOf" srcId="{3A36D183-F612-43EF-A1E4-AE45DC50DF5E}" destId="{4B8AD0E7-449A-43BA-872C-682FC6EE2DE2}" srcOrd="0" destOrd="0" presId="urn:microsoft.com/office/officeart/2005/8/layout/orgChart1"/>
    <dgm:cxn modelId="{6E3E3B50-08FA-4936-9771-D968569351C9}" srcId="{26E027A7-9CEE-4F36-BE29-96B2F81B301B}" destId="{3E58631F-B6E0-4EC2-B56A-C0DB7DDBD0CF}" srcOrd="0" destOrd="0" parTransId="{EEE09CBE-DFFC-4EE6-9098-ED8A287EC828}" sibTransId="{95AE0B36-45A2-4AD2-90C8-C4BAC2549CA1}"/>
    <dgm:cxn modelId="{BFFBB09C-0ADB-4E24-B6ED-AB9A2DE954B7}" srcId="{6A797884-1528-4C05-B279-098FA0E1B1D6}" destId="{C260DDBD-9C94-4721-91BD-3B5331D29CD9}" srcOrd="2" destOrd="0" parTransId="{39A4D8AE-B8BF-4770-B9F1-206E4B86C6E0}" sibTransId="{0DF9A774-BEED-433E-B430-BEC2F5E41224}"/>
    <dgm:cxn modelId="{86B5EDE9-EF2D-490B-8E27-C8CF519FD896}" srcId="{060E5701-C246-40CF-94B7-034C5C0B438C}" destId="{5D9D72DD-ED50-482E-9A1F-F1493F4E16F8}" srcOrd="5" destOrd="0" parTransId="{0EE28A1C-B9CC-49EC-AC31-84C98A5F580A}" sibTransId="{649E7C84-8E0E-47C9-A270-E4A450EE9FEE}"/>
    <dgm:cxn modelId="{6FBE8226-EC38-4F1E-A9C3-FFD68CBE5225}" type="presOf" srcId="{BC841413-EBCB-41F2-A999-D9E74919DD91}" destId="{67E94C52-4D04-4BD2-8B9B-3407E3AF02CA}" srcOrd="0" destOrd="0" presId="urn:microsoft.com/office/officeart/2005/8/layout/orgChart1"/>
    <dgm:cxn modelId="{426A5F77-65B2-49E0-8C9D-70154C5B5ECC}" type="presOf" srcId="{D3196D01-1633-4BAB-B7A0-9E860620B488}" destId="{91B12C3B-389F-4A12-A637-84A1AF8D07B6}" srcOrd="1" destOrd="0" presId="urn:microsoft.com/office/officeart/2005/8/layout/orgChart1"/>
    <dgm:cxn modelId="{FDEBA8B0-11A2-4CF2-A5A4-85264998BBD5}" srcId="{6A797884-1528-4C05-B279-098FA0E1B1D6}" destId="{0139BF6E-84B6-4CAC-A565-CBD7174A410A}" srcOrd="1" destOrd="0" parTransId="{CCD32FBD-6952-4267-B2F1-0C14F0D1FD46}" sibTransId="{1D7218D5-138C-45AE-831D-C849F8E697E9}"/>
    <dgm:cxn modelId="{7556099D-01C1-40E3-A908-1BD80FA52B4F}" type="presOf" srcId="{6538B9EC-E672-4CFC-BF56-586E830F6103}" destId="{76AA5194-A7CE-4302-9E73-DE961B6DFE9A}" srcOrd="1" destOrd="0" presId="urn:microsoft.com/office/officeart/2005/8/layout/orgChart1"/>
    <dgm:cxn modelId="{7C9563C7-3F3C-4D2F-9390-ACAA1B7F978C}" type="presOf" srcId="{2465FAD0-9158-48C0-A6B2-0D89288237FB}" destId="{5DBADDBF-2CD9-4E67-A9AE-65FC179A9672}" srcOrd="0" destOrd="0" presId="urn:microsoft.com/office/officeart/2005/8/layout/orgChart1"/>
    <dgm:cxn modelId="{16093F39-4875-41AC-B2DB-F48EAE9EDDE1}" type="presOf" srcId="{0139BF6E-84B6-4CAC-A565-CBD7174A410A}" destId="{19872F88-9814-4C3D-A3A6-529E834E2683}" srcOrd="1" destOrd="0" presId="urn:microsoft.com/office/officeart/2005/8/layout/orgChart1"/>
    <dgm:cxn modelId="{B118C304-6B44-4E48-B977-488D80E9A279}" type="presOf" srcId="{2E303A1E-CA17-4C57-94EE-3F2069395C07}" destId="{791B28A8-0169-4B44-9419-AA85C8881558}" srcOrd="0" destOrd="0" presId="urn:microsoft.com/office/officeart/2005/8/layout/orgChart1"/>
    <dgm:cxn modelId="{C346E4C6-9190-4CFA-AD37-1CEEAEEB279A}" type="presOf" srcId="{CA0DD221-A47D-4147-B87C-36B950B5834D}" destId="{E7186332-2F27-4268-A424-76246B0CFA96}" srcOrd="0" destOrd="0" presId="urn:microsoft.com/office/officeart/2005/8/layout/orgChart1"/>
    <dgm:cxn modelId="{91566B4A-3E84-4342-A847-87A95890DEAA}" type="presOf" srcId="{5D9D72DD-ED50-482E-9A1F-F1493F4E16F8}" destId="{1533D29C-6A81-4D67-AD31-B97F39C37189}" srcOrd="0" destOrd="0" presId="urn:microsoft.com/office/officeart/2005/8/layout/orgChart1"/>
    <dgm:cxn modelId="{F8E00453-689D-4F5E-988A-F88CE9356E03}" type="presOf" srcId="{B2E1E742-82FE-4C3E-87D1-A45E5C7FAB96}" destId="{3D732786-560E-4DCE-8E26-0EC9DC334B40}" srcOrd="0" destOrd="0" presId="urn:microsoft.com/office/officeart/2005/8/layout/orgChart1"/>
    <dgm:cxn modelId="{10E3A3D8-C45B-40E1-87F9-46BC995F4C2D}" type="presOf" srcId="{CA0DD221-A47D-4147-B87C-36B950B5834D}" destId="{BA435EF4-C668-4E6E-BF7E-DDB1B708EE76}" srcOrd="1" destOrd="0" presId="urn:microsoft.com/office/officeart/2005/8/layout/orgChart1"/>
    <dgm:cxn modelId="{6D9796BC-8F22-4F89-8E92-99253741984D}" type="presOf" srcId="{3E58631F-B6E0-4EC2-B56A-C0DB7DDBD0CF}" destId="{13827B36-714F-44A2-ADA3-B03D001C0630}" srcOrd="1" destOrd="0" presId="urn:microsoft.com/office/officeart/2005/8/layout/orgChart1"/>
    <dgm:cxn modelId="{5F798627-3865-4A52-B96B-26778AB4016B}" srcId="{060E5701-C246-40CF-94B7-034C5C0B438C}" destId="{6A797884-1528-4C05-B279-098FA0E1B1D6}" srcOrd="2" destOrd="0" parTransId="{2465FAD0-9158-48C0-A6B2-0D89288237FB}" sibTransId="{302E3899-AB5C-4270-A560-A8DE40113296}"/>
    <dgm:cxn modelId="{7FAAE746-2219-4CF7-BDBC-DB983103297C}" srcId="{060E5701-C246-40CF-94B7-034C5C0B438C}" destId="{26E027A7-9CEE-4F36-BE29-96B2F81B301B}" srcOrd="1" destOrd="0" parTransId="{ACFA2DC7-DF41-43A7-B2EF-EB2FC787DE67}" sibTransId="{1B53499F-209B-4889-B29C-0888195A1661}"/>
    <dgm:cxn modelId="{BB97D0F3-8BD3-4567-B5DE-BD66DBF0EA63}" type="presOf" srcId="{26E027A7-9CEE-4F36-BE29-96B2F81B301B}" destId="{9FB887EC-972F-494F-8ED7-EBFCE5AB7050}" srcOrd="0" destOrd="0" presId="urn:microsoft.com/office/officeart/2005/8/layout/orgChart1"/>
    <dgm:cxn modelId="{FB17DF18-F789-4C6E-AFA7-252CF98DDC21}" type="presOf" srcId="{6538B9EC-E672-4CFC-BF56-586E830F6103}" destId="{85CF25DA-09E2-46EA-A310-85966EB6D586}" srcOrd="0" destOrd="0" presId="urn:microsoft.com/office/officeart/2005/8/layout/orgChart1"/>
    <dgm:cxn modelId="{0F6752C7-DFDB-4662-8E03-6299D8F0A03D}" srcId="{BC841413-EBCB-41F2-A999-D9E74919DD91}" destId="{2E303A1E-CA17-4C57-94EE-3F2069395C07}" srcOrd="0" destOrd="0" parTransId="{47A6893F-65B8-43F7-B4D0-A5C70ED9B030}" sibTransId="{B8B518CA-FBD4-4880-9DB5-1025F6A900C2}"/>
    <dgm:cxn modelId="{17B82278-A392-4375-9E99-8241DAD0DE92}" type="presOf" srcId="{6A797884-1528-4C05-B279-098FA0E1B1D6}" destId="{948CFD35-F16B-4261-9183-0031CDDC4E83}" srcOrd="0" destOrd="0" presId="urn:microsoft.com/office/officeart/2005/8/layout/orgChart1"/>
    <dgm:cxn modelId="{0466D5A6-8B2C-46B2-9B21-7D6EBA2EA997}" type="presParOf" srcId="{16E93FC1-756E-42EE-A36A-2B9DBEA3EBC9}" destId="{2ED938F3-B8DF-4A22-A478-508E14824A27}" srcOrd="0" destOrd="0" presId="urn:microsoft.com/office/officeart/2005/8/layout/orgChart1"/>
    <dgm:cxn modelId="{2665EB60-0818-471D-B146-EC6FA6EB67BB}" type="presParOf" srcId="{2ED938F3-B8DF-4A22-A478-508E14824A27}" destId="{634DEF83-B3E4-453E-B4DD-844A5D02E0F4}" srcOrd="0" destOrd="0" presId="urn:microsoft.com/office/officeart/2005/8/layout/orgChart1"/>
    <dgm:cxn modelId="{F98F41C3-3DAD-4B65-8D0A-07966F759445}" type="presParOf" srcId="{634DEF83-B3E4-453E-B4DD-844A5D02E0F4}" destId="{00CD6626-4C41-405A-AE1A-211B59973722}" srcOrd="0" destOrd="0" presId="urn:microsoft.com/office/officeart/2005/8/layout/orgChart1"/>
    <dgm:cxn modelId="{9185B370-FE53-4D31-89E8-3D64CF12CFD7}" type="presParOf" srcId="{634DEF83-B3E4-453E-B4DD-844A5D02E0F4}" destId="{29CC0BFA-0740-4F26-ACAC-5F58EBC1A99D}" srcOrd="1" destOrd="0" presId="urn:microsoft.com/office/officeart/2005/8/layout/orgChart1"/>
    <dgm:cxn modelId="{D5F250CD-CEEC-4A8D-9DDF-1467F05352E4}" type="presParOf" srcId="{2ED938F3-B8DF-4A22-A478-508E14824A27}" destId="{2DF05F74-5135-4B3F-8059-06E8AAD222F9}" srcOrd="1" destOrd="0" presId="urn:microsoft.com/office/officeart/2005/8/layout/orgChart1"/>
    <dgm:cxn modelId="{74F9123E-A9D4-4A10-893B-89D0DFB6686A}" type="presParOf" srcId="{2DF05F74-5135-4B3F-8059-06E8AAD222F9}" destId="{12C43D6D-AB30-4AA3-8293-96010E2476E2}" srcOrd="0" destOrd="0" presId="urn:microsoft.com/office/officeart/2005/8/layout/orgChart1"/>
    <dgm:cxn modelId="{D81085CA-7AAC-4550-82BB-E1929207FD78}" type="presParOf" srcId="{2DF05F74-5135-4B3F-8059-06E8AAD222F9}" destId="{75D092D8-F0FE-4009-A59F-D368649DF04A}" srcOrd="1" destOrd="0" presId="urn:microsoft.com/office/officeart/2005/8/layout/orgChart1"/>
    <dgm:cxn modelId="{1435A5CF-20CC-4178-8899-0524A3D43541}" type="presParOf" srcId="{75D092D8-F0FE-4009-A59F-D368649DF04A}" destId="{7503F864-BC92-4D63-A444-0221BB7169CA}" srcOrd="0" destOrd="0" presId="urn:microsoft.com/office/officeart/2005/8/layout/orgChart1"/>
    <dgm:cxn modelId="{C195AFA4-548A-4C69-9116-E0E8DF3F8336}" type="presParOf" srcId="{7503F864-BC92-4D63-A444-0221BB7169CA}" destId="{9FB887EC-972F-494F-8ED7-EBFCE5AB7050}" srcOrd="0" destOrd="0" presId="urn:microsoft.com/office/officeart/2005/8/layout/orgChart1"/>
    <dgm:cxn modelId="{CDF8B4AF-15BE-4F03-8FD7-9B50B78F76BC}" type="presParOf" srcId="{7503F864-BC92-4D63-A444-0221BB7169CA}" destId="{5C01046A-AAD6-4A1D-A031-578DB6F610D8}" srcOrd="1" destOrd="0" presId="urn:microsoft.com/office/officeart/2005/8/layout/orgChart1"/>
    <dgm:cxn modelId="{EE7599D4-9278-43C6-841C-0AA1BAD09634}" type="presParOf" srcId="{75D092D8-F0FE-4009-A59F-D368649DF04A}" destId="{E4DFB30A-73D8-4406-BDB4-349EE3AD6286}" srcOrd="1" destOrd="0" presId="urn:microsoft.com/office/officeart/2005/8/layout/orgChart1"/>
    <dgm:cxn modelId="{33451A58-154B-40B7-8EA8-197A6B85AF09}" type="presParOf" srcId="{E4DFB30A-73D8-4406-BDB4-349EE3AD6286}" destId="{FEA52BA3-1C4F-472B-8B9F-BF3F91954CCF}" srcOrd="0" destOrd="0" presId="urn:microsoft.com/office/officeart/2005/8/layout/orgChart1"/>
    <dgm:cxn modelId="{CFA69D0A-8FA6-4DF0-BAA0-F51C065DA52D}" type="presParOf" srcId="{E4DFB30A-73D8-4406-BDB4-349EE3AD6286}" destId="{26B5BA59-97A9-4FF4-B3B5-7E9BBAB3C73B}" srcOrd="1" destOrd="0" presId="urn:microsoft.com/office/officeart/2005/8/layout/orgChart1"/>
    <dgm:cxn modelId="{E0CC997A-1502-4E10-A305-B3DD6BD95109}" type="presParOf" srcId="{26B5BA59-97A9-4FF4-B3B5-7E9BBAB3C73B}" destId="{A5F47FD1-5D5A-4F38-AFDC-7A14259A2551}" srcOrd="0" destOrd="0" presId="urn:microsoft.com/office/officeart/2005/8/layout/orgChart1"/>
    <dgm:cxn modelId="{080837BE-CCE0-4556-B43A-5B37671216B4}" type="presParOf" srcId="{A5F47FD1-5D5A-4F38-AFDC-7A14259A2551}" destId="{33DB5F88-9817-4F3E-A87A-8CAB1106D7B0}" srcOrd="0" destOrd="0" presId="urn:microsoft.com/office/officeart/2005/8/layout/orgChart1"/>
    <dgm:cxn modelId="{B64F62D4-3BF8-40BF-8D0B-5BAF5E90BA16}" type="presParOf" srcId="{A5F47FD1-5D5A-4F38-AFDC-7A14259A2551}" destId="{13827B36-714F-44A2-ADA3-B03D001C0630}" srcOrd="1" destOrd="0" presId="urn:microsoft.com/office/officeart/2005/8/layout/orgChart1"/>
    <dgm:cxn modelId="{A336E046-B0D2-4798-ADF3-5C768BC3177D}" type="presParOf" srcId="{26B5BA59-97A9-4FF4-B3B5-7E9BBAB3C73B}" destId="{241EF8B1-1F6C-4863-83AC-B528FF2F390B}" srcOrd="1" destOrd="0" presId="urn:microsoft.com/office/officeart/2005/8/layout/orgChart1"/>
    <dgm:cxn modelId="{6528040C-F907-4F97-8695-666E01D783E2}" type="presParOf" srcId="{26B5BA59-97A9-4FF4-B3B5-7E9BBAB3C73B}" destId="{FA8CFAEE-5616-4459-A3EF-BB0C4EA39A4B}" srcOrd="2" destOrd="0" presId="urn:microsoft.com/office/officeart/2005/8/layout/orgChart1"/>
    <dgm:cxn modelId="{B21ED5FF-CF4B-495F-8020-C8EDF5C48C0F}" type="presParOf" srcId="{75D092D8-F0FE-4009-A59F-D368649DF04A}" destId="{2ED3A190-8669-4CFF-A5FB-DB4A5D2B7BEB}" srcOrd="2" destOrd="0" presId="urn:microsoft.com/office/officeart/2005/8/layout/orgChart1"/>
    <dgm:cxn modelId="{A950DA72-B8E6-4C4A-8756-D932253962E9}" type="presParOf" srcId="{2DF05F74-5135-4B3F-8059-06E8AAD222F9}" destId="{5DBADDBF-2CD9-4E67-A9AE-65FC179A9672}" srcOrd="2" destOrd="0" presId="urn:microsoft.com/office/officeart/2005/8/layout/orgChart1"/>
    <dgm:cxn modelId="{69218CF1-C000-45F3-AC22-94F9F6A9369F}" type="presParOf" srcId="{2DF05F74-5135-4B3F-8059-06E8AAD222F9}" destId="{4D0459FF-D920-405D-BC09-9FFDAB655E6B}" srcOrd="3" destOrd="0" presId="urn:microsoft.com/office/officeart/2005/8/layout/orgChart1"/>
    <dgm:cxn modelId="{9406E2FD-F756-434B-A2F2-B504174B1174}" type="presParOf" srcId="{4D0459FF-D920-405D-BC09-9FFDAB655E6B}" destId="{828E5629-4659-459C-A1A6-9446BF522F30}" srcOrd="0" destOrd="0" presId="urn:microsoft.com/office/officeart/2005/8/layout/orgChart1"/>
    <dgm:cxn modelId="{74828474-0661-4CD0-AFC6-256BE4D62317}" type="presParOf" srcId="{828E5629-4659-459C-A1A6-9446BF522F30}" destId="{948CFD35-F16B-4261-9183-0031CDDC4E83}" srcOrd="0" destOrd="0" presId="urn:microsoft.com/office/officeart/2005/8/layout/orgChart1"/>
    <dgm:cxn modelId="{29679970-403D-46E9-B6CD-E89CABB6BF79}" type="presParOf" srcId="{828E5629-4659-459C-A1A6-9446BF522F30}" destId="{AFF4185E-CD19-4545-9C4E-5394F0A62103}" srcOrd="1" destOrd="0" presId="urn:microsoft.com/office/officeart/2005/8/layout/orgChart1"/>
    <dgm:cxn modelId="{9B5F3F24-B14A-4B98-A20E-0D9242043854}" type="presParOf" srcId="{4D0459FF-D920-405D-BC09-9FFDAB655E6B}" destId="{D1F6CDB3-65EF-4BFD-9F80-3B77555B5B8B}" srcOrd="1" destOrd="0" presId="urn:microsoft.com/office/officeart/2005/8/layout/orgChart1"/>
    <dgm:cxn modelId="{D1D8F997-7950-4AE9-8C14-B1FF40356A08}" type="presParOf" srcId="{D1F6CDB3-65EF-4BFD-9F80-3B77555B5B8B}" destId="{3D732786-560E-4DCE-8E26-0EC9DC334B40}" srcOrd="0" destOrd="0" presId="urn:microsoft.com/office/officeart/2005/8/layout/orgChart1"/>
    <dgm:cxn modelId="{AE8E5AEE-1C70-4F8D-AB11-EAF333BFCD5D}" type="presParOf" srcId="{D1F6CDB3-65EF-4BFD-9F80-3B77555B5B8B}" destId="{A800D894-C1F8-44DC-A13A-EFA31F08DAA9}" srcOrd="1" destOrd="0" presId="urn:microsoft.com/office/officeart/2005/8/layout/orgChart1"/>
    <dgm:cxn modelId="{CB463D4D-BE27-4173-B54C-1E74D9FB0A85}" type="presParOf" srcId="{A800D894-C1F8-44DC-A13A-EFA31F08DAA9}" destId="{447F30DE-C997-4726-9AC4-5A3F0A6A7FC8}" srcOrd="0" destOrd="0" presId="urn:microsoft.com/office/officeart/2005/8/layout/orgChart1"/>
    <dgm:cxn modelId="{88166954-CFAE-4E06-BC81-0A4FE1F0FBD7}" type="presParOf" srcId="{447F30DE-C997-4726-9AC4-5A3F0A6A7FC8}" destId="{E7186332-2F27-4268-A424-76246B0CFA96}" srcOrd="0" destOrd="0" presId="urn:microsoft.com/office/officeart/2005/8/layout/orgChart1"/>
    <dgm:cxn modelId="{576F4841-D94F-4AFC-87A9-1B60883EDDE5}" type="presParOf" srcId="{447F30DE-C997-4726-9AC4-5A3F0A6A7FC8}" destId="{BA435EF4-C668-4E6E-BF7E-DDB1B708EE76}" srcOrd="1" destOrd="0" presId="urn:microsoft.com/office/officeart/2005/8/layout/orgChart1"/>
    <dgm:cxn modelId="{00B46583-0F74-4387-A8C3-15D30DE427A1}" type="presParOf" srcId="{A800D894-C1F8-44DC-A13A-EFA31F08DAA9}" destId="{E2E2DAA0-6FA8-49CA-9ED8-00101554C8A7}" srcOrd="1" destOrd="0" presId="urn:microsoft.com/office/officeart/2005/8/layout/orgChart1"/>
    <dgm:cxn modelId="{682C35C7-E34F-4C99-8284-5E29AAA4F599}" type="presParOf" srcId="{A800D894-C1F8-44DC-A13A-EFA31F08DAA9}" destId="{87C14153-DA4F-4112-B403-3C7B92735625}" srcOrd="2" destOrd="0" presId="urn:microsoft.com/office/officeart/2005/8/layout/orgChart1"/>
    <dgm:cxn modelId="{989F415F-C67C-4AEB-A19E-05E7FD9F087C}" type="presParOf" srcId="{D1F6CDB3-65EF-4BFD-9F80-3B77555B5B8B}" destId="{C27A5C09-3A8A-4D3E-AB02-3260FEF8F4A8}" srcOrd="2" destOrd="0" presId="urn:microsoft.com/office/officeart/2005/8/layout/orgChart1"/>
    <dgm:cxn modelId="{517C063A-40D1-42E3-9C07-41D378A0607A}" type="presParOf" srcId="{D1F6CDB3-65EF-4BFD-9F80-3B77555B5B8B}" destId="{3F380B88-ABD3-4B08-96F8-94FF2FF9D945}" srcOrd="3" destOrd="0" presId="urn:microsoft.com/office/officeart/2005/8/layout/orgChart1"/>
    <dgm:cxn modelId="{7171FF36-75C8-4683-8399-76139D3067FD}" type="presParOf" srcId="{3F380B88-ABD3-4B08-96F8-94FF2FF9D945}" destId="{E0860E01-2E50-4FE6-A7FF-DE21F26D7B0D}" srcOrd="0" destOrd="0" presId="urn:microsoft.com/office/officeart/2005/8/layout/orgChart1"/>
    <dgm:cxn modelId="{D721B395-96D1-4F69-A7E6-03F7BC850603}" type="presParOf" srcId="{E0860E01-2E50-4FE6-A7FF-DE21F26D7B0D}" destId="{32020FF5-CC23-4438-9FB3-56EC4D0B91C0}" srcOrd="0" destOrd="0" presId="urn:microsoft.com/office/officeart/2005/8/layout/orgChart1"/>
    <dgm:cxn modelId="{FA11E658-2598-45ED-B3C9-021EA45DD1C8}" type="presParOf" srcId="{E0860E01-2E50-4FE6-A7FF-DE21F26D7B0D}" destId="{19872F88-9814-4C3D-A3A6-529E834E2683}" srcOrd="1" destOrd="0" presId="urn:microsoft.com/office/officeart/2005/8/layout/orgChart1"/>
    <dgm:cxn modelId="{4955A3A2-7DE2-4BF4-AAF5-9C0A3A213F3A}" type="presParOf" srcId="{3F380B88-ABD3-4B08-96F8-94FF2FF9D945}" destId="{E98E31B0-DAFA-4624-A017-4E2A7F981040}" srcOrd="1" destOrd="0" presId="urn:microsoft.com/office/officeart/2005/8/layout/orgChart1"/>
    <dgm:cxn modelId="{28114CC2-8113-4522-BE52-1878E200E0B4}" type="presParOf" srcId="{3F380B88-ABD3-4B08-96F8-94FF2FF9D945}" destId="{0F56C26F-3D90-429A-9448-255EB5307163}" srcOrd="2" destOrd="0" presId="urn:microsoft.com/office/officeart/2005/8/layout/orgChart1"/>
    <dgm:cxn modelId="{8A7D87E8-983C-47AE-90E7-CC67C0A9B400}" type="presParOf" srcId="{D1F6CDB3-65EF-4BFD-9F80-3B77555B5B8B}" destId="{404AC942-E1FF-4795-9EEA-ADB680BB74EF}" srcOrd="4" destOrd="0" presId="urn:microsoft.com/office/officeart/2005/8/layout/orgChart1"/>
    <dgm:cxn modelId="{A9671C58-1BCD-4922-9B7E-BBEF6E9E2D2A}" type="presParOf" srcId="{D1F6CDB3-65EF-4BFD-9F80-3B77555B5B8B}" destId="{54C7E075-CC4F-4DD6-8260-5CF22600C861}" srcOrd="5" destOrd="0" presId="urn:microsoft.com/office/officeart/2005/8/layout/orgChart1"/>
    <dgm:cxn modelId="{291F2F31-72E3-4B51-9D5D-D81DB2D69386}" type="presParOf" srcId="{54C7E075-CC4F-4DD6-8260-5CF22600C861}" destId="{1349889D-9543-4157-B26B-93F6F3DB2161}" srcOrd="0" destOrd="0" presId="urn:microsoft.com/office/officeart/2005/8/layout/orgChart1"/>
    <dgm:cxn modelId="{D670E461-94C6-41AA-BE89-181EF8C2583B}" type="presParOf" srcId="{1349889D-9543-4157-B26B-93F6F3DB2161}" destId="{BF8FFBC5-C00E-415F-9EC2-8264C4968E8B}" srcOrd="0" destOrd="0" presId="urn:microsoft.com/office/officeart/2005/8/layout/orgChart1"/>
    <dgm:cxn modelId="{0DD6926A-E3A6-44C5-B6F8-5350385B4DB3}" type="presParOf" srcId="{1349889D-9543-4157-B26B-93F6F3DB2161}" destId="{2F1CFF6D-8B44-43F9-8FD7-356CB5D70567}" srcOrd="1" destOrd="0" presId="urn:microsoft.com/office/officeart/2005/8/layout/orgChart1"/>
    <dgm:cxn modelId="{961930C5-650F-4FC6-BBBE-4611A49E6A42}" type="presParOf" srcId="{54C7E075-CC4F-4DD6-8260-5CF22600C861}" destId="{0640288D-57B3-4469-8A9E-DC80069725EC}" srcOrd="1" destOrd="0" presId="urn:microsoft.com/office/officeart/2005/8/layout/orgChart1"/>
    <dgm:cxn modelId="{7707611A-9AE5-437C-A34A-7C14AB5B2085}" type="presParOf" srcId="{54C7E075-CC4F-4DD6-8260-5CF22600C861}" destId="{D4CF0818-1D47-4F7C-8C53-024166267EF9}" srcOrd="2" destOrd="0" presId="urn:microsoft.com/office/officeart/2005/8/layout/orgChart1"/>
    <dgm:cxn modelId="{D338AAEA-A659-48D3-AC75-414EE6CD6684}" type="presParOf" srcId="{4D0459FF-D920-405D-BC09-9FFDAB655E6B}" destId="{9B397359-6412-4048-AA2B-3ACD79F642A9}" srcOrd="2" destOrd="0" presId="urn:microsoft.com/office/officeart/2005/8/layout/orgChart1"/>
    <dgm:cxn modelId="{9663B1D0-8810-4E71-9B4D-14E073620DD5}" type="presParOf" srcId="{2DF05F74-5135-4B3F-8059-06E8AAD222F9}" destId="{A73F30BB-8B55-4C33-B66C-CA0759F59943}" srcOrd="4" destOrd="0" presId="urn:microsoft.com/office/officeart/2005/8/layout/orgChart1"/>
    <dgm:cxn modelId="{DE7788C9-253B-4F07-BB41-59611D8A5A59}" type="presParOf" srcId="{2DF05F74-5135-4B3F-8059-06E8AAD222F9}" destId="{2D5498E6-D9E6-4570-978C-992C6D809C87}" srcOrd="5" destOrd="0" presId="urn:microsoft.com/office/officeart/2005/8/layout/orgChart1"/>
    <dgm:cxn modelId="{9934D9E9-3763-4F05-BC02-996D1A5096E9}" type="presParOf" srcId="{2D5498E6-D9E6-4570-978C-992C6D809C87}" destId="{23DCDD30-F95B-4D83-9032-8E4FBE5F18A9}" srcOrd="0" destOrd="0" presId="urn:microsoft.com/office/officeart/2005/8/layout/orgChart1"/>
    <dgm:cxn modelId="{04CA6BC3-8509-427B-A630-26D5F99601D0}" type="presParOf" srcId="{23DCDD30-F95B-4D83-9032-8E4FBE5F18A9}" destId="{B38528A7-E72F-4887-BCF5-952CFB55B1B7}" srcOrd="0" destOrd="0" presId="urn:microsoft.com/office/officeart/2005/8/layout/orgChart1"/>
    <dgm:cxn modelId="{B9B0EC90-9D69-4737-90C0-8AC78B8FCC9B}" type="presParOf" srcId="{23DCDD30-F95B-4D83-9032-8E4FBE5F18A9}" destId="{1DEAAF07-4E6A-452B-94F0-88853B3893A0}" srcOrd="1" destOrd="0" presId="urn:microsoft.com/office/officeart/2005/8/layout/orgChart1"/>
    <dgm:cxn modelId="{F96AFC88-A2EE-4655-8622-EA89B19B29BD}" type="presParOf" srcId="{2D5498E6-D9E6-4570-978C-992C6D809C87}" destId="{4CB65919-818D-4D70-AEBF-EC7299124D95}" srcOrd="1" destOrd="0" presId="urn:microsoft.com/office/officeart/2005/8/layout/orgChart1"/>
    <dgm:cxn modelId="{AEBA11FA-76E0-437B-A7D6-AF404D370D5A}" type="presParOf" srcId="{2D5498E6-D9E6-4570-978C-992C6D809C87}" destId="{61B23432-FC8C-4AA7-B44B-1AE1BBA45F2F}" srcOrd="2" destOrd="0" presId="urn:microsoft.com/office/officeart/2005/8/layout/orgChart1"/>
    <dgm:cxn modelId="{0BA46BF4-98E3-45D3-AB66-5D76001FB4DA}" type="presParOf" srcId="{2DF05F74-5135-4B3F-8059-06E8AAD222F9}" destId="{57B3E8CB-7157-4059-99A9-ECC6A6DEBB0C}" srcOrd="6" destOrd="0" presId="urn:microsoft.com/office/officeart/2005/8/layout/orgChart1"/>
    <dgm:cxn modelId="{32B007FB-609E-4518-B2F8-51A213595B2F}" type="presParOf" srcId="{2DF05F74-5135-4B3F-8059-06E8AAD222F9}" destId="{4602FD76-B7C9-424F-99EB-E17170C889FD}" srcOrd="7" destOrd="0" presId="urn:microsoft.com/office/officeart/2005/8/layout/orgChart1"/>
    <dgm:cxn modelId="{80AD0814-2191-4CFE-88DD-A133ACA17EAB}" type="presParOf" srcId="{4602FD76-B7C9-424F-99EB-E17170C889FD}" destId="{089FB85E-9865-4BDB-9713-28B323B5F43A}" srcOrd="0" destOrd="0" presId="urn:microsoft.com/office/officeart/2005/8/layout/orgChart1"/>
    <dgm:cxn modelId="{A0D134CA-7E14-49A8-A23A-353FA765B890}" type="presParOf" srcId="{089FB85E-9865-4BDB-9713-28B323B5F43A}" destId="{67E94C52-4D04-4BD2-8B9B-3407E3AF02CA}" srcOrd="0" destOrd="0" presId="urn:microsoft.com/office/officeart/2005/8/layout/orgChart1"/>
    <dgm:cxn modelId="{457AC20D-09CC-46AC-85C7-C30474811067}" type="presParOf" srcId="{089FB85E-9865-4BDB-9713-28B323B5F43A}" destId="{7E480C0E-7D6D-45BB-9C83-A5B8898B273C}" srcOrd="1" destOrd="0" presId="urn:microsoft.com/office/officeart/2005/8/layout/orgChart1"/>
    <dgm:cxn modelId="{9B3880C5-BD1F-49A2-83B3-4DD5CE53C111}" type="presParOf" srcId="{4602FD76-B7C9-424F-99EB-E17170C889FD}" destId="{EE072430-43E1-4F15-B3F5-B7D0C5CE9484}" srcOrd="1" destOrd="0" presId="urn:microsoft.com/office/officeart/2005/8/layout/orgChart1"/>
    <dgm:cxn modelId="{2737E99E-5214-4C17-94C1-BD512D3034EA}" type="presParOf" srcId="{EE072430-43E1-4F15-B3F5-B7D0C5CE9484}" destId="{3F789E35-2F31-4BCB-A045-32DA90CEA679}" srcOrd="0" destOrd="0" presId="urn:microsoft.com/office/officeart/2005/8/layout/orgChart1"/>
    <dgm:cxn modelId="{C99E1D35-250C-4D22-AC50-4B1485A2432C}" type="presParOf" srcId="{EE072430-43E1-4F15-B3F5-B7D0C5CE9484}" destId="{BD31F19F-B1F4-4BA7-8D58-9741F32B6A7E}" srcOrd="1" destOrd="0" presId="urn:microsoft.com/office/officeart/2005/8/layout/orgChart1"/>
    <dgm:cxn modelId="{06FFBFB1-1EA1-4AB8-9AE0-430F1246F70C}" type="presParOf" srcId="{BD31F19F-B1F4-4BA7-8D58-9741F32B6A7E}" destId="{B7829A4D-B7C4-4F3F-9D93-DFEDE7865E52}" srcOrd="0" destOrd="0" presId="urn:microsoft.com/office/officeart/2005/8/layout/orgChart1"/>
    <dgm:cxn modelId="{58965F06-2966-4503-97F3-99F8F119198D}" type="presParOf" srcId="{B7829A4D-B7C4-4F3F-9D93-DFEDE7865E52}" destId="{791B28A8-0169-4B44-9419-AA85C8881558}" srcOrd="0" destOrd="0" presId="urn:microsoft.com/office/officeart/2005/8/layout/orgChart1"/>
    <dgm:cxn modelId="{F77A260F-293F-43F8-B5AD-C2B53722399C}" type="presParOf" srcId="{B7829A4D-B7C4-4F3F-9D93-DFEDE7865E52}" destId="{D4B37140-9181-4D73-A734-0AED0E8392B3}" srcOrd="1" destOrd="0" presId="urn:microsoft.com/office/officeart/2005/8/layout/orgChart1"/>
    <dgm:cxn modelId="{EA95DD8B-8D34-4986-A30A-A03E46AD4546}" type="presParOf" srcId="{BD31F19F-B1F4-4BA7-8D58-9741F32B6A7E}" destId="{87F8318F-1A30-4B0B-8872-AAA7F1C7341E}" srcOrd="1" destOrd="0" presId="urn:microsoft.com/office/officeart/2005/8/layout/orgChart1"/>
    <dgm:cxn modelId="{20FEBC75-D8EC-4E14-82B3-9E3E404C21CD}" type="presParOf" srcId="{BD31F19F-B1F4-4BA7-8D58-9741F32B6A7E}" destId="{3F2F2A80-A8A2-4028-A15E-7AC25402422F}" srcOrd="2" destOrd="0" presId="urn:microsoft.com/office/officeart/2005/8/layout/orgChart1"/>
    <dgm:cxn modelId="{2B171A02-0A1E-4744-857F-AFBDB51B2E0C}" type="presParOf" srcId="{4602FD76-B7C9-424F-99EB-E17170C889FD}" destId="{FE2DFD68-5928-4826-B6D0-C9166EF50995}" srcOrd="2" destOrd="0" presId="urn:microsoft.com/office/officeart/2005/8/layout/orgChart1"/>
    <dgm:cxn modelId="{EABCA10B-4744-4EAA-91AA-5A7DE3FF934B}" type="presParOf" srcId="{2DF05F74-5135-4B3F-8059-06E8AAD222F9}" destId="{1AC632F2-925F-4A36-92BF-302FB3F0F6E9}" srcOrd="8" destOrd="0" presId="urn:microsoft.com/office/officeart/2005/8/layout/orgChart1"/>
    <dgm:cxn modelId="{3C4FA37E-BA2B-4DF1-8591-402F2544D20F}" type="presParOf" srcId="{2DF05F74-5135-4B3F-8059-06E8AAD222F9}" destId="{5B4CFC62-6D5E-408B-81AA-77AC50BAD23D}" srcOrd="9" destOrd="0" presId="urn:microsoft.com/office/officeart/2005/8/layout/orgChart1"/>
    <dgm:cxn modelId="{CF120EAA-068A-46D9-886F-B0DB91C5B824}" type="presParOf" srcId="{5B4CFC62-6D5E-408B-81AA-77AC50BAD23D}" destId="{A50A99BF-87AD-4DFD-88BC-13F82053ADF2}" srcOrd="0" destOrd="0" presId="urn:microsoft.com/office/officeart/2005/8/layout/orgChart1"/>
    <dgm:cxn modelId="{1F0628DC-0BD3-4D0D-AE1C-C2AB4B2DFD66}" type="presParOf" srcId="{A50A99BF-87AD-4DFD-88BC-13F82053ADF2}" destId="{1533D29C-6A81-4D67-AD31-B97F39C37189}" srcOrd="0" destOrd="0" presId="urn:microsoft.com/office/officeart/2005/8/layout/orgChart1"/>
    <dgm:cxn modelId="{C2D311E8-979B-4B58-8D1F-5FC229594817}" type="presParOf" srcId="{A50A99BF-87AD-4DFD-88BC-13F82053ADF2}" destId="{768AC265-FB8D-4968-AC05-5404034DE8FA}" srcOrd="1" destOrd="0" presId="urn:microsoft.com/office/officeart/2005/8/layout/orgChart1"/>
    <dgm:cxn modelId="{A1B82FBE-318D-4035-A29E-4B076683D2E7}" type="presParOf" srcId="{5B4CFC62-6D5E-408B-81AA-77AC50BAD23D}" destId="{D675970C-37A9-43C9-A507-ACF64862E844}" srcOrd="1" destOrd="0" presId="urn:microsoft.com/office/officeart/2005/8/layout/orgChart1"/>
    <dgm:cxn modelId="{4E07A62F-CA6F-4243-88DE-6431F6161700}" type="presParOf" srcId="{5B4CFC62-6D5E-408B-81AA-77AC50BAD23D}" destId="{5489DCF6-104F-4EE1-BFCF-C4AECBFE6414}" srcOrd="2" destOrd="0" presId="urn:microsoft.com/office/officeart/2005/8/layout/orgChart1"/>
    <dgm:cxn modelId="{40838D6B-E7AB-41A4-8725-93D504B78EB5}" type="presParOf" srcId="{2DF05F74-5135-4B3F-8059-06E8AAD222F9}" destId="{4B8AD0E7-449A-43BA-872C-682FC6EE2DE2}" srcOrd="10" destOrd="0" presId="urn:microsoft.com/office/officeart/2005/8/layout/orgChart1"/>
    <dgm:cxn modelId="{4C493310-50F2-4347-88BB-B0465DFBFE63}" type="presParOf" srcId="{2DF05F74-5135-4B3F-8059-06E8AAD222F9}" destId="{3D749D83-FB6B-482E-B2CA-FF4315E4425E}" srcOrd="11" destOrd="0" presId="urn:microsoft.com/office/officeart/2005/8/layout/orgChart1"/>
    <dgm:cxn modelId="{301A361D-47EB-4818-A15D-7E8F797F4D0C}" type="presParOf" srcId="{3D749D83-FB6B-482E-B2CA-FF4315E4425E}" destId="{33FFCAF0-6DBB-4DDE-B83D-AA909DB74E18}" srcOrd="0" destOrd="0" presId="urn:microsoft.com/office/officeart/2005/8/layout/orgChart1"/>
    <dgm:cxn modelId="{609E570A-1CDC-49FE-8D38-C05876525702}" type="presParOf" srcId="{33FFCAF0-6DBB-4DDE-B83D-AA909DB74E18}" destId="{237B4519-F88C-4EE3-B034-B37A5050AB11}" srcOrd="0" destOrd="0" presId="urn:microsoft.com/office/officeart/2005/8/layout/orgChart1"/>
    <dgm:cxn modelId="{4B3C124A-D2C1-4E78-B85C-733E9EE83740}" type="presParOf" srcId="{33FFCAF0-6DBB-4DDE-B83D-AA909DB74E18}" destId="{91B12C3B-389F-4A12-A637-84A1AF8D07B6}" srcOrd="1" destOrd="0" presId="urn:microsoft.com/office/officeart/2005/8/layout/orgChart1"/>
    <dgm:cxn modelId="{F074791B-C5A5-43EB-B6E8-7C674E3764E2}" type="presParOf" srcId="{3D749D83-FB6B-482E-B2CA-FF4315E4425E}" destId="{8FD3AA30-F982-4870-BD18-62D040DAE428}" srcOrd="1" destOrd="0" presId="urn:microsoft.com/office/officeart/2005/8/layout/orgChart1"/>
    <dgm:cxn modelId="{CFCB6386-4289-45A7-BFA0-CFB37956C814}" type="presParOf" srcId="{8FD3AA30-F982-4870-BD18-62D040DAE428}" destId="{AAFE3AB6-CF1C-4052-B8F7-949BD30722AC}" srcOrd="0" destOrd="0" presId="urn:microsoft.com/office/officeart/2005/8/layout/orgChart1"/>
    <dgm:cxn modelId="{95B61FD7-3BA1-4B18-B61F-5FC15071B3AE}" type="presParOf" srcId="{8FD3AA30-F982-4870-BD18-62D040DAE428}" destId="{88E114ED-6E2D-490C-8DE2-BCEC1D731BB5}" srcOrd="1" destOrd="0" presId="urn:microsoft.com/office/officeart/2005/8/layout/orgChart1"/>
    <dgm:cxn modelId="{ED27DA72-260F-4226-9DB3-1A13159718A7}" type="presParOf" srcId="{88E114ED-6E2D-490C-8DE2-BCEC1D731BB5}" destId="{8F9F7BF8-390D-4E97-9552-D3F807B8A769}" srcOrd="0" destOrd="0" presId="urn:microsoft.com/office/officeart/2005/8/layout/orgChart1"/>
    <dgm:cxn modelId="{86B7B9C7-460B-4F64-BFF3-EC2A34FC3227}" type="presParOf" srcId="{8F9F7BF8-390D-4E97-9552-D3F807B8A769}" destId="{EF9ED9C1-577E-4C43-8C5A-029CBDC9C8B8}" srcOrd="0" destOrd="0" presId="urn:microsoft.com/office/officeart/2005/8/layout/orgChart1"/>
    <dgm:cxn modelId="{4AD83AE5-C549-4F60-A3A4-B2C301EA2D9F}" type="presParOf" srcId="{8F9F7BF8-390D-4E97-9552-D3F807B8A769}" destId="{52BA6B81-51DF-4C35-9A37-0519DA9B44C7}" srcOrd="1" destOrd="0" presId="urn:microsoft.com/office/officeart/2005/8/layout/orgChart1"/>
    <dgm:cxn modelId="{16F8E4DB-989F-428C-A6E6-19C9D883F85A}" type="presParOf" srcId="{88E114ED-6E2D-490C-8DE2-BCEC1D731BB5}" destId="{7F27876F-D95C-450A-8721-5D2236123148}" srcOrd="1" destOrd="0" presId="urn:microsoft.com/office/officeart/2005/8/layout/orgChart1"/>
    <dgm:cxn modelId="{3D0A9D70-74ED-47BD-A387-C86B33AB5210}" type="presParOf" srcId="{88E114ED-6E2D-490C-8DE2-BCEC1D731BB5}" destId="{C5313170-DB38-4A2D-9229-E1A58C20AEED}" srcOrd="2" destOrd="0" presId="urn:microsoft.com/office/officeart/2005/8/layout/orgChart1"/>
    <dgm:cxn modelId="{51232028-BF6A-4FE6-8650-4EC19BEE9D68}" type="presParOf" srcId="{3D749D83-FB6B-482E-B2CA-FF4315E4425E}" destId="{D7E5973C-9CB2-4A4A-89C3-E4CC977BFDAC}" srcOrd="2" destOrd="0" presId="urn:microsoft.com/office/officeart/2005/8/layout/orgChart1"/>
    <dgm:cxn modelId="{94F4C2D3-BF44-4C60-A449-16A57B70BB5D}" type="presParOf" srcId="{2ED938F3-B8DF-4A22-A478-508E14824A27}" destId="{1A7A1371-54E0-473E-9429-66FEAC4F3E6C}" srcOrd="2" destOrd="0" presId="urn:microsoft.com/office/officeart/2005/8/layout/orgChart1"/>
    <dgm:cxn modelId="{FC75ECDE-2814-4C0C-849C-C20777A5FA9D}" type="presParOf" srcId="{1A7A1371-54E0-473E-9429-66FEAC4F3E6C}" destId="{D974D3CF-2BBF-4789-97ED-DEF7E95FCB0A}" srcOrd="0" destOrd="0" presId="urn:microsoft.com/office/officeart/2005/8/layout/orgChart1"/>
    <dgm:cxn modelId="{7218EB71-F156-47B3-AF2B-D5C9AAF7D2F3}" type="presParOf" srcId="{1A7A1371-54E0-473E-9429-66FEAC4F3E6C}" destId="{6ACFFEFD-3E2E-402F-B40D-A71A77ED9278}" srcOrd="1" destOrd="0" presId="urn:microsoft.com/office/officeart/2005/8/layout/orgChart1"/>
    <dgm:cxn modelId="{D1328F01-F35E-4BFC-8058-1406A7EFA0AC}" type="presParOf" srcId="{6ACFFEFD-3E2E-402F-B40D-A71A77ED9278}" destId="{569D0AA1-02E1-4621-9659-647C94E8A210}" srcOrd="0" destOrd="0" presId="urn:microsoft.com/office/officeart/2005/8/layout/orgChart1"/>
    <dgm:cxn modelId="{B0D27479-35E2-410F-B204-8321338B3543}" type="presParOf" srcId="{569D0AA1-02E1-4621-9659-647C94E8A210}" destId="{85CF25DA-09E2-46EA-A310-85966EB6D586}" srcOrd="0" destOrd="0" presId="urn:microsoft.com/office/officeart/2005/8/layout/orgChart1"/>
    <dgm:cxn modelId="{5138EE61-A56A-48E4-95EF-083784A9FAF1}" type="presParOf" srcId="{569D0AA1-02E1-4621-9659-647C94E8A210}" destId="{76AA5194-A7CE-4302-9E73-DE961B6DFE9A}" srcOrd="1" destOrd="0" presId="urn:microsoft.com/office/officeart/2005/8/layout/orgChart1"/>
    <dgm:cxn modelId="{76CE9AEB-E628-464F-AFDB-2B3EC676E005}" type="presParOf" srcId="{6ACFFEFD-3E2E-402F-B40D-A71A77ED9278}" destId="{D58F6D3D-5026-48F0-920E-BCC788FBD5B3}" srcOrd="1" destOrd="0" presId="urn:microsoft.com/office/officeart/2005/8/layout/orgChart1"/>
    <dgm:cxn modelId="{26CE16CD-9DB3-4AEA-B013-3F5692C84FE7}" type="presParOf" srcId="{6ACFFEFD-3E2E-402F-B40D-A71A77ED9278}" destId="{CC56D71B-25F7-46EE-9877-517D700B4269}" srcOrd="2" destOrd="0" presId="urn:microsoft.com/office/officeart/2005/8/layout/orgChar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EF9F25-0ED0-4A6E-804F-858B25AD9C4C}" type="datetimeFigureOut">
              <a:rPr lang="ru-RU" smtClean="0"/>
              <a:pPr/>
              <a:t>23.06.2022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AB0094-A2AE-4E3B-AB05-498F47A827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B0094-A2AE-4E3B-AB05-498F47A827F1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F7B76-B911-4097-92C1-6EEDDED068C7}" type="datetimeFigureOut">
              <a:rPr lang="ru-RU" smtClean="0"/>
              <a:pPr/>
              <a:t>23.06.2022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CB8C-310B-40C2-8D1F-A82BEB8CD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F7B76-B911-4097-92C1-6EEDDED068C7}" type="datetimeFigureOut">
              <a:rPr lang="ru-RU" smtClean="0"/>
              <a:pPr/>
              <a:t>23.06.2022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CB8C-310B-40C2-8D1F-A82BEB8CD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F7B76-B911-4097-92C1-6EEDDED068C7}" type="datetimeFigureOut">
              <a:rPr lang="ru-RU" smtClean="0"/>
              <a:pPr/>
              <a:t>23.06.2022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CB8C-310B-40C2-8D1F-A82BEB8CD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F7B76-B911-4097-92C1-6EEDDED068C7}" type="datetimeFigureOut">
              <a:rPr lang="ru-RU" smtClean="0"/>
              <a:pPr/>
              <a:t>23.06.2022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CB8C-310B-40C2-8D1F-A82BEB8CD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F7B76-B911-4097-92C1-6EEDDED068C7}" type="datetimeFigureOut">
              <a:rPr lang="ru-RU" smtClean="0"/>
              <a:pPr/>
              <a:t>23.06.2022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CB8C-310B-40C2-8D1F-A82BEB8CD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F7B76-B911-4097-92C1-6EEDDED068C7}" type="datetimeFigureOut">
              <a:rPr lang="ru-RU" smtClean="0"/>
              <a:pPr/>
              <a:t>23.06.2022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CB8C-310B-40C2-8D1F-A82BEB8CD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F7B76-B911-4097-92C1-6EEDDED068C7}" type="datetimeFigureOut">
              <a:rPr lang="ru-RU" smtClean="0"/>
              <a:pPr/>
              <a:t>23.06.2022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CB8C-310B-40C2-8D1F-A82BEB8CD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F7B76-B911-4097-92C1-6EEDDED068C7}" type="datetimeFigureOut">
              <a:rPr lang="ru-RU" smtClean="0"/>
              <a:pPr/>
              <a:t>23.06.2022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CB8C-310B-40C2-8D1F-A82BEB8CD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F7B76-B911-4097-92C1-6EEDDED068C7}" type="datetimeFigureOut">
              <a:rPr lang="ru-RU" smtClean="0"/>
              <a:pPr/>
              <a:t>23.06.2022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CB8C-310B-40C2-8D1F-A82BEB8CD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F7B76-B911-4097-92C1-6EEDDED068C7}" type="datetimeFigureOut">
              <a:rPr lang="ru-RU" smtClean="0"/>
              <a:pPr/>
              <a:t>23.06.2022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CB8C-310B-40C2-8D1F-A82BEB8CD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F7B76-B911-4097-92C1-6EEDDED068C7}" type="datetimeFigureOut">
              <a:rPr lang="ru-RU" smtClean="0"/>
              <a:pPr/>
              <a:t>23.06.2022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CB8C-310B-40C2-8D1F-A82BEB8CD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F7B76-B911-4097-92C1-6EEDDED068C7}" type="datetimeFigureOut">
              <a:rPr lang="ru-RU" smtClean="0"/>
              <a:pPr/>
              <a:t>23.06.2022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DCB8C-310B-40C2-8D1F-A82BEB8CD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вушка_лого_выбранный-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0"/>
            <a:ext cx="7141681" cy="27146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143116"/>
            <a:ext cx="8029604" cy="2714643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Управление проектом повышения прибыльности  ТД «</a:t>
            </a:r>
            <a:r>
              <a:rPr lang="ru-RU" b="1" dirty="0" err="1" smtClean="0"/>
              <a:t>Ивушка</a:t>
            </a:r>
            <a:r>
              <a:rPr lang="ru-RU" b="1" dirty="0" smtClean="0"/>
              <a:t>» посредством участия в государственных закупках (44-фз, 223-фз)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5286388"/>
            <a:ext cx="6400800" cy="1323972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+mj-lt"/>
              </a:rPr>
              <a:t>Автор: Володина О.О.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+mj-lt"/>
              </a:rPr>
              <a:t>г. Владимир </a:t>
            </a:r>
            <a:r>
              <a:rPr lang="ru-RU" b="1" dirty="0" smtClean="0">
                <a:solidFill>
                  <a:schemeClr val="tx1"/>
                </a:solidFill>
                <a:latin typeface="+mj-lt"/>
              </a:rPr>
              <a:t>2022 </a:t>
            </a:r>
            <a:r>
              <a:rPr lang="ru-RU" b="1" dirty="0" smtClean="0">
                <a:solidFill>
                  <a:schemeClr val="tx1"/>
                </a:solidFill>
                <a:latin typeface="+mj-lt"/>
              </a:rPr>
              <a:t>год</a:t>
            </a:r>
            <a:endParaRPr lang="ru-RU" b="1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b="1" dirty="0"/>
              <a:t>Анализ ассортимента продукции компании матрица </a:t>
            </a:r>
            <a:r>
              <a:rPr lang="ru-RU" b="1" dirty="0" smtClean="0"/>
              <a:t>БКГ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бкг 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714348" y="1357298"/>
            <a:ext cx="8087103" cy="5000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sz="3000" b="1" dirty="0"/>
              <a:t>Анализ внешнего окружения ТД «</a:t>
            </a:r>
            <a:r>
              <a:rPr lang="ru-RU" sz="3000" b="1" dirty="0" err="1"/>
              <a:t>Ивушка</a:t>
            </a:r>
            <a:r>
              <a:rPr lang="ru-RU" sz="3000" b="1" dirty="0"/>
              <a:t>»</a:t>
            </a:r>
            <a:r>
              <a:rPr lang="ru-RU" sz="3000" dirty="0"/>
              <a:t> </a:t>
            </a:r>
            <a:endParaRPr lang="ru-RU" sz="3000" dirty="0" smtClean="0"/>
          </a:p>
          <a:p>
            <a:pPr algn="ctr">
              <a:buNone/>
            </a:pPr>
            <a:r>
              <a:rPr lang="ru-RU" sz="3000" b="1" dirty="0" smtClean="0"/>
              <a:t>Анализ ближнего окружения ТД «</a:t>
            </a:r>
            <a:r>
              <a:rPr lang="ru-RU" sz="3000" b="1" dirty="0" err="1" smtClean="0"/>
              <a:t>Ивушка</a:t>
            </a:r>
            <a:r>
              <a:rPr lang="ru-RU" sz="3000" b="1" dirty="0" smtClean="0"/>
              <a:t>» по модели М.Портера. </a:t>
            </a:r>
            <a:endParaRPr lang="ru-RU" sz="3000" dirty="0" smtClean="0"/>
          </a:p>
          <a:p>
            <a:pPr algn="ctr">
              <a:buNone/>
            </a:pPr>
            <a:endParaRPr lang="ru-RU" dirty="0"/>
          </a:p>
        </p:txBody>
      </p:sp>
      <p:pic>
        <p:nvPicPr>
          <p:cNvPr id="5" name="Рисунок 4" descr="5сил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1571612"/>
            <a:ext cx="7091367" cy="5286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b="1" dirty="0"/>
              <a:t>Дальнее окружение компании (</a:t>
            </a:r>
            <a:r>
              <a:rPr lang="en-US" b="1" dirty="0"/>
              <a:t>STEE</a:t>
            </a:r>
            <a:r>
              <a:rPr lang="ru-RU" b="1" dirty="0"/>
              <a:t>Р анализ)  ТД «</a:t>
            </a:r>
            <a:r>
              <a:rPr lang="ru-RU" b="1" dirty="0" err="1"/>
              <a:t>Ивушка</a:t>
            </a:r>
            <a:r>
              <a:rPr lang="ru-RU" b="1" dirty="0" smtClean="0"/>
              <a:t>».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4" name="Рисунок 3" descr="5сил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285860"/>
            <a:ext cx="7572428" cy="540510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b="1" dirty="0"/>
              <a:t>Анализ </a:t>
            </a:r>
            <a:r>
              <a:rPr lang="ru-RU" b="1" dirty="0" smtClean="0"/>
              <a:t>внутреннего </a:t>
            </a:r>
            <a:r>
              <a:rPr lang="ru-RU" b="1" dirty="0"/>
              <a:t>окружения ТД «</a:t>
            </a:r>
            <a:r>
              <a:rPr lang="ru-RU" b="1" dirty="0" err="1"/>
              <a:t>Ивушка</a:t>
            </a:r>
            <a:r>
              <a:rPr lang="ru-RU" b="1" dirty="0" smtClean="0"/>
              <a:t>» </a:t>
            </a:r>
            <a:r>
              <a:rPr lang="ru-RU" b="1" dirty="0"/>
              <a:t>Анализ организационной структуры компании </a:t>
            </a: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1071538" y="1000108"/>
          <a:ext cx="7140521" cy="6012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/>
              <a:t>На основе модели </a:t>
            </a:r>
            <a:r>
              <a:rPr lang="ru-RU" b="1" dirty="0" err="1"/>
              <a:t>Минцберга</a:t>
            </a:r>
            <a:r>
              <a:rPr lang="ru-RU" dirty="0"/>
              <a:t> рассмотрим мое положение в течении рабочего дня в компании. 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5сил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500174"/>
            <a:ext cx="8264469" cy="435771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b="1" dirty="0" smtClean="0"/>
              <a:t>Цепочка ценностей компании ТД «</a:t>
            </a:r>
            <a:r>
              <a:rPr lang="ru-RU" b="1" dirty="0" err="1" smtClean="0"/>
              <a:t>Ивушка</a:t>
            </a:r>
            <a:r>
              <a:rPr lang="ru-RU" b="1" dirty="0" smtClean="0"/>
              <a:t>»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4" name="Рисунок 3" descr="5сил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285860"/>
            <a:ext cx="8791481" cy="4576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en-US" b="1" dirty="0"/>
              <a:t>SWOT</a:t>
            </a:r>
            <a:r>
              <a:rPr lang="ru-RU" b="1" dirty="0"/>
              <a:t>-анализ ТД «</a:t>
            </a:r>
            <a:r>
              <a:rPr lang="ru-RU" b="1" dirty="0" err="1"/>
              <a:t>Ивушка</a:t>
            </a:r>
            <a:r>
              <a:rPr lang="ru-RU" b="1" dirty="0" smtClean="0"/>
              <a:t>»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4" name="Рисунок 3" descr="5сил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785795"/>
            <a:ext cx="9144000" cy="585791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b="1" dirty="0"/>
              <a:t>Модель Гранта, выявление КФУ, выводы о </a:t>
            </a:r>
            <a:r>
              <a:rPr lang="ru-RU" b="1" dirty="0" smtClean="0"/>
              <a:t>стратегии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4" name="Рисунок 3" descr="5сил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15" y="1714488"/>
            <a:ext cx="9110085" cy="385765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dirty="0"/>
              <a:t>Определение маркетинговой стратегии компании ТД «</a:t>
            </a:r>
            <a:r>
              <a:rPr lang="ru-RU" dirty="0" err="1"/>
              <a:t>Ивушка</a:t>
            </a:r>
            <a:r>
              <a:rPr lang="ru-RU" dirty="0" smtClean="0"/>
              <a:t>»</a:t>
            </a:r>
          </a:p>
          <a:p>
            <a:pPr algn="ctr">
              <a:buNone/>
            </a:pPr>
            <a:r>
              <a:rPr lang="ru-RU" dirty="0" smtClean="0"/>
              <a:t>Матрица </a:t>
            </a:r>
            <a:r>
              <a:rPr lang="ru-RU" dirty="0" err="1" smtClean="0"/>
              <a:t>Ансоффа</a:t>
            </a:r>
            <a:r>
              <a:rPr lang="ru-RU" dirty="0" smtClean="0"/>
              <a:t> 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4" name="Рисунок 3" descr="ансофф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2071670" y="1857364"/>
            <a:ext cx="5467374" cy="432913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sz="2900" b="1" dirty="0"/>
              <a:t>Проект по реализации маркетинговой стратегии </a:t>
            </a:r>
            <a:r>
              <a:rPr lang="ru-RU" sz="2900" b="1" dirty="0" smtClean="0"/>
              <a:t>в ТД  </a:t>
            </a:r>
            <a:r>
              <a:rPr lang="ru-RU" sz="2900" b="1" dirty="0"/>
              <a:t>«</a:t>
            </a:r>
            <a:r>
              <a:rPr lang="ru-RU" sz="2900" b="1" dirty="0" err="1"/>
              <a:t>Ивушка</a:t>
            </a:r>
            <a:r>
              <a:rPr lang="ru-RU" sz="2900" b="1" dirty="0" smtClean="0"/>
              <a:t>».</a:t>
            </a:r>
            <a:endParaRPr lang="ru-RU" sz="2900" b="1" dirty="0"/>
          </a:p>
          <a:p>
            <a:pPr algn="ctr">
              <a:buNone/>
            </a:pPr>
            <a:r>
              <a:rPr lang="ru-RU" sz="2900" b="1" dirty="0"/>
              <a:t>Определение содержания  </a:t>
            </a:r>
            <a:r>
              <a:rPr lang="ru-RU" sz="2900" b="1" dirty="0" smtClean="0"/>
              <a:t>проекта.</a:t>
            </a:r>
            <a:endParaRPr lang="ru-RU" sz="2900" b="1" i="1" dirty="0"/>
          </a:p>
          <a:p>
            <a:pPr>
              <a:buNone/>
            </a:pPr>
            <a:r>
              <a:rPr lang="ru-RU" sz="2400" dirty="0" smtClean="0"/>
              <a:t>Цели</a:t>
            </a:r>
            <a:r>
              <a:rPr lang="ru-RU" sz="2400" dirty="0"/>
              <a:t>:</a:t>
            </a:r>
          </a:p>
          <a:p>
            <a:pPr lvl="0"/>
            <a:r>
              <a:rPr lang="ru-RU" sz="2400" dirty="0"/>
              <a:t> Увеличение активной клиентской базы </a:t>
            </a:r>
            <a:r>
              <a:rPr lang="en-US" sz="2400" dirty="0" err="1"/>
              <a:t>HoReCa</a:t>
            </a:r>
            <a:r>
              <a:rPr lang="en-US" sz="2400" dirty="0"/>
              <a:t> </a:t>
            </a:r>
            <a:r>
              <a:rPr lang="ru-RU" sz="2400" dirty="0"/>
              <a:t>до 65 % по Владимирской области</a:t>
            </a:r>
          </a:p>
          <a:p>
            <a:pPr lvl="0"/>
            <a:r>
              <a:rPr lang="ru-RU" sz="2400" dirty="0"/>
              <a:t>Увеличение заключенных договоров в </a:t>
            </a:r>
            <a:r>
              <a:rPr lang="ru-RU" sz="2400" dirty="0" err="1"/>
              <a:t>гос</a:t>
            </a:r>
            <a:r>
              <a:rPr lang="ru-RU" sz="2400" dirty="0"/>
              <a:t> секторе  до 25% по Владимирской области</a:t>
            </a:r>
          </a:p>
          <a:p>
            <a:pPr lvl="0"/>
            <a:r>
              <a:rPr lang="ru-RU" sz="2400" dirty="0"/>
              <a:t>Добавление на рынок нового товара (сосиска 50 гр.) для спец. клиента. </a:t>
            </a:r>
          </a:p>
          <a:p>
            <a:pPr algn="ctr">
              <a:buNone/>
            </a:pPr>
            <a:endParaRPr lang="ru-RU" sz="2500" dirty="0"/>
          </a:p>
        </p:txBody>
      </p:sp>
      <p:pic>
        <p:nvPicPr>
          <p:cNvPr id="4" name="Рисунок 3" descr="5сил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4286256"/>
            <a:ext cx="7745021" cy="2571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atin typeface="+mj-lt"/>
              </a:rPr>
              <a:t>Цель проведения проекта: </a:t>
            </a:r>
            <a:endParaRPr lang="ru-RU" b="1" dirty="0">
              <a:latin typeface="+mj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607220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2700" b="1" dirty="0" smtClean="0">
                <a:latin typeface="+mj-lt"/>
              </a:rPr>
              <a:t>Исследование компании и оценка возможностей применения полученных знаний на повышение прибыльности в ТД «</a:t>
            </a:r>
            <a:r>
              <a:rPr lang="ru-RU" sz="2700" b="1" dirty="0" err="1" smtClean="0">
                <a:latin typeface="+mj-lt"/>
              </a:rPr>
              <a:t>Ивушка</a:t>
            </a:r>
            <a:r>
              <a:rPr lang="ru-RU" sz="2700" b="1" dirty="0" smtClean="0">
                <a:latin typeface="+mj-lt"/>
              </a:rPr>
              <a:t>» посредством участия в </a:t>
            </a:r>
            <a:r>
              <a:rPr lang="ru-RU" sz="2700" b="1" dirty="0" err="1" smtClean="0">
                <a:latin typeface="+mj-lt"/>
              </a:rPr>
              <a:t>гос</a:t>
            </a:r>
            <a:r>
              <a:rPr lang="ru-RU" sz="2700" b="1" dirty="0" smtClean="0">
                <a:latin typeface="+mj-lt"/>
              </a:rPr>
              <a:t>. закупках.</a:t>
            </a:r>
          </a:p>
          <a:p>
            <a:pPr algn="ctr">
              <a:buNone/>
            </a:pPr>
            <a:endParaRPr lang="ru-RU" sz="2700" b="1" dirty="0" smtClean="0">
              <a:latin typeface="+mj-lt"/>
            </a:endParaRPr>
          </a:p>
          <a:p>
            <a:pPr algn="ctr">
              <a:buNone/>
            </a:pPr>
            <a:r>
              <a:rPr lang="ru-RU" sz="2700" b="1" dirty="0" smtClean="0">
                <a:latin typeface="+mj-lt"/>
              </a:rPr>
              <a:t>Торговый Дом «</a:t>
            </a:r>
            <a:r>
              <a:rPr lang="ru-RU" sz="2700" b="1" dirty="0" err="1" smtClean="0">
                <a:latin typeface="+mj-lt"/>
              </a:rPr>
              <a:t>Ивушка</a:t>
            </a:r>
            <a:r>
              <a:rPr lang="ru-RU" sz="2700" b="1" dirty="0" smtClean="0">
                <a:latin typeface="+mj-lt"/>
              </a:rPr>
              <a:t>» </a:t>
            </a:r>
          </a:p>
          <a:p>
            <a:r>
              <a:rPr lang="ru-RU" sz="2700" dirty="0" smtClean="0">
                <a:latin typeface="+mj-lt"/>
              </a:rPr>
              <a:t>Крупный </a:t>
            </a:r>
            <a:r>
              <a:rPr lang="ru-RU" sz="2700" dirty="0" smtClean="0">
                <a:latin typeface="+mj-lt"/>
              </a:rPr>
              <a:t>региональный дистрибьютор продуктов питания среднего и низкого холода на территориях Владимирской </a:t>
            </a:r>
            <a:r>
              <a:rPr lang="ru-RU" sz="2700" dirty="0" smtClean="0">
                <a:latin typeface="+mj-lt"/>
              </a:rPr>
              <a:t>области, </a:t>
            </a:r>
            <a:r>
              <a:rPr lang="ru-RU" sz="2700" dirty="0" smtClean="0">
                <a:latin typeface="+mj-lt"/>
              </a:rPr>
              <a:t>с 25-летней репутацией профессионалов своего дела.</a:t>
            </a:r>
          </a:p>
          <a:p>
            <a:r>
              <a:rPr lang="ru-RU" sz="2700" dirty="0" smtClean="0">
                <a:latin typeface="+mj-lt"/>
              </a:rPr>
              <a:t>Собственная розничная сеть магазинов.</a:t>
            </a:r>
          </a:p>
          <a:p>
            <a:r>
              <a:rPr lang="ru-RU" sz="2700" dirty="0" smtClean="0">
                <a:latin typeface="+mj-lt"/>
              </a:rPr>
              <a:t>Свой автопарк насчитывающий 40 единиц грузовой техники для максимально быстрой доставки 24\7 </a:t>
            </a:r>
          </a:p>
          <a:p>
            <a:r>
              <a:rPr lang="ru-RU" sz="2700" dirty="0" smtClean="0">
                <a:latin typeface="+mj-lt"/>
              </a:rPr>
              <a:t>Дополнительные офисы в г. Муроме и г. </a:t>
            </a:r>
            <a:r>
              <a:rPr lang="ru-RU" sz="2700" dirty="0" err="1" smtClean="0">
                <a:latin typeface="+mj-lt"/>
              </a:rPr>
              <a:t>Коврове</a:t>
            </a:r>
            <a:r>
              <a:rPr lang="ru-RU" sz="2700" dirty="0" smtClean="0">
                <a:latin typeface="+mj-lt"/>
              </a:rPr>
              <a:t> </a:t>
            </a:r>
          </a:p>
          <a:p>
            <a:r>
              <a:rPr lang="ru-RU" sz="2700" dirty="0" smtClean="0">
                <a:latin typeface="+mj-lt"/>
              </a:rPr>
              <a:t>Численность компании насчитывает порядка </a:t>
            </a:r>
            <a:r>
              <a:rPr lang="ru-RU" sz="2700" dirty="0" smtClean="0">
                <a:latin typeface="+mj-lt"/>
              </a:rPr>
              <a:t>290 </a:t>
            </a:r>
            <a:r>
              <a:rPr lang="ru-RU" sz="2700" dirty="0" smtClean="0">
                <a:latin typeface="+mj-lt"/>
              </a:rPr>
              <a:t>человек </a:t>
            </a:r>
          </a:p>
          <a:p>
            <a:r>
              <a:rPr lang="ru-RU" sz="2700" dirty="0" smtClean="0">
                <a:latin typeface="+mj-lt"/>
              </a:rPr>
              <a:t>Большой, современный склад , оснащенный новым оборудованием. </a:t>
            </a:r>
            <a:endParaRPr lang="ru-RU" sz="2700" dirty="0">
              <a:latin typeface="+mj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b="1" dirty="0"/>
              <a:t>Планирование проекта</a:t>
            </a:r>
            <a:endParaRPr lang="ru-RU" dirty="0"/>
          </a:p>
          <a:p>
            <a:pPr algn="ctr">
              <a:buNone/>
            </a:pPr>
            <a:r>
              <a:rPr lang="ru-RU" b="1" dirty="0"/>
              <a:t>Формирование рабочей группы для реализации проекта. </a:t>
            </a:r>
            <a:endParaRPr lang="ru-RU" b="1" dirty="0" smtClean="0"/>
          </a:p>
          <a:p>
            <a:pPr algn="ctr"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5сил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1714488"/>
            <a:ext cx="7378404" cy="367120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b="1" dirty="0" smtClean="0"/>
              <a:t>Диаграмма</a:t>
            </a:r>
            <a:r>
              <a:rPr lang="ru-RU" dirty="0" smtClean="0"/>
              <a:t> </a:t>
            </a:r>
            <a:r>
              <a:rPr lang="ru-RU" b="1" dirty="0" err="1" smtClean="0"/>
              <a:t>Ганта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 descr="5сил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4356"/>
            <a:ext cx="9144000" cy="442915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b="1" dirty="0"/>
              <a:t>Мотивация членов группы, распределение ролей</a:t>
            </a:r>
            <a:r>
              <a:rPr lang="ru-RU" b="1" dirty="0" smtClean="0"/>
              <a:t>.</a:t>
            </a:r>
          </a:p>
          <a:p>
            <a:pPr algn="ctr">
              <a:buNone/>
            </a:pPr>
            <a:endParaRPr lang="ru-RU" b="1" dirty="0"/>
          </a:p>
        </p:txBody>
      </p:sp>
      <p:pic>
        <p:nvPicPr>
          <p:cNvPr id="4" name="Рисунок 3" descr="5сил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714356"/>
            <a:ext cx="8143932" cy="595786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3800" b="1" dirty="0"/>
              <a:t>Управление </a:t>
            </a:r>
            <a:r>
              <a:rPr lang="ru-RU" sz="3800" b="1" dirty="0" smtClean="0"/>
              <a:t>проектом</a:t>
            </a:r>
          </a:p>
          <a:p>
            <a:pPr algn="ctr">
              <a:buNone/>
            </a:pPr>
            <a:r>
              <a:rPr lang="ru-RU" sz="3800" b="1" dirty="0"/>
              <a:t>Моя роль в проекте развития ТД «</a:t>
            </a:r>
            <a:r>
              <a:rPr lang="ru-RU" sz="3800" b="1" dirty="0" err="1"/>
              <a:t>Ивушка</a:t>
            </a:r>
            <a:r>
              <a:rPr lang="ru-RU" sz="3800" b="1" dirty="0" smtClean="0"/>
              <a:t>».</a:t>
            </a:r>
          </a:p>
          <a:p>
            <a:pPr algn="ctr">
              <a:buNone/>
            </a:pPr>
            <a:endParaRPr lang="ru-RU" b="1" dirty="0" smtClean="0"/>
          </a:p>
          <a:p>
            <a:pPr>
              <a:buNone/>
            </a:pPr>
            <a:r>
              <a:rPr lang="ru-RU" dirty="0"/>
              <a:t>- </a:t>
            </a:r>
            <a:r>
              <a:rPr lang="ru-RU" sz="3700" dirty="0"/>
              <a:t>составление потенциальной базы клиентов, </a:t>
            </a:r>
          </a:p>
          <a:p>
            <a:pPr>
              <a:buNone/>
            </a:pPr>
            <a:r>
              <a:rPr lang="ru-RU" sz="3700" dirty="0"/>
              <a:t>- поиск наиболее актуальных клиентов, </a:t>
            </a:r>
          </a:p>
          <a:p>
            <a:pPr>
              <a:buNone/>
            </a:pPr>
            <a:r>
              <a:rPr lang="ru-RU" sz="3700" dirty="0"/>
              <a:t>- выборка «работающих» организаций, </a:t>
            </a:r>
          </a:p>
          <a:p>
            <a:pPr>
              <a:buNone/>
            </a:pPr>
            <a:r>
              <a:rPr lang="ru-RU" sz="3700" dirty="0"/>
              <a:t>- подбор продуктовой матрицы под каждого клиента индивидуально,</a:t>
            </a:r>
          </a:p>
          <a:p>
            <a:pPr>
              <a:buNone/>
            </a:pPr>
            <a:r>
              <a:rPr lang="ru-RU" sz="3700" dirty="0"/>
              <a:t>- согласование цен на заводе непосредственно через директора дивизиона (ожидание просчетов завода о </a:t>
            </a:r>
            <a:r>
              <a:rPr lang="ru-RU" sz="3700" dirty="0" smtClean="0"/>
              <a:t>возможности </a:t>
            </a:r>
            <a:r>
              <a:rPr lang="ru-RU" sz="3700" dirty="0"/>
              <a:t>ввода новой продукции для спец. </a:t>
            </a:r>
            <a:r>
              <a:rPr lang="ru-RU" sz="3700" dirty="0" smtClean="0"/>
              <a:t>клиента),</a:t>
            </a:r>
            <a:endParaRPr lang="ru-RU" sz="3700" dirty="0"/>
          </a:p>
          <a:p>
            <a:pPr>
              <a:buNone/>
            </a:pPr>
            <a:r>
              <a:rPr lang="ru-RU" sz="3700" dirty="0"/>
              <a:t>- составление коммерческих предложений, рассылка и получение обратной связи</a:t>
            </a:r>
          </a:p>
          <a:p>
            <a:pPr>
              <a:buNone/>
            </a:pPr>
            <a:r>
              <a:rPr lang="ru-RU" sz="3700" dirty="0"/>
              <a:t>- согласование акций для </a:t>
            </a:r>
            <a:r>
              <a:rPr lang="en-US" sz="3700" dirty="0" err="1"/>
              <a:t>HoReCa</a:t>
            </a:r>
            <a:r>
              <a:rPr lang="ru-RU" sz="3700" dirty="0"/>
              <a:t> с </a:t>
            </a:r>
            <a:r>
              <a:rPr lang="ru-RU" sz="3700" dirty="0" err="1"/>
              <a:t>маркетологом</a:t>
            </a:r>
            <a:r>
              <a:rPr lang="ru-RU" sz="3700" dirty="0"/>
              <a:t> (цены, </a:t>
            </a:r>
            <a:r>
              <a:rPr lang="ru-RU" sz="3700" dirty="0" smtClean="0"/>
              <a:t>пакетные </a:t>
            </a:r>
            <a:r>
              <a:rPr lang="ru-RU" sz="3700" dirty="0"/>
              <a:t>акции) </a:t>
            </a:r>
          </a:p>
          <a:p>
            <a:pPr>
              <a:buNone/>
            </a:pPr>
            <a:r>
              <a:rPr lang="ru-RU" sz="3700" dirty="0"/>
              <a:t>- </a:t>
            </a:r>
            <a:r>
              <a:rPr lang="ru-RU" sz="3700" dirty="0" smtClean="0"/>
              <a:t>доведение </a:t>
            </a:r>
            <a:r>
              <a:rPr lang="ru-RU" sz="3700" dirty="0"/>
              <a:t>всех акций и вариантов работы с потенциальными клиентами</a:t>
            </a:r>
          </a:p>
          <a:p>
            <a:pPr>
              <a:buNone/>
            </a:pPr>
            <a:r>
              <a:rPr lang="ru-RU" sz="3700" dirty="0"/>
              <a:t>- участие в </a:t>
            </a:r>
            <a:r>
              <a:rPr lang="ru-RU" sz="3700" dirty="0" err="1"/>
              <a:t>гос</a:t>
            </a:r>
            <a:r>
              <a:rPr lang="ru-RU" sz="3700" dirty="0"/>
              <a:t>. торгах по 44-ФЗ и 223-ФЗ (поиск, составление документации на участие, торги, заключение </a:t>
            </a:r>
            <a:r>
              <a:rPr lang="ru-RU" sz="3700" dirty="0" err="1"/>
              <a:t>гос</a:t>
            </a:r>
            <a:r>
              <a:rPr lang="ru-RU" sz="3700" dirty="0"/>
              <a:t>. контрактов) </a:t>
            </a:r>
          </a:p>
          <a:p>
            <a:pPr>
              <a:buNone/>
            </a:pPr>
            <a:r>
              <a:rPr lang="ru-RU" sz="3700" dirty="0"/>
              <a:t>- заключение договоров с новыми клиентами и отслеживание дальнейшей работы с ними. </a:t>
            </a:r>
          </a:p>
          <a:p>
            <a:pPr algn="ctr">
              <a:buNone/>
            </a:pPr>
            <a:endParaRPr lang="ru-RU" b="1" i="1" dirty="0"/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dirty="0" smtClean="0"/>
              <a:t> </a:t>
            </a:r>
            <a:r>
              <a:rPr lang="ru-RU" b="1" dirty="0"/>
              <a:t>Оценка и завершение </a:t>
            </a:r>
            <a:r>
              <a:rPr lang="ru-RU" b="1" dirty="0" smtClean="0"/>
              <a:t>проекта</a:t>
            </a:r>
          </a:p>
          <a:p>
            <a:pPr algn="ctr">
              <a:buNone/>
            </a:pPr>
            <a:r>
              <a:rPr lang="ru-RU" dirty="0"/>
              <a:t>Планируемый бюджет на реализацию проекта</a:t>
            </a:r>
            <a:r>
              <a:rPr lang="ru-RU" dirty="0" smtClean="0"/>
              <a:t>.</a:t>
            </a:r>
          </a:p>
          <a:p>
            <a:pPr algn="ctr">
              <a:buNone/>
            </a:pPr>
            <a:endParaRPr lang="ru-RU" dirty="0"/>
          </a:p>
          <a:p>
            <a:pPr>
              <a:buNone/>
            </a:pPr>
            <a:r>
              <a:rPr lang="ru-RU" dirty="0"/>
              <a:t>1. Дегустация для потенциальных клиентов – 130 000 руб. </a:t>
            </a:r>
          </a:p>
          <a:p>
            <a:pPr>
              <a:buNone/>
            </a:pPr>
            <a:r>
              <a:rPr lang="ru-RU" dirty="0"/>
              <a:t>2. Печатная продукция (блокноты, ручки, календари, каталоги, листовки) – 50 000 руб. </a:t>
            </a:r>
          </a:p>
          <a:p>
            <a:pPr>
              <a:buNone/>
            </a:pPr>
            <a:r>
              <a:rPr lang="ru-RU" dirty="0"/>
              <a:t>Общая сумма на весь проект составляет 180 тыс. руб. </a:t>
            </a:r>
          </a:p>
          <a:p>
            <a:pPr>
              <a:buNone/>
            </a:pPr>
            <a:r>
              <a:rPr lang="ru-RU" dirty="0"/>
              <a:t>План охвата 92 торговые точки (как </a:t>
            </a:r>
            <a:r>
              <a:rPr lang="ru-RU" dirty="0" err="1"/>
              <a:t>гос</a:t>
            </a:r>
            <a:r>
              <a:rPr lang="ru-RU" dirty="0"/>
              <a:t>. учреждение так и </a:t>
            </a:r>
            <a:r>
              <a:rPr lang="en-US" dirty="0" err="1"/>
              <a:t>HoReCa</a:t>
            </a:r>
            <a:r>
              <a:rPr lang="ru-RU" dirty="0"/>
              <a:t>)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/>
              <a:t>Бюджет на дегустацию и маркетинг согласован с коммерческим директором.</a:t>
            </a:r>
          </a:p>
          <a:p>
            <a:pPr>
              <a:buNone/>
            </a:pPr>
            <a:r>
              <a:rPr lang="ru-RU" dirty="0"/>
              <a:t>Общий бюджет – 180 000  рублей.</a:t>
            </a:r>
          </a:p>
          <a:p>
            <a:pPr>
              <a:buNone/>
            </a:pPr>
            <a:r>
              <a:rPr lang="ru-RU" dirty="0"/>
              <a:t>В случае успешной реализации проекта,  оборот компании при работе с </a:t>
            </a:r>
            <a:r>
              <a:rPr lang="ru-RU" dirty="0" err="1"/>
              <a:t>гос</a:t>
            </a:r>
            <a:r>
              <a:rPr lang="ru-RU" dirty="0"/>
              <a:t>. сектором за 2-е полугодие сможет вырасти примерно на 25%/30% в рублевых эквивалентах это порядком 1500000/2000000 млн. руб.  учитывая, что эти группы клиентов ориентированы на различные продуктовые сегменты, что покрывает расходы вложенные в проект.</a:t>
            </a:r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/>
              <a:t>Оценка рисков</a:t>
            </a:r>
            <a:r>
              <a:rPr lang="ru-RU" b="1" dirty="0" smtClean="0"/>
              <a:t>.</a:t>
            </a:r>
          </a:p>
          <a:p>
            <a:pPr algn="ctr">
              <a:buNone/>
            </a:pPr>
            <a:endParaRPr lang="ru-RU" b="1" dirty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/>
          </a:p>
          <a:p>
            <a:pPr algn="ctr">
              <a:buNone/>
            </a:pPr>
            <a:endParaRPr lang="ru-RU" sz="2700" b="1" dirty="0" smtClean="0"/>
          </a:p>
          <a:p>
            <a:pPr algn="ctr">
              <a:buNone/>
            </a:pPr>
            <a:endParaRPr lang="ru-RU" sz="2700" b="1" dirty="0" smtClean="0"/>
          </a:p>
          <a:p>
            <a:pPr>
              <a:buNone/>
            </a:pPr>
            <a:r>
              <a:rPr lang="ru-RU" sz="2700" dirty="0" smtClean="0"/>
              <a:t>Риски </a:t>
            </a:r>
            <a:r>
              <a:rPr lang="ru-RU" sz="2700" dirty="0"/>
              <a:t>в моем проекте могут быть связаны:</a:t>
            </a:r>
          </a:p>
          <a:p>
            <a:pPr lvl="0"/>
            <a:r>
              <a:rPr lang="ru-RU" sz="2700" dirty="0"/>
              <a:t>Со срывами сроков выполнения проекта;</a:t>
            </a:r>
          </a:p>
          <a:p>
            <a:pPr lvl="0"/>
            <a:r>
              <a:rPr lang="ru-RU" sz="2700" dirty="0"/>
              <a:t>Материальные риски - уменьшение бюджета;</a:t>
            </a:r>
          </a:p>
          <a:p>
            <a:pPr lvl="0"/>
            <a:r>
              <a:rPr lang="ru-RU" sz="2700" dirty="0"/>
              <a:t>Кадровые риски -когда ключевые сотрудники не могут исполнять свои обязанности в полной мере (болезнь, увольнение). Не соблюдение сроков – выбивание из графика продаж, изготовления и согласование материала;</a:t>
            </a:r>
          </a:p>
          <a:p>
            <a:pPr lvl="0"/>
            <a:r>
              <a:rPr lang="ru-RU" sz="2700" dirty="0"/>
              <a:t>Клиентские риски - недостаточно подписанных договоров, демпинг конкурентов.</a:t>
            </a:r>
          </a:p>
          <a:p>
            <a:pPr>
              <a:buNone/>
            </a:pPr>
            <a:endParaRPr lang="ru-RU" dirty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i="1" dirty="0"/>
          </a:p>
          <a:p>
            <a:pPr algn="ctr">
              <a:buNone/>
            </a:pPr>
            <a:endParaRPr lang="ru-RU" dirty="0"/>
          </a:p>
        </p:txBody>
      </p:sp>
      <p:pic>
        <p:nvPicPr>
          <p:cNvPr id="5" name="Рисунок 4" descr="128c2a30-c8ae-4d81-9209-9ee1273939eb.jpeg"/>
          <p:cNvPicPr/>
          <p:nvPr/>
        </p:nvPicPr>
        <p:blipFill>
          <a:blip r:embed="rId2"/>
          <a:stretch>
            <a:fillRect/>
          </a:stretch>
        </p:blipFill>
        <p:spPr>
          <a:xfrm>
            <a:off x="500034" y="500042"/>
            <a:ext cx="8358246" cy="28575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>
                <a:latin typeface="+mj-lt"/>
                <a:cs typeface="Times New Roman" pitchFamily="18" charset="0"/>
              </a:rPr>
              <a:t>Миссия компании ТД «</a:t>
            </a:r>
            <a:r>
              <a:rPr lang="ru-RU" b="1" dirty="0" err="1" smtClean="0">
                <a:latin typeface="+mj-lt"/>
                <a:cs typeface="Times New Roman" pitchFamily="18" charset="0"/>
              </a:rPr>
              <a:t>Ивушка</a:t>
            </a:r>
            <a:r>
              <a:rPr lang="ru-RU" b="1" dirty="0" smtClean="0">
                <a:latin typeface="+mj-lt"/>
                <a:cs typeface="Times New Roman" pitchFamily="18" charset="0"/>
              </a:rPr>
              <a:t>» </a:t>
            </a:r>
          </a:p>
          <a:p>
            <a:pPr algn="ctr">
              <a:buNone/>
            </a:pPr>
            <a:r>
              <a:rPr lang="ru-RU" dirty="0">
                <a:latin typeface="+mj-lt"/>
                <a:cs typeface="Times New Roman" pitchFamily="18" charset="0"/>
              </a:rPr>
              <a:t>Предоставление людям качественной и безопасной </a:t>
            </a:r>
            <a:r>
              <a:rPr lang="ru-RU" dirty="0" smtClean="0">
                <a:latin typeface="+mj-lt"/>
                <a:cs typeface="Times New Roman" pitchFamily="18" charset="0"/>
              </a:rPr>
              <a:t>продукции </a:t>
            </a:r>
            <a:r>
              <a:rPr lang="ru-RU" dirty="0">
                <a:latin typeface="+mj-lt"/>
                <a:cs typeface="Times New Roman" pitchFamily="18" charset="0"/>
              </a:rPr>
              <a:t>по всем основным продуктовым сегментам рынка, по наиболее оптимальным ценам. </a:t>
            </a:r>
            <a:endParaRPr lang="ru-RU" dirty="0" smtClean="0">
              <a:latin typeface="+mj-lt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latin typeface="+mj-lt"/>
                <a:cs typeface="Times New Roman" pitchFamily="18" charset="0"/>
              </a:rPr>
              <a:t>Цели ТД «</a:t>
            </a:r>
            <a:r>
              <a:rPr lang="ru-RU" b="1" dirty="0" err="1" smtClean="0">
                <a:latin typeface="+mj-lt"/>
                <a:cs typeface="Times New Roman" pitchFamily="18" charset="0"/>
              </a:rPr>
              <a:t>Ивушка</a:t>
            </a:r>
            <a:r>
              <a:rPr lang="ru-RU" b="1" dirty="0" smtClean="0">
                <a:latin typeface="+mj-lt"/>
                <a:cs typeface="Times New Roman" pitchFamily="18" charset="0"/>
              </a:rPr>
              <a:t>» :</a:t>
            </a:r>
          </a:p>
          <a:p>
            <a:pPr lvl="0"/>
            <a:r>
              <a:rPr lang="ru-RU" dirty="0" smtClean="0"/>
              <a:t>Обеспечение </a:t>
            </a:r>
            <a:r>
              <a:rPr lang="ru-RU" dirty="0"/>
              <a:t>работы дистрибьюторов, создание максимально комфортных условий для продаж; </a:t>
            </a:r>
          </a:p>
          <a:p>
            <a:pPr lvl="0"/>
            <a:r>
              <a:rPr lang="ru-RU" dirty="0"/>
              <a:t>Удовлетворение всех потребностей клиента в части соответствия качества поставляемой продукции;</a:t>
            </a:r>
          </a:p>
          <a:p>
            <a:pPr lvl="0"/>
            <a:r>
              <a:rPr lang="ru-RU" dirty="0"/>
              <a:t>Поставка продукции по наиболее выгодной цене (постоянные скидки, акции, бонусы);</a:t>
            </a:r>
          </a:p>
          <a:p>
            <a:pPr lvl="0"/>
            <a:r>
              <a:rPr lang="ru-RU" dirty="0"/>
              <a:t>Максимально быстрая и удобная логистика и доставка товара в нужное клиенту время.</a:t>
            </a:r>
          </a:p>
          <a:p>
            <a:pPr algn="ctr">
              <a:buNone/>
            </a:pPr>
            <a:endParaRPr lang="ru-RU" b="1" dirty="0">
              <a:latin typeface="+mj-lt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3000" b="1" dirty="0" smtClean="0"/>
              <a:t>Оценка своевременности предлагаемого проекта</a:t>
            </a:r>
          </a:p>
          <a:p>
            <a:pPr algn="ctr">
              <a:buNone/>
            </a:pPr>
            <a:endParaRPr lang="ru-RU" sz="3000" b="1" dirty="0"/>
          </a:p>
          <a:p>
            <a:pPr algn="ctr">
              <a:buNone/>
            </a:pPr>
            <a:endParaRPr lang="ru-RU" sz="3000" b="1" dirty="0" smtClean="0"/>
          </a:p>
          <a:p>
            <a:pPr algn="ctr">
              <a:buNone/>
            </a:pPr>
            <a:endParaRPr lang="ru-RU" sz="3000" b="1" dirty="0"/>
          </a:p>
          <a:p>
            <a:pPr algn="ctr">
              <a:buNone/>
            </a:pPr>
            <a:endParaRPr lang="ru-RU" sz="3000" b="1" dirty="0" smtClean="0"/>
          </a:p>
          <a:p>
            <a:pPr algn="ctr">
              <a:buNone/>
            </a:pPr>
            <a:endParaRPr lang="ru-RU" sz="3000" b="1" dirty="0"/>
          </a:p>
          <a:p>
            <a:pPr algn="ctr">
              <a:buNone/>
            </a:pPr>
            <a:r>
              <a:rPr lang="ru-RU" sz="2400" b="1" dirty="0" smtClean="0"/>
              <a:t>Объемы продаж за</a:t>
            </a:r>
            <a:r>
              <a:rPr lang="ru-RU" sz="2400" b="1" dirty="0" smtClean="0"/>
              <a:t> декабрь 2021 года</a:t>
            </a:r>
          </a:p>
          <a:p>
            <a:pPr algn="ctr">
              <a:buNone/>
            </a:pPr>
            <a:r>
              <a:rPr lang="ru-RU" sz="2400" b="1" dirty="0" smtClean="0"/>
              <a:t>Объем продаж  апрель 2022 </a:t>
            </a:r>
          </a:p>
          <a:p>
            <a:pPr algn="ctr">
              <a:buNone/>
            </a:pPr>
            <a:endParaRPr lang="ru-RU" sz="2600" b="1" dirty="0" smtClean="0"/>
          </a:p>
          <a:p>
            <a:pPr algn="ctr">
              <a:buNone/>
            </a:pPr>
            <a:endParaRPr lang="ru-RU" sz="3000" b="1" dirty="0"/>
          </a:p>
          <a:p>
            <a:pPr algn="ctr">
              <a:buNone/>
            </a:pPr>
            <a:endParaRPr lang="ru-RU" sz="3000" b="1" dirty="0" smtClean="0"/>
          </a:p>
          <a:p>
            <a:pPr algn="ctr">
              <a:buNone/>
            </a:pPr>
            <a:endParaRPr lang="ru-RU" sz="3000" b="1" dirty="0"/>
          </a:p>
          <a:p>
            <a:pPr algn="ctr">
              <a:buNone/>
            </a:pPr>
            <a:endParaRPr lang="ru-RU" sz="3000" b="1" dirty="0" smtClean="0"/>
          </a:p>
          <a:p>
            <a:pPr algn="ctr">
              <a:buNone/>
            </a:pPr>
            <a:endParaRPr lang="ru-RU" sz="3000" b="1" dirty="0"/>
          </a:p>
          <a:p>
            <a:pPr algn="ctr">
              <a:buNone/>
            </a:pPr>
            <a:endParaRPr lang="ru-RU" sz="3000" b="1" dirty="0"/>
          </a:p>
          <a:p>
            <a:pPr>
              <a:buNone/>
            </a:pPr>
            <a:endParaRPr lang="ru-RU" sz="3000" b="1" dirty="0" smtClean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357290" y="500042"/>
          <a:ext cx="6500858" cy="3143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1571604" y="4286256"/>
          <a:ext cx="5929355" cy="235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>Моя </a:t>
            </a:r>
            <a:r>
              <a:rPr lang="ru-RU" b="1" dirty="0"/>
              <a:t>миссия в компании ТД «</a:t>
            </a:r>
            <a:r>
              <a:rPr lang="ru-RU" b="1" dirty="0" err="1"/>
              <a:t>Ивушка</a:t>
            </a:r>
            <a:r>
              <a:rPr lang="ru-RU" b="1" dirty="0"/>
              <a:t>» </a:t>
            </a:r>
            <a:r>
              <a:rPr lang="ru-RU" dirty="0"/>
              <a:t>- осчастливить клиента поставкой ему качественной и вкусной продукции. 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Моя </a:t>
            </a:r>
            <a:r>
              <a:rPr lang="ru-RU" b="1" dirty="0"/>
              <a:t>цель работы  в компании </a:t>
            </a:r>
            <a:r>
              <a:rPr lang="ru-RU" dirty="0"/>
              <a:t>– это захват сегмента рынка  государственных и муниципальных закупок, продвижение колбасной продукции завода «Владимирский стандарт» во все государственные и муниципальные учреждения Владимирской области где это разрешено новым </a:t>
            </a:r>
            <a:r>
              <a:rPr lang="ru-RU" dirty="0" err="1"/>
              <a:t>СанПином</a:t>
            </a:r>
            <a:r>
              <a:rPr lang="ru-RU" dirty="0"/>
              <a:t>, где нет, поставка продуктов заменителей (мясо свинина, куриная продукция, мясо копчености, кондитерские изделия, молочная продукция, сыры, масла и т.д.). </a:t>
            </a:r>
          </a:p>
          <a:p>
            <a:pPr>
              <a:buNone/>
            </a:pPr>
            <a:r>
              <a:rPr lang="ru-RU" dirty="0" smtClean="0"/>
              <a:t>Исходя </a:t>
            </a:r>
            <a:r>
              <a:rPr lang="ru-RU" dirty="0"/>
              <a:t>из всего я выявила главную проблему – </a:t>
            </a:r>
            <a:r>
              <a:rPr lang="ru-RU" b="1" dirty="0"/>
              <a:t>это </a:t>
            </a:r>
            <a:r>
              <a:rPr lang="ru-RU" b="1" dirty="0" err="1"/>
              <a:t>незаполненность</a:t>
            </a:r>
            <a:r>
              <a:rPr lang="ru-RU" b="1" dirty="0"/>
              <a:t>  продукцией компании рынка государственных закупок, отсутствие специального сегмента продукции для крупных клиентов из государственного сектора (специальный вес, консистенция, цена), отрытый рынок работы с крупной </a:t>
            </a:r>
            <a:r>
              <a:rPr lang="en-US" b="1" dirty="0" err="1"/>
              <a:t>HoReCa</a:t>
            </a:r>
            <a:r>
              <a:rPr lang="ru-RU" b="1" dirty="0"/>
              <a:t>. </a:t>
            </a:r>
          </a:p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Выявление сущности услуг ТД «</a:t>
            </a:r>
            <a:r>
              <a:rPr lang="ru-RU" b="1" dirty="0" err="1" smtClean="0"/>
              <a:t>Ивушка</a:t>
            </a:r>
            <a:r>
              <a:rPr lang="ru-RU" b="1" dirty="0" smtClean="0"/>
              <a:t>» </a:t>
            </a:r>
          </a:p>
          <a:p>
            <a:pPr algn="r">
              <a:buNone/>
            </a:pPr>
            <a:endParaRPr lang="ru-RU" sz="2200" b="1" dirty="0" smtClean="0"/>
          </a:p>
          <a:p>
            <a:pPr algn="r">
              <a:buNone/>
            </a:pPr>
            <a:endParaRPr lang="ru-RU" sz="2200" b="1" dirty="0"/>
          </a:p>
          <a:p>
            <a:pPr algn="r">
              <a:buNone/>
            </a:pPr>
            <a:endParaRPr lang="ru-RU" sz="2200" b="1" dirty="0" smtClean="0"/>
          </a:p>
          <a:p>
            <a:pPr algn="r">
              <a:buNone/>
            </a:pPr>
            <a:endParaRPr lang="ru-RU" sz="2200" b="1" dirty="0"/>
          </a:p>
          <a:p>
            <a:pPr algn="r">
              <a:buNone/>
            </a:pPr>
            <a:endParaRPr lang="ru-RU" sz="2200" b="1" dirty="0" smtClean="0"/>
          </a:p>
          <a:p>
            <a:pPr algn="r">
              <a:buNone/>
            </a:pPr>
            <a:endParaRPr lang="ru-RU" sz="2200" b="1" dirty="0"/>
          </a:p>
          <a:p>
            <a:pPr algn="r">
              <a:buNone/>
            </a:pPr>
            <a:endParaRPr lang="ru-RU" sz="2200" b="1" dirty="0" smtClean="0"/>
          </a:p>
          <a:p>
            <a:pPr algn="r">
              <a:buNone/>
            </a:pPr>
            <a:r>
              <a:rPr lang="ru-RU" sz="2200" b="1" dirty="0" smtClean="0"/>
              <a:t>Сущность деятельности ТД                                                                </a:t>
            </a:r>
          </a:p>
          <a:p>
            <a:pPr algn="r">
              <a:buNone/>
            </a:pPr>
            <a:r>
              <a:rPr lang="ru-RU" sz="2200" b="1" dirty="0" smtClean="0"/>
              <a:t>                                                        «</a:t>
            </a:r>
            <a:r>
              <a:rPr lang="ru-RU" sz="2200" b="1" dirty="0" err="1"/>
              <a:t>Ивушка</a:t>
            </a:r>
            <a:r>
              <a:rPr lang="ru-RU" sz="2200" b="1" dirty="0"/>
              <a:t>» заключается в </a:t>
            </a:r>
            <a:r>
              <a:rPr lang="ru-RU" sz="2200" b="1" dirty="0" smtClean="0"/>
              <a:t>обеспечении</a:t>
            </a:r>
          </a:p>
          <a:p>
            <a:pPr algn="r">
              <a:buNone/>
            </a:pPr>
            <a:r>
              <a:rPr lang="ru-RU" sz="2200" b="1" dirty="0"/>
              <a:t> </a:t>
            </a:r>
            <a:r>
              <a:rPr lang="ru-RU" sz="2200" b="1" dirty="0" smtClean="0"/>
              <a:t>                                                         </a:t>
            </a:r>
            <a:r>
              <a:rPr lang="ru-RU" sz="2200" b="1" dirty="0"/>
              <a:t>государственных и </a:t>
            </a:r>
            <a:r>
              <a:rPr lang="ru-RU" sz="2200" b="1" dirty="0" smtClean="0"/>
              <a:t>муниципальных</a:t>
            </a:r>
          </a:p>
          <a:p>
            <a:pPr algn="r">
              <a:buNone/>
            </a:pPr>
            <a:r>
              <a:rPr lang="ru-RU" sz="2200" b="1" dirty="0"/>
              <a:t> </a:t>
            </a:r>
            <a:r>
              <a:rPr lang="ru-RU" sz="2200" b="1" dirty="0" smtClean="0"/>
              <a:t>                                               </a:t>
            </a:r>
            <a:r>
              <a:rPr lang="ru-RU" sz="2200" b="1" dirty="0"/>
              <a:t>учреждений безопасной, вкусной, питательной и качественной продукцией</a:t>
            </a:r>
            <a:r>
              <a:rPr lang="ru-RU" sz="2200" b="1" dirty="0" smtClean="0"/>
              <a:t>.</a:t>
            </a:r>
          </a:p>
          <a:p>
            <a:pPr algn="r">
              <a:buNone/>
            </a:pPr>
            <a:endParaRPr lang="ru-RU" sz="2200" b="1" dirty="0"/>
          </a:p>
          <a:p>
            <a:pPr algn="just">
              <a:lnSpc>
                <a:spcPct val="110000"/>
              </a:lnSpc>
              <a:buNone/>
            </a:pPr>
            <a:r>
              <a:rPr lang="ru-RU" sz="2200" b="1" dirty="0" smtClean="0">
                <a:latin typeface="+mj-lt"/>
                <a:cs typeface="Times New Roman" pitchFamily="18" charset="0"/>
              </a:rPr>
              <a:t> </a:t>
            </a:r>
            <a:endParaRPr lang="ru-RU" sz="2200" b="1" dirty="0">
              <a:latin typeface="+mj-lt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71546"/>
            <a:ext cx="5857916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85784" y="0"/>
            <a:ext cx="9429784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Диагностика текущего состояния ТД «</a:t>
            </a:r>
            <a:r>
              <a:rPr lang="ru-RU" b="1" dirty="0" err="1" smtClean="0"/>
              <a:t>Ивушка</a:t>
            </a:r>
            <a:r>
              <a:rPr lang="ru-RU" b="1" dirty="0" smtClean="0"/>
              <a:t>» </a:t>
            </a:r>
          </a:p>
          <a:p>
            <a:pPr algn="ctr">
              <a:buNone/>
            </a:pPr>
            <a:r>
              <a:rPr lang="ru-RU" b="1" dirty="0" smtClean="0"/>
              <a:t>Описание рынка на котором работает ТД</a:t>
            </a:r>
          </a:p>
          <a:p>
            <a:pPr algn="ctr">
              <a:buNone/>
            </a:pPr>
            <a:r>
              <a:rPr lang="ru-RU" dirty="0" smtClean="0"/>
              <a:t>Рассматривая типы рынка, наиболее подходящим для ТД «</a:t>
            </a:r>
            <a:r>
              <a:rPr lang="ru-RU" dirty="0" err="1" smtClean="0"/>
              <a:t>Ивушка</a:t>
            </a:r>
            <a:r>
              <a:rPr lang="ru-RU" dirty="0" smtClean="0"/>
              <a:t>» является тип рынка совершенной конкуренции</a:t>
            </a:r>
          </a:p>
          <a:p>
            <a:pPr algn="ctr">
              <a:buNone/>
            </a:pPr>
            <a:endParaRPr lang="ru-RU" b="1" dirty="0" smtClean="0"/>
          </a:p>
          <a:p>
            <a:pPr algn="ctr">
              <a:buFontTx/>
              <a:buChar char="-"/>
            </a:pPr>
            <a:endParaRPr lang="ru-RU" b="1" dirty="0"/>
          </a:p>
          <a:p>
            <a:pPr algn="ctr">
              <a:buFontTx/>
              <a:buChar char="-"/>
            </a:pPr>
            <a:endParaRPr lang="ru-RU" b="1" dirty="0" smtClean="0"/>
          </a:p>
          <a:p>
            <a:pPr algn="ctr">
              <a:buFontTx/>
              <a:buChar char="-"/>
            </a:pPr>
            <a:endParaRPr lang="ru-RU" b="1" dirty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/>
          </a:p>
          <a:p>
            <a:pPr algn="ctr">
              <a:buNone/>
            </a:pPr>
            <a:endParaRPr lang="ru-RU" b="1" dirty="0" smtClean="0"/>
          </a:p>
          <a:p>
            <a:endParaRPr lang="ru-RU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428596" y="2643182"/>
            <a:ext cx="8215370" cy="4093452"/>
            <a:chOff x="158" y="1071"/>
            <a:chExt cx="5490" cy="3131"/>
          </a:xfrm>
        </p:grpSpPr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249" y="1071"/>
              <a:ext cx="267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sz="2000"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657" y="1480"/>
              <a:ext cx="0" cy="21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158" y="1344"/>
              <a:ext cx="79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GB" sz="1200">
                  <a:latin typeface="Verdana" pitchFamily="34" charset="0"/>
                  <a:cs typeface="Times New Roman" pitchFamily="18" charset="0"/>
                </a:rPr>
                <a:t>Cost/Revenue</a:t>
              </a:r>
              <a:endParaRPr lang="en-US" sz="1200"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657" y="3612"/>
              <a:ext cx="326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3606" y="3701"/>
              <a:ext cx="45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GB" sz="1200">
                  <a:latin typeface="Verdana" pitchFamily="34" charset="0"/>
                  <a:cs typeface="Times New Roman" pitchFamily="18" charset="0"/>
                </a:rPr>
                <a:t>Output</a:t>
              </a:r>
              <a:endParaRPr lang="en-US" sz="1200"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657" y="2704"/>
              <a:ext cx="2903" cy="0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3593" y="2562"/>
              <a:ext cx="116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GB" sz="2000">
                  <a:latin typeface="Verdana" pitchFamily="34" charset="0"/>
                  <a:cs typeface="Times New Roman" pitchFamily="18" charset="0"/>
                </a:rPr>
                <a:t>P = MR = AR</a:t>
              </a:r>
              <a:endParaRPr lang="en-US" sz="2000"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839" y="1480"/>
              <a:ext cx="2313" cy="1988"/>
            </a:xfrm>
            <a:custGeom>
              <a:avLst/>
              <a:gdLst>
                <a:gd name="T0" fmla="*/ 0 w 2313"/>
                <a:gd name="T1" fmla="*/ 1723 h 1988"/>
                <a:gd name="T2" fmla="*/ 136 w 2313"/>
                <a:gd name="T3" fmla="*/ 1905 h 1988"/>
                <a:gd name="T4" fmla="*/ 499 w 2313"/>
                <a:gd name="T5" fmla="*/ 1950 h 1988"/>
                <a:gd name="T6" fmla="*/ 952 w 2313"/>
                <a:gd name="T7" fmla="*/ 1678 h 1988"/>
                <a:gd name="T8" fmla="*/ 1361 w 2313"/>
                <a:gd name="T9" fmla="*/ 1315 h 1988"/>
                <a:gd name="T10" fmla="*/ 1905 w 2313"/>
                <a:gd name="T11" fmla="*/ 589 h 1988"/>
                <a:gd name="T12" fmla="*/ 2313 w 2313"/>
                <a:gd name="T13" fmla="*/ 0 h 19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13"/>
                <a:gd name="T22" fmla="*/ 0 h 1988"/>
                <a:gd name="T23" fmla="*/ 2313 w 2313"/>
                <a:gd name="T24" fmla="*/ 1988 h 198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13" h="1988">
                  <a:moveTo>
                    <a:pt x="0" y="1723"/>
                  </a:moveTo>
                  <a:cubicBezTo>
                    <a:pt x="26" y="1795"/>
                    <a:pt x="53" y="1867"/>
                    <a:pt x="136" y="1905"/>
                  </a:cubicBezTo>
                  <a:cubicBezTo>
                    <a:pt x="219" y="1943"/>
                    <a:pt x="363" y="1988"/>
                    <a:pt x="499" y="1950"/>
                  </a:cubicBezTo>
                  <a:cubicBezTo>
                    <a:pt x="635" y="1912"/>
                    <a:pt x="808" y="1784"/>
                    <a:pt x="952" y="1678"/>
                  </a:cubicBezTo>
                  <a:cubicBezTo>
                    <a:pt x="1096" y="1572"/>
                    <a:pt x="1202" y="1496"/>
                    <a:pt x="1361" y="1315"/>
                  </a:cubicBezTo>
                  <a:cubicBezTo>
                    <a:pt x="1520" y="1134"/>
                    <a:pt x="1746" y="808"/>
                    <a:pt x="1905" y="589"/>
                  </a:cubicBezTo>
                  <a:cubicBezTo>
                    <a:pt x="2064" y="370"/>
                    <a:pt x="2188" y="185"/>
                    <a:pt x="2313" y="0"/>
                  </a:cubicBezTo>
                </a:path>
              </a:pathLst>
            </a:custGeom>
            <a:noFill/>
            <a:ln w="38100" cmpd="sng">
              <a:solidFill>
                <a:srgbClr val="0C5FD8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3140" y="1337"/>
              <a:ext cx="36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GB" sz="2000">
                  <a:latin typeface="Verdana" pitchFamily="34" charset="0"/>
                  <a:cs typeface="Times New Roman" pitchFamily="18" charset="0"/>
                </a:rPr>
                <a:t>MC</a:t>
              </a:r>
              <a:endParaRPr lang="en-US" sz="2000"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1247" y="1344"/>
              <a:ext cx="1406" cy="633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200">
                  <a:cs typeface="Times New Roman" pitchFamily="18" charset="0"/>
                </a:rPr>
                <a:t> </a:t>
              </a:r>
              <a:r>
                <a:rPr lang="en-US" sz="1200">
                  <a:cs typeface="Times New Roman" pitchFamily="18" charset="0"/>
                </a:rPr>
                <a:t>MC</a:t>
              </a:r>
              <a:r>
                <a:rPr lang="ru-RU" sz="1200">
                  <a:cs typeface="Times New Roman" pitchFamily="18" charset="0"/>
                </a:rPr>
                <a:t>-</a:t>
              </a:r>
              <a:r>
                <a:rPr lang="ru-RU" sz="1200"/>
                <a:t> затраты на производство дополнительной (предельной) единицы продукции.</a:t>
              </a:r>
              <a:endParaRPr lang="en-US" sz="1200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930" y="1933"/>
              <a:ext cx="2721" cy="778"/>
            </a:xfrm>
            <a:custGeom>
              <a:avLst/>
              <a:gdLst>
                <a:gd name="T0" fmla="*/ 0 w 2721"/>
                <a:gd name="T1" fmla="*/ 136 h 778"/>
                <a:gd name="T2" fmla="*/ 453 w 2721"/>
                <a:gd name="T3" fmla="*/ 454 h 778"/>
                <a:gd name="T4" fmla="*/ 816 w 2721"/>
                <a:gd name="T5" fmla="*/ 635 h 778"/>
                <a:gd name="T6" fmla="*/ 1360 w 2721"/>
                <a:gd name="T7" fmla="*/ 771 h 778"/>
                <a:gd name="T8" fmla="*/ 1814 w 2721"/>
                <a:gd name="T9" fmla="*/ 590 h 778"/>
                <a:gd name="T10" fmla="*/ 2313 w 2721"/>
                <a:gd name="T11" fmla="*/ 318 h 778"/>
                <a:gd name="T12" fmla="*/ 2721 w 2721"/>
                <a:gd name="T13" fmla="*/ 0 h 7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21"/>
                <a:gd name="T22" fmla="*/ 0 h 778"/>
                <a:gd name="T23" fmla="*/ 2721 w 2721"/>
                <a:gd name="T24" fmla="*/ 778 h 7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21" h="778">
                  <a:moveTo>
                    <a:pt x="0" y="136"/>
                  </a:moveTo>
                  <a:cubicBezTo>
                    <a:pt x="158" y="253"/>
                    <a:pt x="317" y="371"/>
                    <a:pt x="453" y="454"/>
                  </a:cubicBezTo>
                  <a:cubicBezTo>
                    <a:pt x="589" y="537"/>
                    <a:pt x="665" y="582"/>
                    <a:pt x="816" y="635"/>
                  </a:cubicBezTo>
                  <a:cubicBezTo>
                    <a:pt x="967" y="688"/>
                    <a:pt x="1194" y="778"/>
                    <a:pt x="1360" y="771"/>
                  </a:cubicBezTo>
                  <a:cubicBezTo>
                    <a:pt x="1526" y="764"/>
                    <a:pt x="1655" y="666"/>
                    <a:pt x="1814" y="590"/>
                  </a:cubicBezTo>
                  <a:cubicBezTo>
                    <a:pt x="1973" y="514"/>
                    <a:pt x="2162" y="416"/>
                    <a:pt x="2313" y="318"/>
                  </a:cubicBezTo>
                  <a:cubicBezTo>
                    <a:pt x="2464" y="220"/>
                    <a:pt x="2653" y="53"/>
                    <a:pt x="2721" y="0"/>
                  </a:cubicBezTo>
                </a:path>
              </a:pathLst>
            </a:custGeom>
            <a:noFill/>
            <a:ln w="38100" cmpd="sng">
              <a:solidFill>
                <a:srgbClr val="A5002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3638" y="1791"/>
              <a:ext cx="33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GB" sz="2000">
                  <a:latin typeface="Verdana" pitchFamily="34" charset="0"/>
                  <a:cs typeface="Times New Roman" pitchFamily="18" charset="0"/>
                </a:rPr>
                <a:t>AC</a:t>
              </a:r>
              <a:endParaRPr lang="en-US" sz="2000"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7" name="Text Box 17"/>
            <p:cNvSpPr txBox="1">
              <a:spLocks noChangeArrowheads="1"/>
            </p:cNvSpPr>
            <p:nvPr/>
          </p:nvSpPr>
          <p:spPr bwMode="auto">
            <a:xfrm>
              <a:off x="4150" y="1071"/>
              <a:ext cx="1497" cy="173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200">
                  <a:cs typeface="Times New Roman" pitchFamily="18" charset="0"/>
                </a:rPr>
                <a:t>AC</a:t>
              </a:r>
              <a:r>
                <a:rPr lang="ru-RU" sz="1200">
                  <a:cs typeface="Times New Roman" pitchFamily="18" charset="0"/>
                </a:rPr>
                <a:t> – средние издержки</a:t>
              </a:r>
              <a:endParaRPr lang="en-US" sz="1200">
                <a:cs typeface="Times New Roman" pitchFamily="18" charset="0"/>
              </a:endParaRPr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>
              <a:off x="2290" y="2704"/>
              <a:ext cx="0" cy="9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Dot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9" name="Text Box 19"/>
            <p:cNvSpPr txBox="1">
              <a:spLocks noChangeArrowheads="1"/>
            </p:cNvSpPr>
            <p:nvPr/>
          </p:nvSpPr>
          <p:spPr bwMode="auto">
            <a:xfrm>
              <a:off x="2154" y="3624"/>
              <a:ext cx="29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GB" sz="1600">
                  <a:latin typeface="Verdana" pitchFamily="34" charset="0"/>
                  <a:cs typeface="Times New Roman" pitchFamily="18" charset="0"/>
                </a:rPr>
                <a:t>Q1</a:t>
              </a:r>
              <a:endParaRPr lang="en-US" sz="1600"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20" name="Text Box 20"/>
            <p:cNvSpPr txBox="1">
              <a:spLocks noChangeArrowheads="1"/>
            </p:cNvSpPr>
            <p:nvPr/>
          </p:nvSpPr>
          <p:spPr bwMode="auto">
            <a:xfrm>
              <a:off x="4105" y="2931"/>
              <a:ext cx="1543" cy="1271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ru-RU" sz="1200" dirty="0"/>
                <a:t>Правило определения оптимального выпуска продукции фирмой выражается равенством: </a:t>
              </a:r>
              <a:r>
                <a:rPr lang="en-US" sz="1200" b="1" dirty="0"/>
                <a:t>MR = </a:t>
              </a:r>
              <a:r>
                <a:rPr lang="en-US" sz="1200" b="1" dirty="0" smtClean="0"/>
                <a:t>MC</a:t>
              </a:r>
              <a:r>
                <a:rPr lang="ru-RU" sz="1200" b="1" dirty="0" smtClean="0"/>
                <a:t>   </a:t>
              </a:r>
              <a:r>
                <a:rPr lang="ru-RU" sz="1200" dirty="0" smtClean="0"/>
                <a:t>Так </a:t>
              </a:r>
              <a:r>
                <a:rPr lang="ru-RU" sz="1200" dirty="0"/>
                <a:t>как цена равна предельному доходу </a:t>
              </a:r>
              <a:r>
                <a:rPr lang="ru-RU" sz="1200" b="1" dirty="0"/>
                <a:t>(</a:t>
              </a:r>
              <a:r>
                <a:rPr lang="en-US" sz="1200" b="1" dirty="0"/>
                <a:t>P = MR)</a:t>
              </a:r>
              <a:r>
                <a:rPr lang="ru-RU" sz="1200" dirty="0"/>
                <a:t>, то </a:t>
              </a:r>
              <a:r>
                <a:rPr lang="en-US" sz="1200" b="1" dirty="0"/>
                <a:t>P = MC</a:t>
              </a:r>
              <a:endParaRPr lang="ru-RU" sz="1200" b="1" dirty="0"/>
            </a:p>
            <a:p>
              <a:pPr>
                <a:spcBef>
                  <a:spcPct val="50000"/>
                </a:spcBef>
              </a:pPr>
              <a:endParaRPr lang="en-US" sz="1200" dirty="0">
                <a:cs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b="1" dirty="0"/>
              <a:t>Анализ текущего финансового состояния ТД «</a:t>
            </a:r>
            <a:r>
              <a:rPr lang="ru-RU" b="1" dirty="0" err="1" smtClean="0"/>
              <a:t>Ивушка</a:t>
            </a:r>
            <a:r>
              <a:rPr lang="ru-RU" b="1" dirty="0" smtClean="0"/>
              <a:t>»</a:t>
            </a:r>
          </a:p>
          <a:p>
            <a:pPr>
              <a:buNone/>
            </a:pPr>
            <a:r>
              <a:rPr lang="ru-RU" dirty="0" smtClean="0"/>
              <a:t>   Компания </a:t>
            </a:r>
            <a:r>
              <a:rPr lang="ru-RU" dirty="0"/>
              <a:t>благополучна, идет в твердый плюс, есть прогресс в соотношении 2021 года с 2020 годом, годом сложностей и ограничений в связи с пандемией и  ограничениями.  Компания успешно платит свои долги, закрывает </a:t>
            </a:r>
            <a:r>
              <a:rPr lang="ru-RU" dirty="0" smtClean="0"/>
              <a:t>дебиторскую </a:t>
            </a:r>
            <a:r>
              <a:rPr lang="ru-RU" dirty="0"/>
              <a:t>задолженность, ведет налоговые отчисления, закрывает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все </a:t>
            </a:r>
            <a:r>
              <a:rPr lang="ru-RU" dirty="0"/>
              <a:t>текущие расходы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прибылью</a:t>
            </a:r>
            <a:r>
              <a:rPr lang="ru-RU" dirty="0"/>
              <a:t>. 	</a:t>
            </a:r>
          </a:p>
          <a:p>
            <a:pPr>
              <a:buNone/>
            </a:pPr>
            <a:r>
              <a:rPr lang="ru-RU" b="1" dirty="0" smtClean="0"/>
              <a:t> </a:t>
            </a:r>
            <a:endParaRPr lang="ru-RU" dirty="0"/>
          </a:p>
        </p:txBody>
      </p:sp>
      <p:pic>
        <p:nvPicPr>
          <p:cNvPr id="5" name="Рисунок 4" descr="1610203965_6-p-fon-s-dengami-dlya-prezentatsii-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6" y="3786190"/>
            <a:ext cx="5163312" cy="3419856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b="1" dirty="0" smtClean="0"/>
              <a:t> </a:t>
            </a:r>
            <a:r>
              <a:rPr lang="ru-RU" b="1" dirty="0"/>
              <a:t>Анализ маркетинговой смеси компании</a:t>
            </a:r>
            <a:r>
              <a:rPr lang="ru-RU" b="1" dirty="0" smtClean="0"/>
              <a:t>.  4Р/4С </a:t>
            </a:r>
          </a:p>
          <a:p>
            <a:pPr algn="ctr">
              <a:buNone/>
            </a:pPr>
            <a:endParaRPr lang="ru-RU" b="1" dirty="0" smtClean="0"/>
          </a:p>
        </p:txBody>
      </p:sp>
      <p:pic>
        <p:nvPicPr>
          <p:cNvPr id="5" name="Рисунок 4" descr="5сил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03" y="857232"/>
            <a:ext cx="9032997" cy="5715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17352</TotalTime>
  <Words>998</Words>
  <Application>Microsoft Office PowerPoint</Application>
  <PresentationFormat>Экран (4:3)</PresentationFormat>
  <Paragraphs>154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Управление проектом повышения прибыльности  ТД «Ивушка» посредством участия в государственных закупках (44-фз, 223-фз)</vt:lpstr>
      <vt:lpstr>Цель проведения проекта: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развития ТД «ИВУШКА»  посредставм  участия в государственных закупках.</dc:title>
  <dc:creator>Владелец</dc:creator>
  <cp:lastModifiedBy>Владелец</cp:lastModifiedBy>
  <cp:revision>1648</cp:revision>
  <dcterms:created xsi:type="dcterms:W3CDTF">2021-04-23T06:54:03Z</dcterms:created>
  <dcterms:modified xsi:type="dcterms:W3CDTF">2022-06-23T12:02:13Z</dcterms:modified>
</cp:coreProperties>
</file>