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7" r:id="rId1"/>
  </p:sldMasterIdLst>
  <p:notesMasterIdLst>
    <p:notesMasterId r:id="rId26"/>
  </p:notesMasterIdLst>
  <p:sldIdLst>
    <p:sldId id="256" r:id="rId2"/>
    <p:sldId id="265" r:id="rId3"/>
    <p:sldId id="278" r:id="rId4"/>
    <p:sldId id="277" r:id="rId5"/>
    <p:sldId id="281" r:id="rId6"/>
    <p:sldId id="267" r:id="rId7"/>
    <p:sldId id="270" r:id="rId8"/>
    <p:sldId id="269" r:id="rId9"/>
    <p:sldId id="271" r:id="rId10"/>
    <p:sldId id="268" r:id="rId11"/>
    <p:sldId id="272" r:id="rId12"/>
    <p:sldId id="279" r:id="rId13"/>
    <p:sldId id="280" r:id="rId14"/>
    <p:sldId id="273" r:id="rId15"/>
    <p:sldId id="282" r:id="rId16"/>
    <p:sldId id="289" r:id="rId17"/>
    <p:sldId id="276" r:id="rId18"/>
    <p:sldId id="290" r:id="rId19"/>
    <p:sldId id="287" r:id="rId20"/>
    <p:sldId id="288" r:id="rId21"/>
    <p:sldId id="284" r:id="rId22"/>
    <p:sldId id="285" r:id="rId23"/>
    <p:sldId id="286" r:id="rId24"/>
    <p:sldId id="283" r:id="rId25"/>
  </p:sldIdLst>
  <p:sldSz cx="9144000" cy="6858000" type="screen4x3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5C327A6F-3915-4714-8885-EE5D052ED445}">
          <p14:sldIdLst>
            <p14:sldId id="256"/>
            <p14:sldId id="265"/>
            <p14:sldId id="278"/>
            <p14:sldId id="277"/>
            <p14:sldId id="281"/>
            <p14:sldId id="267"/>
            <p14:sldId id="270"/>
            <p14:sldId id="269"/>
            <p14:sldId id="271"/>
            <p14:sldId id="268"/>
            <p14:sldId id="272"/>
            <p14:sldId id="279"/>
            <p14:sldId id="280"/>
            <p14:sldId id="273"/>
            <p14:sldId id="282"/>
            <p14:sldId id="289"/>
            <p14:sldId id="276"/>
            <p14:sldId id="290"/>
            <p14:sldId id="287"/>
            <p14:sldId id="288"/>
            <p14:sldId id="284"/>
            <p14:sldId id="285"/>
            <p14:sldId id="286"/>
            <p14:sldId id="283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vertBarState="maximized">
    <p:restoredLeft sz="34587" autoAdjust="0"/>
    <p:restoredTop sz="94629" autoAdjust="0"/>
  </p:normalViewPr>
  <p:slideViewPr>
    <p:cSldViewPr>
      <p:cViewPr varScale="1">
        <p:scale>
          <a:sx n="111" d="100"/>
          <a:sy n="111" d="100"/>
        </p:scale>
        <p:origin x="-1614" y="-6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G:\!&#1055;&#1056;&#1045;&#1047;&#1048;&#1044;&#1045;&#1053;&#1058;&#1057;&#1050;&#1040;&#1071;%20&#1055;&#1056;&#1054;&#1043;&#1056;&#1040;&#1052;&#1052;&#1040;!\&#1047;&#1072;&#1082;&#1072;&#1079;_&#1074;&#1099;&#1087;&#1091;&#1089;&#1082;%20&#1082;&#1072;&#1083;&#1080;&#1073;&#1088;&#1086;&#1074;.xls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G:\!&#1055;&#1056;&#1045;&#1047;&#1048;&#1044;&#1045;&#1053;&#1058;&#1057;&#1050;&#1040;&#1071;%20&#1055;&#1056;&#1054;&#1043;&#1056;&#1040;&#1052;&#1052;&#1040;!\&#1042;&#1099;&#1088;&#1091;&#1095;&#1082;&#1072;,%20&#1087;&#1088;&#1080;&#1073;&#1099;&#1083;&#1100;,%20&#1088;&#1077;&#1085;&#1090;&#1072;&#1073;&#1077;&#1083;&#1100;&#1085;&#1086;&#1089;&#1090;&#1100;.xls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G:\!&#1055;&#1056;&#1045;&#1047;&#1048;&#1044;&#1045;&#1053;&#1058;&#1057;&#1050;&#1040;&#1071;%20&#1055;&#1056;&#1054;&#1043;&#1056;&#1040;&#1052;&#1052;&#1040;!\&#1042;&#1099;&#1088;&#1091;&#1095;&#1082;&#1072;,%20&#1087;&#1088;&#1080;&#1073;&#1099;&#1083;&#1100;,%20&#1088;&#1077;&#1085;&#1090;&#1072;&#1073;&#1077;&#1083;&#1100;&#1085;&#1086;&#1089;&#1090;&#1100;.xls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G:\!&#1055;&#1056;&#1045;&#1047;&#1048;&#1044;&#1045;&#1053;&#1058;&#1057;&#1050;&#1040;&#1071;%20&#1055;&#1056;&#1054;&#1043;&#1056;&#1040;&#1052;&#1052;&#1040;!\&#1042;&#1099;&#1088;&#1091;&#1095;&#1082;&#1072;,%20&#1087;&#1088;&#1080;&#1073;&#1099;&#1083;&#1100;,%20&#1088;&#1077;&#1085;&#1090;&#1072;&#1073;&#1077;&#1083;&#1100;&#1085;&#1086;&#1089;&#1090;&#1100;.xls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G:\!&#1055;&#1056;&#1045;&#1047;&#1048;&#1044;&#1045;&#1053;&#1058;&#1057;&#1050;&#1040;&#1071;%20&#1055;&#1056;&#1054;&#1043;&#1056;&#1040;&#1052;&#1052;&#1040;!\&#1060;&#1080;&#1085;-&#1093;&#1086;&#1079;%20&#1076;&#1077;&#1103;&#1090;&#1077;&#1083;&#1100;&#1085;&#1086;&#1089;&#1090;&#1100;%20&#1048;&#1055;%20(&#1076;&#1083;&#1103;%20&#1087;&#1088;&#1077;&#1079;&#1077;&#1085;&#1090;&#1072;&#1094;&#1080;&#1080;).xls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G:\!&#1055;&#1056;&#1045;&#1047;&#1048;&#1044;&#1045;&#1053;&#1058;&#1057;&#1050;&#1040;&#1071;%20&#1055;&#1056;&#1054;&#1043;&#1056;&#1040;&#1052;&#1052;&#1040;!\&#1060;&#1080;&#1085;-&#1093;&#1086;&#1079;%20&#1087;&#1086;&#1082;&#1072;&#1079;&#1072;&#1090;&#1077;&#1083;&#1080;%20&#1074;%20&#1076;&#1080;&#1087;&#1083;&#1086;&#1084;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G:\!&#1055;&#1056;&#1045;&#1047;&#1048;&#1044;&#1045;&#1053;&#1058;&#1057;&#1050;&#1040;&#1071;%20&#1055;&#1056;&#1054;&#1043;&#1056;&#1040;&#1052;&#1052;&#1040;!\&#1060;&#1080;&#1085;-&#1093;&#1086;&#1079;%20&#1087;&#1086;&#1082;&#1072;&#1079;&#1072;&#1090;&#1077;&#1083;&#1080;%20&#1074;%20&#1076;&#1080;&#1087;&#1083;&#1086;&#1084;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dirty="0" smtClean="0"/>
              <a:t>Динамика количества имеющихся и выполненных заказов  </a:t>
            </a:r>
            <a:endParaRPr lang="ru-RU" dirty="0"/>
          </a:p>
        </c:rich>
      </c:tx>
      <c:layout/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Лист1!$C$12</c:f>
              <c:strCache>
                <c:ptCount val="1"/>
                <c:pt idx="0">
                  <c:v>в заказе на конец года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numRef>
              <c:f>Лист1!$F$15:$J$15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Лист1!$F$12:$J$12</c:f>
              <c:numCache>
                <c:formatCode>General</c:formatCode>
                <c:ptCount val="5"/>
                <c:pt idx="0">
                  <c:v>50317</c:v>
                </c:pt>
                <c:pt idx="1">
                  <c:v>41590</c:v>
                </c:pt>
                <c:pt idx="2">
                  <c:v>31541</c:v>
                </c:pt>
                <c:pt idx="3">
                  <c:v>32849</c:v>
                </c:pt>
                <c:pt idx="4">
                  <c:v>35519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Лист1!$C$24</c:f>
              <c:strCache>
                <c:ptCount val="1"/>
                <c:pt idx="0">
                  <c:v>изготовленно в течение года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numRef>
              <c:f>Лист1!$F$15:$J$15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Лист1!$F$24:$J$24</c:f>
              <c:numCache>
                <c:formatCode>General</c:formatCode>
                <c:ptCount val="5"/>
                <c:pt idx="0">
                  <c:v>24799</c:v>
                </c:pt>
                <c:pt idx="1">
                  <c:v>25987</c:v>
                </c:pt>
                <c:pt idx="2">
                  <c:v>21057</c:v>
                </c:pt>
                <c:pt idx="3">
                  <c:v>15591</c:v>
                </c:pt>
                <c:pt idx="4">
                  <c:v>15023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123994624"/>
        <c:axId val="77015872"/>
      </c:lineChart>
      <c:catAx>
        <c:axId val="1239946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77015872"/>
        <c:crosses val="autoZero"/>
        <c:auto val="1"/>
        <c:lblAlgn val="ctr"/>
        <c:lblOffset val="100"/>
        <c:noMultiLvlLbl val="0"/>
      </c:catAx>
      <c:valAx>
        <c:axId val="77015872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23994624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Лист1!$B$11</c:f>
              <c:strCache>
                <c:ptCount val="1"/>
                <c:pt idx="0">
                  <c:v>Выручка, млрд. руб.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trendline>
            <c:spPr>
              <a:ln w="38100" cap="flat" cmpd="sng" algn="ctr">
                <a:solidFill>
                  <a:schemeClr val="accent1"/>
                </a:solidFill>
                <a:prstDash val="sysDot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trendlineType val="linear"/>
            <c:dispRSqr val="0"/>
            <c:dispEq val="0"/>
          </c:trendline>
          <c:cat>
            <c:numRef>
              <c:f>Лист1!$C$10:$G$10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Лист1!$C$11:$G$11</c:f>
              <c:numCache>
                <c:formatCode>0.00</c:formatCode>
                <c:ptCount val="5"/>
                <c:pt idx="0">
                  <c:v>26.304558</c:v>
                </c:pt>
                <c:pt idx="1">
                  <c:v>24.496523</c:v>
                </c:pt>
                <c:pt idx="2">
                  <c:v>24.919388000000001</c:v>
                </c:pt>
                <c:pt idx="3">
                  <c:v>21.103166999999999</c:v>
                </c:pt>
                <c:pt idx="4">
                  <c:v>23.041864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Лист1!$B$12</c:f>
              <c:strCache>
                <c:ptCount val="1"/>
                <c:pt idx="0">
                  <c:v>Прибыль до налогооблажения, , млрд. руб.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trendline>
            <c:spPr>
              <a:ln w="38100" cap="flat" cmpd="sng" algn="ctr">
                <a:solidFill>
                  <a:schemeClr val="accent2"/>
                </a:solidFill>
                <a:prstDash val="sysDot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trendlineType val="linear"/>
            <c:dispRSqr val="0"/>
            <c:dispEq val="0"/>
          </c:trendline>
          <c:cat>
            <c:numRef>
              <c:f>Лист1!$C$10:$G$10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Лист1!$C$12:$G$12</c:f>
              <c:numCache>
                <c:formatCode>0.00</c:formatCode>
                <c:ptCount val="5"/>
                <c:pt idx="0">
                  <c:v>4.1707090000000004</c:v>
                </c:pt>
                <c:pt idx="1">
                  <c:v>6.4246499999999997</c:v>
                </c:pt>
                <c:pt idx="2">
                  <c:v>4.3698399999999999</c:v>
                </c:pt>
                <c:pt idx="3">
                  <c:v>2.3794110000000002</c:v>
                </c:pt>
                <c:pt idx="4">
                  <c:v>3.0806209999999998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Лист1!$B$13</c:f>
              <c:strCache>
                <c:ptCount val="1"/>
                <c:pt idx="0">
                  <c:v>Средний инвестированный капитал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trendline>
            <c:spPr>
              <a:ln w="38100" cap="flat" cmpd="sng" algn="ctr">
                <a:solidFill>
                  <a:schemeClr val="accent3"/>
                </a:solidFill>
                <a:prstDash val="sysDot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trendlineType val="linear"/>
            <c:dispRSqr val="0"/>
            <c:dispEq val="0"/>
          </c:trendline>
          <c:val>
            <c:numRef>
              <c:f>Лист1!$C$13:$G$13</c:f>
              <c:numCache>
                <c:formatCode>0.00</c:formatCode>
                <c:ptCount val="5"/>
                <c:pt idx="0">
                  <c:v>9.0049430000000008</c:v>
                </c:pt>
                <c:pt idx="1">
                  <c:v>11.293405999999999</c:v>
                </c:pt>
                <c:pt idx="2">
                  <c:v>9.9776760000000007</c:v>
                </c:pt>
                <c:pt idx="3">
                  <c:v>9.2565969999999993</c:v>
                </c:pt>
                <c:pt idx="4">
                  <c:v>11.713592999999999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8562048"/>
        <c:axId val="138374528"/>
      </c:lineChart>
      <c:catAx>
        <c:axId val="138562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138374528"/>
        <c:crosses val="autoZero"/>
        <c:auto val="1"/>
        <c:lblAlgn val="ctr"/>
        <c:lblOffset val="100"/>
        <c:noMultiLvlLbl val="0"/>
      </c:catAx>
      <c:valAx>
        <c:axId val="138374528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ru-RU"/>
                  <a:t>Млрд. руб.</a:t>
                </a:r>
              </a:p>
            </c:rich>
          </c:tx>
          <c:layout/>
          <c:overlay val="0"/>
        </c:title>
        <c:numFmt formatCode="0.00" sourceLinked="1"/>
        <c:majorTickMark val="none"/>
        <c:minorTickMark val="none"/>
        <c:tickLblPos val="nextTo"/>
        <c:crossAx val="138562048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Лист1!$B$15</c:f>
              <c:strCache>
                <c:ptCount val="1"/>
                <c:pt idx="0">
                  <c:v>Рентабельность оборота, %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trendline>
            <c:spPr>
              <a:ln w="38100" cap="flat" cmpd="sng" algn="ctr">
                <a:solidFill>
                  <a:schemeClr val="accent1"/>
                </a:solidFill>
                <a:prstDash val="sysDot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trendlineType val="linear"/>
            <c:dispRSqr val="0"/>
            <c:dispEq val="0"/>
          </c:trendline>
          <c:cat>
            <c:numRef>
              <c:f>Лист1!$C$10:$G$10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Лист1!$C$15:$G$15</c:f>
              <c:numCache>
                <c:formatCode>0.0%</c:formatCode>
                <c:ptCount val="5"/>
                <c:pt idx="0">
                  <c:v>0.15855461247438563</c:v>
                </c:pt>
                <c:pt idx="1">
                  <c:v>0.26226783286754612</c:v>
                </c:pt>
                <c:pt idx="2">
                  <c:v>0.17535904172285449</c:v>
                </c:pt>
                <c:pt idx="3">
                  <c:v>0.11275137044596198</c:v>
                </c:pt>
                <c:pt idx="4">
                  <c:v>0.13369669224677308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Лист1!$B$16</c:f>
              <c:strCache>
                <c:ptCount val="1"/>
                <c:pt idx="0">
                  <c:v>Отдача на использованный капитал ROCE, %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trendline>
            <c:spPr>
              <a:ln w="38100" cap="flat" cmpd="sng" algn="ctr">
                <a:solidFill>
                  <a:schemeClr val="accent2"/>
                </a:solidFill>
                <a:prstDash val="sysDot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trendlineType val="linear"/>
            <c:dispRSqr val="0"/>
            <c:dispEq val="0"/>
          </c:trendline>
          <c:val>
            <c:numRef>
              <c:f>Лист1!$C$16:$G$16</c:f>
              <c:numCache>
                <c:formatCode>0.0%</c:formatCode>
                <c:ptCount val="5"/>
                <c:pt idx="0">
                  <c:v>0.46315773459087972</c:v>
                </c:pt>
                <c:pt idx="1">
                  <c:v>0.56888506443494546</c:v>
                </c:pt>
                <c:pt idx="2">
                  <c:v>0.43796170571183107</c:v>
                </c:pt>
                <c:pt idx="3">
                  <c:v>0.25705029612934432</c:v>
                </c:pt>
                <c:pt idx="4">
                  <c:v>0.26299539347149931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1854208"/>
        <c:axId val="141619136"/>
      </c:lineChart>
      <c:catAx>
        <c:axId val="14185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141619136"/>
        <c:crosses val="autoZero"/>
        <c:auto val="1"/>
        <c:lblAlgn val="ctr"/>
        <c:lblOffset val="100"/>
        <c:noMultiLvlLbl val="0"/>
      </c:catAx>
      <c:valAx>
        <c:axId val="141619136"/>
        <c:scaling>
          <c:orientation val="minMax"/>
        </c:scaling>
        <c:delete val="0"/>
        <c:axPos val="l"/>
        <c:majorGridlines/>
        <c:numFmt formatCode="0.0%" sourceLinked="1"/>
        <c:majorTickMark val="none"/>
        <c:minorTickMark val="none"/>
        <c:tickLblPos val="nextTo"/>
        <c:spPr>
          <a:ln w="9525">
            <a:noFill/>
          </a:ln>
        </c:spPr>
        <c:crossAx val="141854208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9.041654515407796E-2"/>
          <c:y val="0.63957626445121651"/>
          <c:w val="0.81916666666666671"/>
          <c:h val="0.36042373554878354"/>
        </c:manualLayout>
      </c:layout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Лист1!$B$17</c:f>
              <c:strCache>
                <c:ptCount val="1"/>
                <c:pt idx="0">
                  <c:v>Оборачиваемость активов AUR</c:v>
                </c:pt>
              </c:strCache>
            </c:strRef>
          </c:tx>
          <c:spPr>
            <a:ln w="38100" cap="flat" cmpd="sng" algn="ctr">
              <a:solidFill>
                <a:schemeClr val="accent3">
                  <a:shade val="50000"/>
                </a:schemeClr>
              </a:solidFill>
              <a:prstDash val="solid"/>
            </a:ln>
            <a:effectLst/>
          </c:spPr>
          <c:marker>
            <c:spPr>
              <a:solidFill>
                <a:schemeClr val="accent3"/>
              </a:solidFill>
              <a:ln w="38100" cap="flat" cmpd="sng" algn="ctr">
                <a:solidFill>
                  <a:schemeClr val="accent3">
                    <a:shade val="50000"/>
                  </a:schemeClr>
                </a:solidFill>
                <a:prstDash val="solid"/>
              </a:ln>
              <a:effectLst/>
            </c:spPr>
          </c:marker>
          <c:trendline>
            <c:spPr>
              <a:ln w="38100" cap="flat" cmpd="sng" algn="ctr">
                <a:solidFill>
                  <a:schemeClr val="accent3"/>
                </a:solidFill>
                <a:prstDash val="sysDot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trendlineType val="linear"/>
            <c:dispRSqr val="0"/>
            <c:dispEq val="0"/>
          </c:trendline>
          <c:cat>
            <c:numRef>
              <c:f>Лист1!$C$3:$G$3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Лист1!$C$17:$G$17</c:f>
              <c:numCache>
                <c:formatCode>0.00</c:formatCode>
                <c:ptCount val="5"/>
                <c:pt idx="0">
                  <c:v>2.921124320276097</c:v>
                </c:pt>
                <c:pt idx="1">
                  <c:v>2.1690996498310611</c:v>
                </c:pt>
                <c:pt idx="2">
                  <c:v>2.497514250813516</c:v>
                </c:pt>
                <c:pt idx="3">
                  <c:v>2.2797975325057362</c:v>
                </c:pt>
                <c:pt idx="4">
                  <c:v>1.967104713301888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1854720"/>
        <c:axId val="141620864"/>
      </c:lineChart>
      <c:catAx>
        <c:axId val="1418547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41620864"/>
        <c:crosses val="autoZero"/>
        <c:auto val="1"/>
        <c:lblAlgn val="ctr"/>
        <c:lblOffset val="100"/>
        <c:noMultiLvlLbl val="0"/>
      </c:catAx>
      <c:valAx>
        <c:axId val="141620864"/>
        <c:scaling>
          <c:orientation val="minMax"/>
        </c:scaling>
        <c:delete val="0"/>
        <c:axPos val="l"/>
        <c:majorGridlines/>
        <c:numFmt formatCode="0.00" sourceLinked="1"/>
        <c:majorTickMark val="out"/>
        <c:minorTickMark val="none"/>
        <c:tickLblPos val="nextTo"/>
        <c:crossAx val="141854720"/>
        <c:crosses val="autoZero"/>
        <c:crossBetween val="between"/>
      </c:valAx>
    </c:plotArea>
    <c:legend>
      <c:legendPos val="b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dirty="0" smtClean="0"/>
              <a:t>Изменение</a:t>
            </a:r>
            <a:r>
              <a:rPr lang="ru-RU" baseline="0" dirty="0" smtClean="0"/>
              <a:t> численности</a:t>
            </a:r>
            <a:endParaRPr lang="ru-RU" dirty="0"/>
          </a:p>
        </c:rich>
      </c:tx>
      <c:layout/>
      <c:overlay val="0"/>
    </c:title>
    <c:autoTitleDeleted val="0"/>
    <c:plotArea>
      <c:layout/>
      <c:lineChart>
        <c:grouping val="standard"/>
        <c:varyColors val="0"/>
        <c:ser>
          <c:idx val="4"/>
          <c:order val="0"/>
          <c:tx>
            <c:strRef>
              <c:f>Лист1!$A$22</c:f>
              <c:strCache>
                <c:ptCount val="1"/>
                <c:pt idx="0">
                  <c:v>РСС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strRef>
              <c:f>Лист1!$D$1:$H$1</c:f>
              <c:strCache>
                <c:ptCount val="5"/>
                <c:pt idx="0">
                  <c:v>2017 г.</c:v>
                </c:pt>
                <c:pt idx="1">
                  <c:v>2018 г.</c:v>
                </c:pt>
                <c:pt idx="2">
                  <c:v>2019 г.</c:v>
                </c:pt>
                <c:pt idx="3">
                  <c:v>2020 г.</c:v>
                </c:pt>
                <c:pt idx="4">
                  <c:v>2021 г.</c:v>
                </c:pt>
              </c:strCache>
            </c:strRef>
          </c:cat>
          <c:val>
            <c:numRef>
              <c:f>Лист1!$D$23:$H$23</c:f>
              <c:numCache>
                <c:formatCode>General</c:formatCode>
                <c:ptCount val="5"/>
                <c:pt idx="0">
                  <c:v>169</c:v>
                </c:pt>
                <c:pt idx="1">
                  <c:v>167</c:v>
                </c:pt>
                <c:pt idx="2">
                  <c:v>159</c:v>
                </c:pt>
                <c:pt idx="3">
                  <c:v>142</c:v>
                </c:pt>
                <c:pt idx="4">
                  <c:v>138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Лист1!$A$12</c:f>
              <c:strCache>
                <c:ptCount val="1"/>
                <c:pt idx="0">
                  <c:v>вспомогательных рабочих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strRef>
              <c:f>Лист1!$D$1:$H$1</c:f>
              <c:strCache>
                <c:ptCount val="5"/>
                <c:pt idx="0">
                  <c:v>2017 г.</c:v>
                </c:pt>
                <c:pt idx="1">
                  <c:v>2018 г.</c:v>
                </c:pt>
                <c:pt idx="2">
                  <c:v>2019 г.</c:v>
                </c:pt>
                <c:pt idx="3">
                  <c:v>2020 г.</c:v>
                </c:pt>
                <c:pt idx="4">
                  <c:v>2021 г.</c:v>
                </c:pt>
              </c:strCache>
            </c:strRef>
          </c:cat>
          <c:val>
            <c:numRef>
              <c:f>Лист1!$D$13:$H$13</c:f>
              <c:numCache>
                <c:formatCode>General</c:formatCode>
                <c:ptCount val="5"/>
                <c:pt idx="0">
                  <c:v>123</c:v>
                </c:pt>
                <c:pt idx="1">
                  <c:v>120</c:v>
                </c:pt>
                <c:pt idx="2" formatCode="#,##0">
                  <c:v>112</c:v>
                </c:pt>
                <c:pt idx="3" formatCode="#,##0">
                  <c:v>101</c:v>
                </c:pt>
                <c:pt idx="4" formatCode="#,##0">
                  <c:v>104</c:v>
                </c:pt>
              </c:numCache>
            </c:numRef>
          </c:val>
          <c:smooth val="0"/>
        </c:ser>
        <c:ser>
          <c:idx val="0"/>
          <c:order val="2"/>
          <c:tx>
            <c:strRef>
              <c:f>Лист1!$A$10</c:f>
              <c:strCache>
                <c:ptCount val="1"/>
                <c:pt idx="0">
                  <c:v>производственных рабочих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strRef>
              <c:f>Лист1!$D$1:$H$1</c:f>
              <c:strCache>
                <c:ptCount val="5"/>
                <c:pt idx="0">
                  <c:v>2017 г.</c:v>
                </c:pt>
                <c:pt idx="1">
                  <c:v>2018 г.</c:v>
                </c:pt>
                <c:pt idx="2">
                  <c:v>2019 г.</c:v>
                </c:pt>
                <c:pt idx="3">
                  <c:v>2020 г.</c:v>
                </c:pt>
                <c:pt idx="4">
                  <c:v>2021 г.</c:v>
                </c:pt>
              </c:strCache>
            </c:strRef>
          </c:cat>
          <c:val>
            <c:numRef>
              <c:f>Лист1!$D$10:$H$10</c:f>
              <c:numCache>
                <c:formatCode>General</c:formatCode>
                <c:ptCount val="5"/>
                <c:pt idx="0">
                  <c:v>474</c:v>
                </c:pt>
                <c:pt idx="1">
                  <c:v>449</c:v>
                </c:pt>
                <c:pt idx="2" formatCode="#,##0">
                  <c:v>395</c:v>
                </c:pt>
                <c:pt idx="3" formatCode="#,##0">
                  <c:v>315</c:v>
                </c:pt>
                <c:pt idx="4" formatCode="#,##0">
                  <c:v>302</c:v>
                </c:pt>
              </c:numCache>
            </c:numRef>
          </c:val>
          <c:smooth val="0"/>
        </c:ser>
        <c:ser>
          <c:idx val="2"/>
          <c:order val="3"/>
          <c:tx>
            <c:strRef>
              <c:f>Лист1!$A$24</c:f>
              <c:strCache>
                <c:ptCount val="1"/>
                <c:pt idx="0">
                  <c:v>работающих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val>
            <c:numRef>
              <c:f>Лист1!$D$25:$H$25</c:f>
              <c:numCache>
                <c:formatCode>General</c:formatCode>
                <c:ptCount val="5"/>
                <c:pt idx="0">
                  <c:v>761</c:v>
                </c:pt>
                <c:pt idx="1">
                  <c:v>733</c:v>
                </c:pt>
                <c:pt idx="2">
                  <c:v>663</c:v>
                </c:pt>
                <c:pt idx="3">
                  <c:v>558</c:v>
                </c:pt>
                <c:pt idx="4">
                  <c:v>543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568256"/>
        <c:axId val="148000128"/>
      </c:lineChart>
      <c:catAx>
        <c:axId val="145568256"/>
        <c:scaling>
          <c:orientation val="minMax"/>
        </c:scaling>
        <c:delete val="0"/>
        <c:axPos val="b"/>
        <c:majorTickMark val="out"/>
        <c:minorTickMark val="none"/>
        <c:tickLblPos val="nextTo"/>
        <c:crossAx val="148000128"/>
        <c:crosses val="autoZero"/>
        <c:auto val="1"/>
        <c:lblAlgn val="ctr"/>
        <c:lblOffset val="100"/>
        <c:noMultiLvlLbl val="0"/>
      </c:catAx>
      <c:valAx>
        <c:axId val="14800012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45568256"/>
        <c:crosses val="autoZero"/>
        <c:crossBetween val="between"/>
      </c:valAx>
    </c:plotArea>
    <c:legend>
      <c:legendPos val="b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dirty="0"/>
              <a:t>Динамика </a:t>
            </a:r>
            <a:r>
              <a:rPr lang="ru-RU" dirty="0" smtClean="0"/>
              <a:t>выпуска </a:t>
            </a:r>
            <a:r>
              <a:rPr lang="ru-RU" dirty="0"/>
              <a:t>товарной продукции</a:t>
            </a:r>
          </a:p>
        </c:rich>
      </c:tx>
      <c:layout/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Лист1!$B$4</c:f>
              <c:strCache>
                <c:ptCount val="1"/>
                <c:pt idx="0">
                  <c:v>по инструментальному производству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numRef>
              <c:f>Лист1!$L$7:$P$7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Лист1!$L$13:$P$13</c:f>
              <c:numCache>
                <c:formatCode>0.0</c:formatCode>
                <c:ptCount val="5"/>
                <c:pt idx="0">
                  <c:v>1162.134</c:v>
                </c:pt>
                <c:pt idx="1">
                  <c:v>1061.979</c:v>
                </c:pt>
                <c:pt idx="2">
                  <c:v>819.71500000000003</c:v>
                </c:pt>
                <c:pt idx="3">
                  <c:v>577.68399999999997</c:v>
                </c:pt>
                <c:pt idx="4">
                  <c:v>632.39400000000001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Лист1!$B$12</c:f>
              <c:strCache>
                <c:ptCount val="1"/>
                <c:pt idx="0">
                  <c:v>в категории  "Мерительный инструмент"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numRef>
              <c:f>Лист1!$L$7:$P$7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Лист1!$L$15:$P$15</c:f>
              <c:numCache>
                <c:formatCode>0.0</c:formatCode>
                <c:ptCount val="5"/>
                <c:pt idx="0">
                  <c:v>436.78100000000001</c:v>
                </c:pt>
                <c:pt idx="1">
                  <c:v>425.00099999999998</c:v>
                </c:pt>
                <c:pt idx="2">
                  <c:v>356.45299999999997</c:v>
                </c:pt>
                <c:pt idx="3">
                  <c:v>248.05799999999999</c:v>
                </c:pt>
                <c:pt idx="4">
                  <c:v>262.12299999999999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5568768"/>
        <c:axId val="148001856"/>
      </c:lineChart>
      <c:catAx>
        <c:axId val="145568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148001856"/>
        <c:crosses val="autoZero"/>
        <c:auto val="1"/>
        <c:lblAlgn val="ctr"/>
        <c:lblOffset val="100"/>
        <c:noMultiLvlLbl val="0"/>
      </c:catAx>
      <c:valAx>
        <c:axId val="148001856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ru-RU"/>
                  <a:t>Тыс. нормо-часов</a:t>
                </a:r>
              </a:p>
            </c:rich>
          </c:tx>
          <c:layout/>
          <c:overlay val="0"/>
        </c:title>
        <c:numFmt formatCode="0.0" sourceLinked="1"/>
        <c:majorTickMark val="none"/>
        <c:minorTickMark val="none"/>
        <c:tickLblPos val="nextTo"/>
        <c:crossAx val="145568768"/>
        <c:crosses val="autoZero"/>
        <c:crossBetween val="between"/>
      </c:valAx>
    </c:plotArea>
    <c:legend>
      <c:legendPos val="b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Лист1!$Q$28</c:f>
              <c:strCache>
                <c:ptCount val="1"/>
                <c:pt idx="0">
                  <c:v>рубли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numRef>
              <c:f>Лист1!$R$27:$V$27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Лист1!$R$28:$V$28</c:f>
              <c:numCache>
                <c:formatCode>0.00%</c:formatCode>
                <c:ptCount val="5"/>
                <c:pt idx="0">
                  <c:v>1</c:v>
                </c:pt>
                <c:pt idx="1">
                  <c:v>1.0264993461081902</c:v>
                </c:pt>
                <c:pt idx="2">
                  <c:v>1.0150646125988216</c:v>
                </c:pt>
                <c:pt idx="3">
                  <c:v>0.775472443035643</c:v>
                </c:pt>
                <c:pt idx="4">
                  <c:v>0.86789834128419652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Лист1!$Q$29</c:f>
              <c:strCache>
                <c:ptCount val="1"/>
                <c:pt idx="0">
                  <c:v>нормо-часы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numRef>
              <c:f>Лист1!$R$27:$V$27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Лист1!$R$29:$V$29</c:f>
              <c:numCache>
                <c:formatCode>0.00%</c:formatCode>
                <c:ptCount val="5"/>
                <c:pt idx="0">
                  <c:v>1</c:v>
                </c:pt>
                <c:pt idx="1">
                  <c:v>0.97302996238389483</c:v>
                </c:pt>
                <c:pt idx="2">
                  <c:v>0.81609090138994134</c:v>
                </c:pt>
                <c:pt idx="3">
                  <c:v>0.56792305526110332</c:v>
                </c:pt>
                <c:pt idx="4">
                  <c:v>0.60012454754213207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Лист1!$Q$30</c:f>
              <c:strCache>
                <c:ptCount val="1"/>
                <c:pt idx="0">
                  <c:v>штуки</c:v>
                </c:pt>
              </c:strCache>
            </c:strRef>
          </c:tx>
          <c:spPr>
            <a:ln w="38100"/>
          </c:spPr>
          <c:marker>
            <c:spPr>
              <a:ln w="38100"/>
            </c:spPr>
          </c:marker>
          <c:cat>
            <c:numRef>
              <c:f>Лист1!$R$27:$V$27</c:f>
              <c:numCache>
                <c:formatCode>General</c:formatCode>
                <c:ptCount val="5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</c:numCache>
            </c:numRef>
          </c:cat>
          <c:val>
            <c:numRef>
              <c:f>Лист1!$R$30:$V$30</c:f>
              <c:numCache>
                <c:formatCode>0.00%</c:formatCode>
                <c:ptCount val="5"/>
                <c:pt idx="0">
                  <c:v>1</c:v>
                </c:pt>
                <c:pt idx="1">
                  <c:v>1.0479051574660267</c:v>
                </c:pt>
                <c:pt idx="2">
                  <c:v>0.8491068188233396</c:v>
                </c:pt>
                <c:pt idx="3">
                  <c:v>0.62869470543167061</c:v>
                </c:pt>
                <c:pt idx="4">
                  <c:v>0.60579055607080934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1216128"/>
        <c:axId val="148575872"/>
      </c:lineChart>
      <c:catAx>
        <c:axId val="1512161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48575872"/>
        <c:crosses val="autoZero"/>
        <c:auto val="1"/>
        <c:lblAlgn val="ctr"/>
        <c:lblOffset val="100"/>
        <c:noMultiLvlLbl val="0"/>
      </c:catAx>
      <c:valAx>
        <c:axId val="148575872"/>
        <c:scaling>
          <c:orientation val="minMax"/>
        </c:scaling>
        <c:delete val="0"/>
        <c:axPos val="l"/>
        <c:majorGridlines/>
        <c:numFmt formatCode="0.00%" sourceLinked="1"/>
        <c:majorTickMark val="out"/>
        <c:minorTickMark val="none"/>
        <c:tickLblPos val="nextTo"/>
        <c:crossAx val="151216128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6116EDF-CE0A-4E51-BDD0-283C0B327088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0780E673-5AE7-460B-B477-887F807A7D76}">
      <dgm:prSet phldrT="[Текст]"/>
      <dgm:spPr/>
      <dgm:t>
        <a:bodyPr/>
        <a:lstStyle/>
        <a:p>
          <a:r>
            <a:rPr lang="en-US" dirty="0" smtClean="0"/>
            <a:t>S - </a:t>
          </a:r>
          <a:r>
            <a:rPr lang="ru-RU" dirty="0" smtClean="0"/>
            <a:t>социальные</a:t>
          </a:r>
          <a:endParaRPr lang="ru-RU" dirty="0"/>
        </a:p>
      </dgm:t>
    </dgm:pt>
    <dgm:pt modelId="{2803F2F7-5663-4F6A-8B54-7BDA1FF28A75}" type="parTrans" cxnId="{DA562B0A-9ACF-449C-B362-5B083A546A78}">
      <dgm:prSet/>
      <dgm:spPr/>
      <dgm:t>
        <a:bodyPr/>
        <a:lstStyle/>
        <a:p>
          <a:endParaRPr lang="ru-RU"/>
        </a:p>
      </dgm:t>
    </dgm:pt>
    <dgm:pt modelId="{3F81530E-7F60-4414-8528-D32760FFA733}" type="sibTrans" cxnId="{DA562B0A-9ACF-449C-B362-5B083A546A78}">
      <dgm:prSet/>
      <dgm:spPr/>
      <dgm:t>
        <a:bodyPr/>
        <a:lstStyle/>
        <a:p>
          <a:endParaRPr lang="ru-RU"/>
        </a:p>
      </dgm:t>
    </dgm:pt>
    <dgm:pt modelId="{E37D1512-5A99-4AD5-A365-1CAAF9EBB52D}">
      <dgm:prSet phldrT="[Текст]"/>
      <dgm:spPr/>
      <dgm:t>
        <a:bodyPr/>
        <a:lstStyle/>
        <a:p>
          <a:r>
            <a:rPr lang="ru-RU" b="0" dirty="0" smtClean="0"/>
            <a:t>Депопуляция населения города</a:t>
          </a:r>
          <a:endParaRPr lang="ru-RU" b="0" dirty="0"/>
        </a:p>
      </dgm:t>
    </dgm:pt>
    <dgm:pt modelId="{B7D91130-50F1-4850-87C4-2138A2732006}" type="parTrans" cxnId="{00256DEF-7B24-432A-A5F0-2A643AF1340E}">
      <dgm:prSet/>
      <dgm:spPr/>
      <dgm:t>
        <a:bodyPr/>
        <a:lstStyle/>
        <a:p>
          <a:endParaRPr lang="ru-RU"/>
        </a:p>
      </dgm:t>
    </dgm:pt>
    <dgm:pt modelId="{34C4A990-4CEA-46FC-9187-403947403FD4}" type="sibTrans" cxnId="{00256DEF-7B24-432A-A5F0-2A643AF1340E}">
      <dgm:prSet/>
      <dgm:spPr/>
      <dgm:t>
        <a:bodyPr/>
        <a:lstStyle/>
        <a:p>
          <a:endParaRPr lang="ru-RU"/>
        </a:p>
      </dgm:t>
    </dgm:pt>
    <dgm:pt modelId="{57F594A9-D0DD-4B45-8FAE-C062B1259E0B}">
      <dgm:prSet phldrT="[Текст]"/>
      <dgm:spPr/>
      <dgm:t>
        <a:bodyPr/>
        <a:lstStyle/>
        <a:p>
          <a:r>
            <a:rPr lang="ru-RU" dirty="0" smtClean="0"/>
            <a:t>Появление на рынке труда новых сфер занятости</a:t>
          </a:r>
          <a:endParaRPr lang="ru-RU" dirty="0"/>
        </a:p>
      </dgm:t>
    </dgm:pt>
    <dgm:pt modelId="{AF30D79C-09B3-4E03-B822-18FC032D5C0A}" type="parTrans" cxnId="{1C78E418-9E1C-4209-BD9B-D9DB32B650F8}">
      <dgm:prSet/>
      <dgm:spPr/>
      <dgm:t>
        <a:bodyPr/>
        <a:lstStyle/>
        <a:p>
          <a:endParaRPr lang="ru-RU"/>
        </a:p>
      </dgm:t>
    </dgm:pt>
    <dgm:pt modelId="{8AFE67B0-48C2-4B57-A7B7-8FD9C284EB19}" type="sibTrans" cxnId="{1C78E418-9E1C-4209-BD9B-D9DB32B650F8}">
      <dgm:prSet/>
      <dgm:spPr/>
      <dgm:t>
        <a:bodyPr/>
        <a:lstStyle/>
        <a:p>
          <a:endParaRPr lang="ru-RU"/>
        </a:p>
      </dgm:t>
    </dgm:pt>
    <dgm:pt modelId="{2D2923DF-70D2-4AE1-8B63-67DFADA09EA9}">
      <dgm:prSet phldrT="[Текст]"/>
      <dgm:spPr/>
      <dgm:t>
        <a:bodyPr/>
        <a:lstStyle/>
        <a:p>
          <a:r>
            <a:rPr lang="ru-RU" dirty="0" smtClean="0"/>
            <a:t>Т - технологические</a:t>
          </a:r>
          <a:endParaRPr lang="ru-RU" dirty="0"/>
        </a:p>
      </dgm:t>
    </dgm:pt>
    <dgm:pt modelId="{3AC7E622-C287-4136-AF4A-686F5528E74D}" type="parTrans" cxnId="{CE4126D3-63EF-447C-983D-27B2FB8EEEA1}">
      <dgm:prSet/>
      <dgm:spPr/>
      <dgm:t>
        <a:bodyPr/>
        <a:lstStyle/>
        <a:p>
          <a:endParaRPr lang="ru-RU"/>
        </a:p>
      </dgm:t>
    </dgm:pt>
    <dgm:pt modelId="{F7EE81A1-609E-4F22-A7B7-5B8BAF1A16BC}" type="sibTrans" cxnId="{CE4126D3-63EF-447C-983D-27B2FB8EEEA1}">
      <dgm:prSet/>
      <dgm:spPr/>
      <dgm:t>
        <a:bodyPr/>
        <a:lstStyle/>
        <a:p>
          <a:endParaRPr lang="ru-RU"/>
        </a:p>
      </dgm:t>
    </dgm:pt>
    <dgm:pt modelId="{D887BA9C-8DA6-4FDC-BF3F-8A5F7FAF8F39}">
      <dgm:prSet phldrT="[Текст]"/>
      <dgm:spPr/>
      <dgm:t>
        <a:bodyPr/>
        <a:lstStyle/>
        <a:p>
          <a:r>
            <a:rPr lang="ru-RU" dirty="0" smtClean="0"/>
            <a:t>Развитие технологий в области измерений</a:t>
          </a:r>
          <a:endParaRPr lang="ru-RU" dirty="0"/>
        </a:p>
      </dgm:t>
    </dgm:pt>
    <dgm:pt modelId="{8135400D-5F5B-46EC-83FD-3E04EEA6B102}" type="parTrans" cxnId="{78DA1250-65C6-437F-AE9D-3F315B9E012D}">
      <dgm:prSet/>
      <dgm:spPr/>
      <dgm:t>
        <a:bodyPr/>
        <a:lstStyle/>
        <a:p>
          <a:endParaRPr lang="ru-RU"/>
        </a:p>
      </dgm:t>
    </dgm:pt>
    <dgm:pt modelId="{44AD405C-DE3D-4593-A08E-42A3DCF79787}" type="sibTrans" cxnId="{78DA1250-65C6-437F-AE9D-3F315B9E012D}">
      <dgm:prSet/>
      <dgm:spPr/>
      <dgm:t>
        <a:bodyPr/>
        <a:lstStyle/>
        <a:p>
          <a:endParaRPr lang="ru-RU"/>
        </a:p>
      </dgm:t>
    </dgm:pt>
    <dgm:pt modelId="{8EDCFA59-A4E5-4E28-B370-B7D8E0D36EDB}">
      <dgm:prSet phldrT="[Текст]"/>
      <dgm:spPr/>
      <dgm:t>
        <a:bodyPr/>
        <a:lstStyle/>
        <a:p>
          <a:r>
            <a:rPr lang="ru-RU" dirty="0" smtClean="0"/>
            <a:t>Появление новых конструкционных материалов</a:t>
          </a:r>
          <a:endParaRPr lang="ru-RU" dirty="0"/>
        </a:p>
      </dgm:t>
    </dgm:pt>
    <dgm:pt modelId="{ED2BB55B-4ACE-4FD0-AEC6-7F5D8B2F0930}" type="parTrans" cxnId="{16733306-2197-4ED1-B174-9632CD014B6C}">
      <dgm:prSet/>
      <dgm:spPr/>
      <dgm:t>
        <a:bodyPr/>
        <a:lstStyle/>
        <a:p>
          <a:endParaRPr lang="ru-RU"/>
        </a:p>
      </dgm:t>
    </dgm:pt>
    <dgm:pt modelId="{634C0312-77DC-48AB-83CA-109FA03CB47F}" type="sibTrans" cxnId="{16733306-2197-4ED1-B174-9632CD014B6C}">
      <dgm:prSet/>
      <dgm:spPr/>
      <dgm:t>
        <a:bodyPr/>
        <a:lstStyle/>
        <a:p>
          <a:endParaRPr lang="ru-RU"/>
        </a:p>
      </dgm:t>
    </dgm:pt>
    <dgm:pt modelId="{478A0BDD-4C38-430C-8301-668C6A885A51}">
      <dgm:prSet phldrT="[Текст]"/>
      <dgm:spPr/>
      <dgm:t>
        <a:bodyPr/>
        <a:lstStyle/>
        <a:p>
          <a:r>
            <a:rPr lang="en-US" dirty="0" smtClean="0"/>
            <a:t>E – </a:t>
          </a:r>
          <a:r>
            <a:rPr lang="ru-RU" dirty="0" smtClean="0"/>
            <a:t>экономические</a:t>
          </a:r>
          <a:endParaRPr lang="ru-RU" dirty="0"/>
        </a:p>
      </dgm:t>
    </dgm:pt>
    <dgm:pt modelId="{35A531BB-CFC6-4E6B-9714-5DDE6C498795}" type="parTrans" cxnId="{9B470109-FE78-4E2B-976C-99A1F675244C}">
      <dgm:prSet/>
      <dgm:spPr/>
      <dgm:t>
        <a:bodyPr/>
        <a:lstStyle/>
        <a:p>
          <a:endParaRPr lang="ru-RU"/>
        </a:p>
      </dgm:t>
    </dgm:pt>
    <dgm:pt modelId="{E2A2892F-6934-49F7-9E7E-A231D995F9C0}" type="sibTrans" cxnId="{9B470109-FE78-4E2B-976C-99A1F675244C}">
      <dgm:prSet/>
      <dgm:spPr/>
      <dgm:t>
        <a:bodyPr/>
        <a:lstStyle/>
        <a:p>
          <a:endParaRPr lang="ru-RU"/>
        </a:p>
      </dgm:t>
    </dgm:pt>
    <dgm:pt modelId="{2CC13F2F-533C-441E-8367-BB4539DB244F}">
      <dgm:prSet phldrT="[Текст]"/>
      <dgm:spPr/>
      <dgm:t>
        <a:bodyPr/>
        <a:lstStyle/>
        <a:p>
          <a:r>
            <a:rPr lang="ru-RU" dirty="0" smtClean="0"/>
            <a:t>Изменения в трудовом, налоговом и др. видах законодательства</a:t>
          </a:r>
          <a:endParaRPr lang="ru-RU" dirty="0"/>
        </a:p>
      </dgm:t>
    </dgm:pt>
    <dgm:pt modelId="{79E7BCCA-ECC4-4201-83E5-B07753F07792}" type="parTrans" cxnId="{D25BA976-8DE9-4688-9DC2-80B4708B1252}">
      <dgm:prSet/>
      <dgm:spPr/>
      <dgm:t>
        <a:bodyPr/>
        <a:lstStyle/>
        <a:p>
          <a:endParaRPr lang="ru-RU"/>
        </a:p>
      </dgm:t>
    </dgm:pt>
    <dgm:pt modelId="{C7756EC3-C965-438A-8D20-98C074CE9EA0}" type="sibTrans" cxnId="{D25BA976-8DE9-4688-9DC2-80B4708B1252}">
      <dgm:prSet/>
      <dgm:spPr/>
      <dgm:t>
        <a:bodyPr/>
        <a:lstStyle/>
        <a:p>
          <a:endParaRPr lang="ru-RU"/>
        </a:p>
      </dgm:t>
    </dgm:pt>
    <dgm:pt modelId="{BB6D0E72-351B-4C12-B596-4C9D55F09D1D}">
      <dgm:prSet phldrT="[Текст]"/>
      <dgm:spPr/>
      <dgm:t>
        <a:bodyPr/>
        <a:lstStyle/>
        <a:p>
          <a:r>
            <a:rPr lang="ru-RU" dirty="0" smtClean="0"/>
            <a:t>Напряженная геополитическая обстановка</a:t>
          </a:r>
          <a:endParaRPr lang="ru-RU" dirty="0"/>
        </a:p>
      </dgm:t>
    </dgm:pt>
    <dgm:pt modelId="{DCE7BD0C-6DC0-4B55-A241-CD7BB22FAF15}" type="parTrans" cxnId="{1F14460A-8B1B-40BD-8DBB-230F4EF1F116}">
      <dgm:prSet/>
      <dgm:spPr/>
      <dgm:t>
        <a:bodyPr/>
        <a:lstStyle/>
        <a:p>
          <a:endParaRPr lang="ru-RU"/>
        </a:p>
      </dgm:t>
    </dgm:pt>
    <dgm:pt modelId="{A4DAB70E-153E-423C-A74A-5A7D8218BC28}" type="sibTrans" cxnId="{1F14460A-8B1B-40BD-8DBB-230F4EF1F116}">
      <dgm:prSet/>
      <dgm:spPr/>
      <dgm:t>
        <a:bodyPr/>
        <a:lstStyle/>
        <a:p>
          <a:endParaRPr lang="ru-RU"/>
        </a:p>
      </dgm:t>
    </dgm:pt>
    <dgm:pt modelId="{D0D11698-6A96-4E5A-8D91-EF3ED32477A8}">
      <dgm:prSet phldrT="[Текст]"/>
      <dgm:spPr/>
      <dgm:t>
        <a:bodyPr/>
        <a:lstStyle/>
        <a:p>
          <a:r>
            <a:rPr lang="en-US" dirty="0" smtClean="0"/>
            <a:t>P - </a:t>
          </a:r>
          <a:r>
            <a:rPr lang="ru-RU" dirty="0" smtClean="0"/>
            <a:t>политические</a:t>
          </a:r>
          <a:endParaRPr lang="ru-RU" dirty="0"/>
        </a:p>
      </dgm:t>
    </dgm:pt>
    <dgm:pt modelId="{6971CBE1-6A3C-4223-A767-D41E9BABC7DD}" type="parTrans" cxnId="{B14CC829-491C-43D3-AC4F-24A356C2139C}">
      <dgm:prSet/>
      <dgm:spPr/>
      <dgm:t>
        <a:bodyPr/>
        <a:lstStyle/>
        <a:p>
          <a:endParaRPr lang="ru-RU"/>
        </a:p>
      </dgm:t>
    </dgm:pt>
    <dgm:pt modelId="{BD1940BE-2401-4E4E-A0B2-F9E6C7343A63}" type="sibTrans" cxnId="{B14CC829-491C-43D3-AC4F-24A356C2139C}">
      <dgm:prSet/>
      <dgm:spPr/>
      <dgm:t>
        <a:bodyPr/>
        <a:lstStyle/>
        <a:p>
          <a:endParaRPr lang="ru-RU"/>
        </a:p>
      </dgm:t>
    </dgm:pt>
    <dgm:pt modelId="{3984E6EE-0160-425C-8DAF-2699BF1AA0A9}">
      <dgm:prSet phldrT="[Текст]"/>
      <dgm:spPr/>
      <dgm:t>
        <a:bodyPr/>
        <a:lstStyle/>
        <a:p>
          <a:r>
            <a:rPr lang="ru-RU" dirty="0" smtClean="0"/>
            <a:t>Е - экологические</a:t>
          </a:r>
          <a:endParaRPr lang="ru-RU" dirty="0"/>
        </a:p>
      </dgm:t>
    </dgm:pt>
    <dgm:pt modelId="{64ECDE29-7A5D-42BC-9A23-713402D72B34}" type="parTrans" cxnId="{0399BA03-7760-4259-9669-42E8E6B1D045}">
      <dgm:prSet/>
      <dgm:spPr/>
      <dgm:t>
        <a:bodyPr/>
        <a:lstStyle/>
        <a:p>
          <a:endParaRPr lang="ru-RU"/>
        </a:p>
      </dgm:t>
    </dgm:pt>
    <dgm:pt modelId="{BFD8048F-D51A-4695-913E-0327A3AF9EE4}" type="sibTrans" cxnId="{0399BA03-7760-4259-9669-42E8E6B1D045}">
      <dgm:prSet/>
      <dgm:spPr/>
      <dgm:t>
        <a:bodyPr/>
        <a:lstStyle/>
        <a:p>
          <a:endParaRPr lang="ru-RU"/>
        </a:p>
      </dgm:t>
    </dgm:pt>
    <dgm:pt modelId="{C806AC47-6210-4860-9671-5333BF1C65F2}">
      <dgm:prSet phldrT="[Текст]"/>
      <dgm:spPr/>
      <dgm:t>
        <a:bodyPr/>
        <a:lstStyle/>
        <a:p>
          <a:r>
            <a:rPr lang="ru-RU" dirty="0" smtClean="0"/>
            <a:t>Ужесточение экологических требований</a:t>
          </a:r>
          <a:endParaRPr lang="ru-RU" dirty="0"/>
        </a:p>
      </dgm:t>
    </dgm:pt>
    <dgm:pt modelId="{BC3397FF-26C0-4CE7-9221-2FAF1CE3F035}" type="parTrans" cxnId="{CE06523B-4416-49A5-BA43-D8A0CED1D911}">
      <dgm:prSet/>
      <dgm:spPr/>
      <dgm:t>
        <a:bodyPr/>
        <a:lstStyle/>
        <a:p>
          <a:endParaRPr lang="ru-RU"/>
        </a:p>
      </dgm:t>
    </dgm:pt>
    <dgm:pt modelId="{30CF3333-B08A-4B82-B8F5-89F273E07473}" type="sibTrans" cxnId="{CE06523B-4416-49A5-BA43-D8A0CED1D911}">
      <dgm:prSet/>
      <dgm:spPr/>
      <dgm:t>
        <a:bodyPr/>
        <a:lstStyle/>
        <a:p>
          <a:endParaRPr lang="ru-RU"/>
        </a:p>
      </dgm:t>
    </dgm:pt>
    <dgm:pt modelId="{FDCCF251-8476-4CEC-A319-5F255A1CBBD9}">
      <dgm:prSet phldrT="[Текст]"/>
      <dgm:spPr/>
      <dgm:t>
        <a:bodyPr/>
        <a:lstStyle/>
        <a:p>
          <a:r>
            <a:rPr lang="ru-RU" dirty="0" smtClean="0"/>
            <a:t>Ускорение инфляции</a:t>
          </a:r>
          <a:endParaRPr lang="ru-RU" dirty="0"/>
        </a:p>
      </dgm:t>
    </dgm:pt>
    <dgm:pt modelId="{BE040640-A003-4D73-B8CE-4B6CDBB229CF}" type="parTrans" cxnId="{D23F2000-C22D-4AB5-8030-F15F4E3F0368}">
      <dgm:prSet/>
      <dgm:spPr/>
      <dgm:t>
        <a:bodyPr/>
        <a:lstStyle/>
        <a:p>
          <a:endParaRPr lang="ru-RU"/>
        </a:p>
      </dgm:t>
    </dgm:pt>
    <dgm:pt modelId="{DC83AD19-2A57-477B-A948-D326D8E37C33}" type="sibTrans" cxnId="{D23F2000-C22D-4AB5-8030-F15F4E3F0368}">
      <dgm:prSet/>
      <dgm:spPr/>
      <dgm:t>
        <a:bodyPr/>
        <a:lstStyle/>
        <a:p>
          <a:endParaRPr lang="ru-RU"/>
        </a:p>
      </dgm:t>
    </dgm:pt>
    <dgm:pt modelId="{1EBCBD26-327B-4DE8-B521-B7FFCD94D2A9}">
      <dgm:prSet phldrT="[Текст]"/>
      <dgm:spPr/>
      <dgm:t>
        <a:bodyPr/>
        <a:lstStyle/>
        <a:p>
          <a:r>
            <a:rPr lang="ru-RU" dirty="0" smtClean="0"/>
            <a:t>Спад экономической активности</a:t>
          </a:r>
          <a:endParaRPr lang="ru-RU" dirty="0"/>
        </a:p>
      </dgm:t>
    </dgm:pt>
    <dgm:pt modelId="{98932BDB-A608-42F9-B4F0-57BCA25058A2}" type="parTrans" cxnId="{53F849AD-DB96-40CB-97E8-F4EB83D7F1A6}">
      <dgm:prSet/>
      <dgm:spPr/>
      <dgm:t>
        <a:bodyPr/>
        <a:lstStyle/>
        <a:p>
          <a:endParaRPr lang="ru-RU"/>
        </a:p>
      </dgm:t>
    </dgm:pt>
    <dgm:pt modelId="{66C61F3C-CF4D-4A8B-9AEB-6FC458842B5C}" type="sibTrans" cxnId="{53F849AD-DB96-40CB-97E8-F4EB83D7F1A6}">
      <dgm:prSet/>
      <dgm:spPr/>
      <dgm:t>
        <a:bodyPr/>
        <a:lstStyle/>
        <a:p>
          <a:endParaRPr lang="ru-RU"/>
        </a:p>
      </dgm:t>
    </dgm:pt>
    <dgm:pt modelId="{CC325042-C4D6-4B1F-8406-6E2095E5FDB7}" type="pres">
      <dgm:prSet presAssocID="{46116EDF-CE0A-4E51-BDD0-283C0B327088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A10CFD4A-AF7B-473C-B763-5583BC91FE9B}" type="pres">
      <dgm:prSet presAssocID="{0780E673-5AE7-460B-B477-887F807A7D76}" presName="linNode" presStyleCnt="0"/>
      <dgm:spPr/>
    </dgm:pt>
    <dgm:pt modelId="{34860B58-B1FA-41B7-92CC-C555D5FB8031}" type="pres">
      <dgm:prSet presAssocID="{0780E673-5AE7-460B-B477-887F807A7D76}" presName="parentText" presStyleLbl="node1" presStyleIdx="0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D2701AC-EB76-40E8-B2AE-718E6CAD0B4F}" type="pres">
      <dgm:prSet presAssocID="{0780E673-5AE7-460B-B477-887F807A7D76}" presName="descendantText" presStyleLbl="alignAccFollowNode1" presStyleIdx="0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F645BDE-F089-46CC-8BAD-F8B5A6811792}" type="pres">
      <dgm:prSet presAssocID="{3F81530E-7F60-4414-8528-D32760FFA733}" presName="sp" presStyleCnt="0"/>
      <dgm:spPr/>
    </dgm:pt>
    <dgm:pt modelId="{82FFF733-D0C0-4096-AEF2-83642A0CFA22}" type="pres">
      <dgm:prSet presAssocID="{2D2923DF-70D2-4AE1-8B63-67DFADA09EA9}" presName="linNode" presStyleCnt="0"/>
      <dgm:spPr/>
    </dgm:pt>
    <dgm:pt modelId="{AF93C329-3A2F-4344-A132-C549DA0FCF4B}" type="pres">
      <dgm:prSet presAssocID="{2D2923DF-70D2-4AE1-8B63-67DFADA09EA9}" presName="parentText" presStyleLbl="node1" presStyleIdx="1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5DB065C-573B-4FA6-A963-5A82FFBED20B}" type="pres">
      <dgm:prSet presAssocID="{2D2923DF-70D2-4AE1-8B63-67DFADA09EA9}" presName="descendantText" presStyleLbl="alignAccFollowNode1" presStyleIdx="1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9464B2B-665F-455B-83A9-BA2669BB9E46}" type="pres">
      <dgm:prSet presAssocID="{F7EE81A1-609E-4F22-A7B7-5B8BAF1A16BC}" presName="sp" presStyleCnt="0"/>
      <dgm:spPr/>
    </dgm:pt>
    <dgm:pt modelId="{2259E711-725A-4D0E-9C2C-7F8330993BD5}" type="pres">
      <dgm:prSet presAssocID="{478A0BDD-4C38-430C-8301-668C6A885A51}" presName="linNode" presStyleCnt="0"/>
      <dgm:spPr/>
    </dgm:pt>
    <dgm:pt modelId="{E72EB4BE-10BD-4767-A64E-492015991FCE}" type="pres">
      <dgm:prSet presAssocID="{478A0BDD-4C38-430C-8301-668C6A885A51}" presName="parentText" presStyleLbl="node1" presStyleIdx="2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CD4B605-A3A5-4C99-B518-92F6F61DCF38}" type="pres">
      <dgm:prSet presAssocID="{478A0BDD-4C38-430C-8301-668C6A885A51}" presName="descendantText" presStyleLbl="alignAccFollowNode1" presStyleIdx="2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E68687C-171D-44A3-A4F7-A2A01CA7D59A}" type="pres">
      <dgm:prSet presAssocID="{E2A2892F-6934-49F7-9E7E-A231D995F9C0}" presName="sp" presStyleCnt="0"/>
      <dgm:spPr/>
    </dgm:pt>
    <dgm:pt modelId="{95B2B3A9-5EDF-4BAD-B98D-07DC63C9008D}" type="pres">
      <dgm:prSet presAssocID="{3984E6EE-0160-425C-8DAF-2699BF1AA0A9}" presName="linNode" presStyleCnt="0"/>
      <dgm:spPr/>
    </dgm:pt>
    <dgm:pt modelId="{73634BCD-3CCD-4CC6-BE2E-255E60E63449}" type="pres">
      <dgm:prSet presAssocID="{3984E6EE-0160-425C-8DAF-2699BF1AA0A9}" presName="parentText" presStyleLbl="node1" presStyleIdx="3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2549E39-BE06-42AD-B1EF-538993AEC786}" type="pres">
      <dgm:prSet presAssocID="{3984E6EE-0160-425C-8DAF-2699BF1AA0A9}" presName="descendantText" presStyleLbl="alignAccFollowNode1" presStyleIdx="3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3FAEA16E-2996-4C6E-9937-0D4A33773B6E}" type="pres">
      <dgm:prSet presAssocID="{BFD8048F-D51A-4695-913E-0327A3AF9EE4}" presName="sp" presStyleCnt="0"/>
      <dgm:spPr/>
    </dgm:pt>
    <dgm:pt modelId="{D4B0A554-7251-47A8-9BE3-49D9C3FAF117}" type="pres">
      <dgm:prSet presAssocID="{D0D11698-6A96-4E5A-8D91-EF3ED32477A8}" presName="linNode" presStyleCnt="0"/>
      <dgm:spPr/>
    </dgm:pt>
    <dgm:pt modelId="{DEF6F90E-4D56-4ECB-B473-BA296DBB7C68}" type="pres">
      <dgm:prSet presAssocID="{D0D11698-6A96-4E5A-8D91-EF3ED32477A8}" presName="parentText" presStyleLbl="node1" presStyleIdx="4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C585D36-B59C-4C6D-B92B-206ED1EBE555}" type="pres">
      <dgm:prSet presAssocID="{D0D11698-6A96-4E5A-8D91-EF3ED32477A8}" presName="descendantText" presStyleLbl="alignAccFollow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DEFF971E-9660-479B-900B-A003E168B405}" type="presOf" srcId="{FDCCF251-8476-4CEC-A319-5F255A1CBBD9}" destId="{5CD4B605-A3A5-4C99-B518-92F6F61DCF38}" srcOrd="0" destOrd="1" presId="urn:microsoft.com/office/officeart/2005/8/layout/vList5"/>
    <dgm:cxn modelId="{CE4126D3-63EF-447C-983D-27B2FB8EEEA1}" srcId="{46116EDF-CE0A-4E51-BDD0-283C0B327088}" destId="{2D2923DF-70D2-4AE1-8B63-67DFADA09EA9}" srcOrd="1" destOrd="0" parTransId="{3AC7E622-C287-4136-AF4A-686F5528E74D}" sibTransId="{F7EE81A1-609E-4F22-A7B7-5B8BAF1A16BC}"/>
    <dgm:cxn modelId="{CE06523B-4416-49A5-BA43-D8A0CED1D911}" srcId="{3984E6EE-0160-425C-8DAF-2699BF1AA0A9}" destId="{C806AC47-6210-4860-9671-5333BF1C65F2}" srcOrd="0" destOrd="0" parTransId="{BC3397FF-26C0-4CE7-9221-2FAF1CE3F035}" sibTransId="{30CF3333-B08A-4B82-B8F5-89F273E07473}"/>
    <dgm:cxn modelId="{E6E0F488-F715-4F34-8F5D-A330257CC0E1}" type="presOf" srcId="{D0D11698-6A96-4E5A-8D91-EF3ED32477A8}" destId="{DEF6F90E-4D56-4ECB-B473-BA296DBB7C68}" srcOrd="0" destOrd="0" presId="urn:microsoft.com/office/officeart/2005/8/layout/vList5"/>
    <dgm:cxn modelId="{6CE22118-A61B-4CC9-83EF-85551D88EE35}" type="presOf" srcId="{1EBCBD26-327B-4DE8-B521-B7FFCD94D2A9}" destId="{5CD4B605-A3A5-4C99-B518-92F6F61DCF38}" srcOrd="0" destOrd="0" presId="urn:microsoft.com/office/officeart/2005/8/layout/vList5"/>
    <dgm:cxn modelId="{27E327DD-A3E3-4676-8F56-E75FE84B82FC}" type="presOf" srcId="{C806AC47-6210-4860-9671-5333BF1C65F2}" destId="{E2549E39-BE06-42AD-B1EF-538993AEC786}" srcOrd="0" destOrd="0" presId="urn:microsoft.com/office/officeart/2005/8/layout/vList5"/>
    <dgm:cxn modelId="{FDD77F6C-7654-4CED-8C13-F6C726E5A86F}" type="presOf" srcId="{478A0BDD-4C38-430C-8301-668C6A885A51}" destId="{E72EB4BE-10BD-4767-A64E-492015991FCE}" srcOrd="0" destOrd="0" presId="urn:microsoft.com/office/officeart/2005/8/layout/vList5"/>
    <dgm:cxn modelId="{3B38E77D-4FF7-43CC-B522-38D1AA5091E4}" type="presOf" srcId="{BB6D0E72-351B-4C12-B596-4C9D55F09D1D}" destId="{CC585D36-B59C-4C6D-B92B-206ED1EBE555}" srcOrd="0" destOrd="1" presId="urn:microsoft.com/office/officeart/2005/8/layout/vList5"/>
    <dgm:cxn modelId="{FAB2B1A4-57EB-465F-9FC9-D8C9EA4844EF}" type="presOf" srcId="{3984E6EE-0160-425C-8DAF-2699BF1AA0A9}" destId="{73634BCD-3CCD-4CC6-BE2E-255E60E63449}" srcOrd="0" destOrd="0" presId="urn:microsoft.com/office/officeart/2005/8/layout/vList5"/>
    <dgm:cxn modelId="{78DA1250-65C6-437F-AE9D-3F315B9E012D}" srcId="{2D2923DF-70D2-4AE1-8B63-67DFADA09EA9}" destId="{D887BA9C-8DA6-4FDC-BF3F-8A5F7FAF8F39}" srcOrd="0" destOrd="0" parTransId="{8135400D-5F5B-46EC-83FD-3E04EEA6B102}" sibTransId="{44AD405C-DE3D-4593-A08E-42A3DCF79787}"/>
    <dgm:cxn modelId="{DEEB99A7-5E0B-4E1F-AA87-D2F559C04DAC}" type="presOf" srcId="{2D2923DF-70D2-4AE1-8B63-67DFADA09EA9}" destId="{AF93C329-3A2F-4344-A132-C549DA0FCF4B}" srcOrd="0" destOrd="0" presId="urn:microsoft.com/office/officeart/2005/8/layout/vList5"/>
    <dgm:cxn modelId="{9B470109-FE78-4E2B-976C-99A1F675244C}" srcId="{46116EDF-CE0A-4E51-BDD0-283C0B327088}" destId="{478A0BDD-4C38-430C-8301-668C6A885A51}" srcOrd="2" destOrd="0" parTransId="{35A531BB-CFC6-4E6B-9714-5DDE6C498795}" sibTransId="{E2A2892F-6934-49F7-9E7E-A231D995F9C0}"/>
    <dgm:cxn modelId="{E8094C66-A5FD-4F0D-BE63-5CF17ABC3515}" type="presOf" srcId="{57F594A9-D0DD-4B45-8FAE-C062B1259E0B}" destId="{ED2701AC-EB76-40E8-B2AE-718E6CAD0B4F}" srcOrd="0" destOrd="1" presId="urn:microsoft.com/office/officeart/2005/8/layout/vList5"/>
    <dgm:cxn modelId="{1C78E418-9E1C-4209-BD9B-D9DB32B650F8}" srcId="{0780E673-5AE7-460B-B477-887F807A7D76}" destId="{57F594A9-D0DD-4B45-8FAE-C062B1259E0B}" srcOrd="1" destOrd="0" parTransId="{AF30D79C-09B3-4E03-B822-18FC032D5C0A}" sibTransId="{8AFE67B0-48C2-4B57-A7B7-8FD9C284EB19}"/>
    <dgm:cxn modelId="{D25BA976-8DE9-4688-9DC2-80B4708B1252}" srcId="{D0D11698-6A96-4E5A-8D91-EF3ED32477A8}" destId="{2CC13F2F-533C-441E-8367-BB4539DB244F}" srcOrd="0" destOrd="0" parTransId="{79E7BCCA-ECC4-4201-83E5-B07753F07792}" sibTransId="{C7756EC3-C965-438A-8D20-98C074CE9EA0}"/>
    <dgm:cxn modelId="{F113C2A2-89A6-46E5-B50F-370AE505174C}" type="presOf" srcId="{46116EDF-CE0A-4E51-BDD0-283C0B327088}" destId="{CC325042-C4D6-4B1F-8406-6E2095E5FDB7}" srcOrd="0" destOrd="0" presId="urn:microsoft.com/office/officeart/2005/8/layout/vList5"/>
    <dgm:cxn modelId="{B14CC829-491C-43D3-AC4F-24A356C2139C}" srcId="{46116EDF-CE0A-4E51-BDD0-283C0B327088}" destId="{D0D11698-6A96-4E5A-8D91-EF3ED32477A8}" srcOrd="4" destOrd="0" parTransId="{6971CBE1-6A3C-4223-A767-D41E9BABC7DD}" sibTransId="{BD1940BE-2401-4E4E-A0B2-F9E6C7343A63}"/>
    <dgm:cxn modelId="{D23F2000-C22D-4AB5-8030-F15F4E3F0368}" srcId="{478A0BDD-4C38-430C-8301-668C6A885A51}" destId="{FDCCF251-8476-4CEC-A319-5F255A1CBBD9}" srcOrd="1" destOrd="0" parTransId="{BE040640-A003-4D73-B8CE-4B6CDBB229CF}" sibTransId="{DC83AD19-2A57-477B-A948-D326D8E37C33}"/>
    <dgm:cxn modelId="{0399BA03-7760-4259-9669-42E8E6B1D045}" srcId="{46116EDF-CE0A-4E51-BDD0-283C0B327088}" destId="{3984E6EE-0160-425C-8DAF-2699BF1AA0A9}" srcOrd="3" destOrd="0" parTransId="{64ECDE29-7A5D-42BC-9A23-713402D72B34}" sibTransId="{BFD8048F-D51A-4695-913E-0327A3AF9EE4}"/>
    <dgm:cxn modelId="{1F14460A-8B1B-40BD-8DBB-230F4EF1F116}" srcId="{D0D11698-6A96-4E5A-8D91-EF3ED32477A8}" destId="{BB6D0E72-351B-4C12-B596-4C9D55F09D1D}" srcOrd="1" destOrd="0" parTransId="{DCE7BD0C-6DC0-4B55-A241-CD7BB22FAF15}" sibTransId="{A4DAB70E-153E-423C-A74A-5A7D8218BC28}"/>
    <dgm:cxn modelId="{5C4F0011-1A9C-4481-9CC2-32DD9D038DE3}" type="presOf" srcId="{E37D1512-5A99-4AD5-A365-1CAAF9EBB52D}" destId="{ED2701AC-EB76-40E8-B2AE-718E6CAD0B4F}" srcOrd="0" destOrd="0" presId="urn:microsoft.com/office/officeart/2005/8/layout/vList5"/>
    <dgm:cxn modelId="{16733306-2197-4ED1-B174-9632CD014B6C}" srcId="{2D2923DF-70D2-4AE1-8B63-67DFADA09EA9}" destId="{8EDCFA59-A4E5-4E28-B370-B7D8E0D36EDB}" srcOrd="1" destOrd="0" parTransId="{ED2BB55B-4ACE-4FD0-AEC6-7F5D8B2F0930}" sibTransId="{634C0312-77DC-48AB-83CA-109FA03CB47F}"/>
    <dgm:cxn modelId="{FC34217F-6BE9-4AFC-950B-9A1558EA08B1}" type="presOf" srcId="{D887BA9C-8DA6-4FDC-BF3F-8A5F7FAF8F39}" destId="{A5DB065C-573B-4FA6-A963-5A82FFBED20B}" srcOrd="0" destOrd="0" presId="urn:microsoft.com/office/officeart/2005/8/layout/vList5"/>
    <dgm:cxn modelId="{66779D1E-5844-405F-81C8-5978153162F0}" type="presOf" srcId="{2CC13F2F-533C-441E-8367-BB4539DB244F}" destId="{CC585D36-B59C-4C6D-B92B-206ED1EBE555}" srcOrd="0" destOrd="0" presId="urn:microsoft.com/office/officeart/2005/8/layout/vList5"/>
    <dgm:cxn modelId="{1D4D3111-19A0-441B-B085-7DAFE534B572}" type="presOf" srcId="{8EDCFA59-A4E5-4E28-B370-B7D8E0D36EDB}" destId="{A5DB065C-573B-4FA6-A963-5A82FFBED20B}" srcOrd="0" destOrd="1" presId="urn:microsoft.com/office/officeart/2005/8/layout/vList5"/>
    <dgm:cxn modelId="{DA562B0A-9ACF-449C-B362-5B083A546A78}" srcId="{46116EDF-CE0A-4E51-BDD0-283C0B327088}" destId="{0780E673-5AE7-460B-B477-887F807A7D76}" srcOrd="0" destOrd="0" parTransId="{2803F2F7-5663-4F6A-8B54-7BDA1FF28A75}" sibTransId="{3F81530E-7F60-4414-8528-D32760FFA733}"/>
    <dgm:cxn modelId="{AD0C991E-CBA3-45F8-9802-8E7DBF844A93}" type="presOf" srcId="{0780E673-5AE7-460B-B477-887F807A7D76}" destId="{34860B58-B1FA-41B7-92CC-C555D5FB8031}" srcOrd="0" destOrd="0" presId="urn:microsoft.com/office/officeart/2005/8/layout/vList5"/>
    <dgm:cxn modelId="{53F849AD-DB96-40CB-97E8-F4EB83D7F1A6}" srcId="{478A0BDD-4C38-430C-8301-668C6A885A51}" destId="{1EBCBD26-327B-4DE8-B521-B7FFCD94D2A9}" srcOrd="0" destOrd="0" parTransId="{98932BDB-A608-42F9-B4F0-57BCA25058A2}" sibTransId="{66C61F3C-CF4D-4A8B-9AEB-6FC458842B5C}"/>
    <dgm:cxn modelId="{00256DEF-7B24-432A-A5F0-2A643AF1340E}" srcId="{0780E673-5AE7-460B-B477-887F807A7D76}" destId="{E37D1512-5A99-4AD5-A365-1CAAF9EBB52D}" srcOrd="0" destOrd="0" parTransId="{B7D91130-50F1-4850-87C4-2138A2732006}" sibTransId="{34C4A990-4CEA-46FC-9187-403947403FD4}"/>
    <dgm:cxn modelId="{589250A9-4886-45F1-A909-022F74C1A725}" type="presParOf" srcId="{CC325042-C4D6-4B1F-8406-6E2095E5FDB7}" destId="{A10CFD4A-AF7B-473C-B763-5583BC91FE9B}" srcOrd="0" destOrd="0" presId="urn:microsoft.com/office/officeart/2005/8/layout/vList5"/>
    <dgm:cxn modelId="{5F2C00A7-DE4F-4B05-B32B-66A9212973CA}" type="presParOf" srcId="{A10CFD4A-AF7B-473C-B763-5583BC91FE9B}" destId="{34860B58-B1FA-41B7-92CC-C555D5FB8031}" srcOrd="0" destOrd="0" presId="urn:microsoft.com/office/officeart/2005/8/layout/vList5"/>
    <dgm:cxn modelId="{AB8E53B5-7FCD-4B45-81AE-CFFD1403770D}" type="presParOf" srcId="{A10CFD4A-AF7B-473C-B763-5583BC91FE9B}" destId="{ED2701AC-EB76-40E8-B2AE-718E6CAD0B4F}" srcOrd="1" destOrd="0" presId="urn:microsoft.com/office/officeart/2005/8/layout/vList5"/>
    <dgm:cxn modelId="{777EE946-08D6-49D5-946D-80B59037741A}" type="presParOf" srcId="{CC325042-C4D6-4B1F-8406-6E2095E5FDB7}" destId="{0F645BDE-F089-46CC-8BAD-F8B5A6811792}" srcOrd="1" destOrd="0" presId="urn:microsoft.com/office/officeart/2005/8/layout/vList5"/>
    <dgm:cxn modelId="{D2394684-795A-4744-8B17-A229801212E8}" type="presParOf" srcId="{CC325042-C4D6-4B1F-8406-6E2095E5FDB7}" destId="{82FFF733-D0C0-4096-AEF2-83642A0CFA22}" srcOrd="2" destOrd="0" presId="urn:microsoft.com/office/officeart/2005/8/layout/vList5"/>
    <dgm:cxn modelId="{F4AFC1B0-23AF-4A40-BCE8-DB2B87910F9B}" type="presParOf" srcId="{82FFF733-D0C0-4096-AEF2-83642A0CFA22}" destId="{AF93C329-3A2F-4344-A132-C549DA0FCF4B}" srcOrd="0" destOrd="0" presId="urn:microsoft.com/office/officeart/2005/8/layout/vList5"/>
    <dgm:cxn modelId="{6D6CDEA7-D8F4-424F-930D-4FA3CF0257AE}" type="presParOf" srcId="{82FFF733-D0C0-4096-AEF2-83642A0CFA22}" destId="{A5DB065C-573B-4FA6-A963-5A82FFBED20B}" srcOrd="1" destOrd="0" presId="urn:microsoft.com/office/officeart/2005/8/layout/vList5"/>
    <dgm:cxn modelId="{5EBD3937-DD16-4C81-BEC6-7B5A732337DC}" type="presParOf" srcId="{CC325042-C4D6-4B1F-8406-6E2095E5FDB7}" destId="{19464B2B-665F-455B-83A9-BA2669BB9E46}" srcOrd="3" destOrd="0" presId="urn:microsoft.com/office/officeart/2005/8/layout/vList5"/>
    <dgm:cxn modelId="{F9ECEE8C-5A04-4A7F-9B4C-AD86C25AD6A8}" type="presParOf" srcId="{CC325042-C4D6-4B1F-8406-6E2095E5FDB7}" destId="{2259E711-725A-4D0E-9C2C-7F8330993BD5}" srcOrd="4" destOrd="0" presId="urn:microsoft.com/office/officeart/2005/8/layout/vList5"/>
    <dgm:cxn modelId="{611A5617-5498-43D3-B655-0358A6562D17}" type="presParOf" srcId="{2259E711-725A-4D0E-9C2C-7F8330993BD5}" destId="{E72EB4BE-10BD-4767-A64E-492015991FCE}" srcOrd="0" destOrd="0" presId="urn:microsoft.com/office/officeart/2005/8/layout/vList5"/>
    <dgm:cxn modelId="{7A7A6212-EC6D-4478-92B2-A60963F9D637}" type="presParOf" srcId="{2259E711-725A-4D0E-9C2C-7F8330993BD5}" destId="{5CD4B605-A3A5-4C99-B518-92F6F61DCF38}" srcOrd="1" destOrd="0" presId="urn:microsoft.com/office/officeart/2005/8/layout/vList5"/>
    <dgm:cxn modelId="{3418C25D-DAA1-4156-9A98-ECB1364277BD}" type="presParOf" srcId="{CC325042-C4D6-4B1F-8406-6E2095E5FDB7}" destId="{EE68687C-171D-44A3-A4F7-A2A01CA7D59A}" srcOrd="5" destOrd="0" presId="urn:microsoft.com/office/officeart/2005/8/layout/vList5"/>
    <dgm:cxn modelId="{324325D3-E53E-4658-BBDE-1CD7CFD11897}" type="presParOf" srcId="{CC325042-C4D6-4B1F-8406-6E2095E5FDB7}" destId="{95B2B3A9-5EDF-4BAD-B98D-07DC63C9008D}" srcOrd="6" destOrd="0" presId="urn:microsoft.com/office/officeart/2005/8/layout/vList5"/>
    <dgm:cxn modelId="{55D1CE84-F4F2-4AE8-8F19-7FBEDA2A5C3E}" type="presParOf" srcId="{95B2B3A9-5EDF-4BAD-B98D-07DC63C9008D}" destId="{73634BCD-3CCD-4CC6-BE2E-255E60E63449}" srcOrd="0" destOrd="0" presId="urn:microsoft.com/office/officeart/2005/8/layout/vList5"/>
    <dgm:cxn modelId="{E83FA2A8-5806-4B33-A437-DB076A9CD1BD}" type="presParOf" srcId="{95B2B3A9-5EDF-4BAD-B98D-07DC63C9008D}" destId="{E2549E39-BE06-42AD-B1EF-538993AEC786}" srcOrd="1" destOrd="0" presId="urn:microsoft.com/office/officeart/2005/8/layout/vList5"/>
    <dgm:cxn modelId="{CAB62EF3-D0DF-4980-86CF-32BCE1C4A3AB}" type="presParOf" srcId="{CC325042-C4D6-4B1F-8406-6E2095E5FDB7}" destId="{3FAEA16E-2996-4C6E-9937-0D4A33773B6E}" srcOrd="7" destOrd="0" presId="urn:microsoft.com/office/officeart/2005/8/layout/vList5"/>
    <dgm:cxn modelId="{1452C3B6-0543-4095-B93B-CBB96478C484}" type="presParOf" srcId="{CC325042-C4D6-4B1F-8406-6E2095E5FDB7}" destId="{D4B0A554-7251-47A8-9BE3-49D9C3FAF117}" srcOrd="8" destOrd="0" presId="urn:microsoft.com/office/officeart/2005/8/layout/vList5"/>
    <dgm:cxn modelId="{841E095E-DCB1-4054-BAB9-92F72649C462}" type="presParOf" srcId="{D4B0A554-7251-47A8-9BE3-49D9C3FAF117}" destId="{DEF6F90E-4D56-4ECB-B473-BA296DBB7C68}" srcOrd="0" destOrd="0" presId="urn:microsoft.com/office/officeart/2005/8/layout/vList5"/>
    <dgm:cxn modelId="{74ADC25B-2407-4DA0-B711-03C15AA8D72D}" type="presParOf" srcId="{D4B0A554-7251-47A8-9BE3-49D9C3FAF117}" destId="{CC585D36-B59C-4C6D-B92B-206ED1EBE555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D2701AC-EB76-40E8-B2AE-718E6CAD0B4F}">
      <dsp:nvSpPr>
        <dsp:cNvPr id="0" name=""/>
        <dsp:cNvSpPr/>
      </dsp:nvSpPr>
      <dsp:spPr>
        <a:xfrm rot="5400000">
          <a:off x="5248283" y="-2196676"/>
          <a:ext cx="695689" cy="5266944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200" b="0" kern="1200" dirty="0" smtClean="0"/>
            <a:t>Депопуляция населения города</a:t>
          </a:r>
          <a:endParaRPr lang="ru-RU" sz="1200" b="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200" kern="1200" dirty="0" smtClean="0"/>
            <a:t>Появление на рынке труда новых сфер занятости</a:t>
          </a:r>
          <a:endParaRPr lang="ru-RU" sz="1200" kern="1200" dirty="0"/>
        </a:p>
      </dsp:txBody>
      <dsp:txXfrm rot="-5400000">
        <a:off x="2962656" y="122912"/>
        <a:ext cx="5232983" cy="627767"/>
      </dsp:txXfrm>
    </dsp:sp>
    <dsp:sp modelId="{34860B58-B1FA-41B7-92CC-C555D5FB8031}">
      <dsp:nvSpPr>
        <dsp:cNvPr id="0" name=""/>
        <dsp:cNvSpPr/>
      </dsp:nvSpPr>
      <dsp:spPr>
        <a:xfrm>
          <a:off x="0" y="1988"/>
          <a:ext cx="2962656" cy="869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S - </a:t>
          </a:r>
          <a:r>
            <a:rPr lang="ru-RU" sz="2000" kern="1200" dirty="0" smtClean="0"/>
            <a:t>социальные</a:t>
          </a:r>
          <a:endParaRPr lang="ru-RU" sz="2000" kern="1200" dirty="0"/>
        </a:p>
      </dsp:txBody>
      <dsp:txXfrm>
        <a:off x="42451" y="44439"/>
        <a:ext cx="2877754" cy="784710"/>
      </dsp:txXfrm>
    </dsp:sp>
    <dsp:sp modelId="{A5DB065C-573B-4FA6-A963-5A82FFBED20B}">
      <dsp:nvSpPr>
        <dsp:cNvPr id="0" name=""/>
        <dsp:cNvSpPr/>
      </dsp:nvSpPr>
      <dsp:spPr>
        <a:xfrm rot="5400000">
          <a:off x="5248283" y="-1283583"/>
          <a:ext cx="695689" cy="5266944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200" kern="1200" dirty="0" smtClean="0"/>
            <a:t>Развитие технологий в области измерений</a:t>
          </a:r>
          <a:endParaRPr lang="ru-RU" sz="120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200" kern="1200" dirty="0" smtClean="0"/>
            <a:t>Появление новых конструкционных материалов</a:t>
          </a:r>
          <a:endParaRPr lang="ru-RU" sz="1200" kern="1200" dirty="0"/>
        </a:p>
      </dsp:txBody>
      <dsp:txXfrm rot="-5400000">
        <a:off x="2962656" y="1036005"/>
        <a:ext cx="5232983" cy="627767"/>
      </dsp:txXfrm>
    </dsp:sp>
    <dsp:sp modelId="{AF93C329-3A2F-4344-A132-C549DA0FCF4B}">
      <dsp:nvSpPr>
        <dsp:cNvPr id="0" name=""/>
        <dsp:cNvSpPr/>
      </dsp:nvSpPr>
      <dsp:spPr>
        <a:xfrm>
          <a:off x="0" y="915081"/>
          <a:ext cx="2962656" cy="869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000" kern="1200" dirty="0" smtClean="0"/>
            <a:t>Т - технологические</a:t>
          </a:r>
          <a:endParaRPr lang="ru-RU" sz="2000" kern="1200" dirty="0"/>
        </a:p>
      </dsp:txBody>
      <dsp:txXfrm>
        <a:off x="42451" y="957532"/>
        <a:ext cx="2877754" cy="784710"/>
      </dsp:txXfrm>
    </dsp:sp>
    <dsp:sp modelId="{5CD4B605-A3A5-4C99-B518-92F6F61DCF38}">
      <dsp:nvSpPr>
        <dsp:cNvPr id="0" name=""/>
        <dsp:cNvSpPr/>
      </dsp:nvSpPr>
      <dsp:spPr>
        <a:xfrm rot="5400000">
          <a:off x="5248283" y="-370491"/>
          <a:ext cx="695689" cy="5266944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200" kern="1200" dirty="0" smtClean="0"/>
            <a:t>Спад экономической активности</a:t>
          </a:r>
          <a:endParaRPr lang="ru-RU" sz="120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200" kern="1200" dirty="0" smtClean="0"/>
            <a:t>Ускорение инфляции</a:t>
          </a:r>
          <a:endParaRPr lang="ru-RU" sz="1200" kern="1200" dirty="0"/>
        </a:p>
      </dsp:txBody>
      <dsp:txXfrm rot="-5400000">
        <a:off x="2962656" y="1949097"/>
        <a:ext cx="5232983" cy="627767"/>
      </dsp:txXfrm>
    </dsp:sp>
    <dsp:sp modelId="{E72EB4BE-10BD-4767-A64E-492015991FCE}">
      <dsp:nvSpPr>
        <dsp:cNvPr id="0" name=""/>
        <dsp:cNvSpPr/>
      </dsp:nvSpPr>
      <dsp:spPr>
        <a:xfrm>
          <a:off x="0" y="1828174"/>
          <a:ext cx="2962656" cy="869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E – </a:t>
          </a:r>
          <a:r>
            <a:rPr lang="ru-RU" sz="2000" kern="1200" dirty="0" smtClean="0"/>
            <a:t>экономические</a:t>
          </a:r>
          <a:endParaRPr lang="ru-RU" sz="2000" kern="1200" dirty="0"/>
        </a:p>
      </dsp:txBody>
      <dsp:txXfrm>
        <a:off x="42451" y="1870625"/>
        <a:ext cx="2877754" cy="784710"/>
      </dsp:txXfrm>
    </dsp:sp>
    <dsp:sp modelId="{E2549E39-BE06-42AD-B1EF-538993AEC786}">
      <dsp:nvSpPr>
        <dsp:cNvPr id="0" name=""/>
        <dsp:cNvSpPr/>
      </dsp:nvSpPr>
      <dsp:spPr>
        <a:xfrm rot="5400000">
          <a:off x="5248283" y="542601"/>
          <a:ext cx="695689" cy="5266944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200" kern="1200" dirty="0" smtClean="0"/>
            <a:t>Ужесточение экологических требований</a:t>
          </a:r>
          <a:endParaRPr lang="ru-RU" sz="1200" kern="1200" dirty="0"/>
        </a:p>
      </dsp:txBody>
      <dsp:txXfrm rot="-5400000">
        <a:off x="2962656" y="2862190"/>
        <a:ext cx="5232983" cy="627767"/>
      </dsp:txXfrm>
    </dsp:sp>
    <dsp:sp modelId="{73634BCD-3CCD-4CC6-BE2E-255E60E63449}">
      <dsp:nvSpPr>
        <dsp:cNvPr id="0" name=""/>
        <dsp:cNvSpPr/>
      </dsp:nvSpPr>
      <dsp:spPr>
        <a:xfrm>
          <a:off x="0" y="2741267"/>
          <a:ext cx="2962656" cy="869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000" kern="1200" dirty="0" smtClean="0"/>
            <a:t>Е - экологические</a:t>
          </a:r>
          <a:endParaRPr lang="ru-RU" sz="2000" kern="1200" dirty="0"/>
        </a:p>
      </dsp:txBody>
      <dsp:txXfrm>
        <a:off x="42451" y="2783718"/>
        <a:ext cx="2877754" cy="784710"/>
      </dsp:txXfrm>
    </dsp:sp>
    <dsp:sp modelId="{CC585D36-B59C-4C6D-B92B-206ED1EBE555}">
      <dsp:nvSpPr>
        <dsp:cNvPr id="0" name=""/>
        <dsp:cNvSpPr/>
      </dsp:nvSpPr>
      <dsp:spPr>
        <a:xfrm rot="5400000">
          <a:off x="5248283" y="1455694"/>
          <a:ext cx="695689" cy="5266944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200" kern="1200" dirty="0" smtClean="0"/>
            <a:t>Изменения в трудовом, налоговом и др. видах законодательства</a:t>
          </a:r>
          <a:endParaRPr lang="ru-RU" sz="120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200" kern="1200" dirty="0" smtClean="0"/>
            <a:t>Напряженная геополитическая обстановка</a:t>
          </a:r>
          <a:endParaRPr lang="ru-RU" sz="1200" kern="1200" dirty="0"/>
        </a:p>
      </dsp:txBody>
      <dsp:txXfrm rot="-5400000">
        <a:off x="2962656" y="3775283"/>
        <a:ext cx="5232983" cy="627767"/>
      </dsp:txXfrm>
    </dsp:sp>
    <dsp:sp modelId="{DEF6F90E-4D56-4ECB-B473-BA296DBB7C68}">
      <dsp:nvSpPr>
        <dsp:cNvPr id="0" name=""/>
        <dsp:cNvSpPr/>
      </dsp:nvSpPr>
      <dsp:spPr>
        <a:xfrm>
          <a:off x="0" y="3654360"/>
          <a:ext cx="2962656" cy="869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P - </a:t>
          </a:r>
          <a:r>
            <a:rPr lang="ru-RU" sz="2000" kern="1200" dirty="0" smtClean="0"/>
            <a:t>политические</a:t>
          </a:r>
          <a:endParaRPr lang="ru-RU" sz="2000" kern="1200" dirty="0"/>
        </a:p>
      </dsp:txBody>
      <dsp:txXfrm>
        <a:off x="42451" y="3696811"/>
        <a:ext cx="2877754" cy="78471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862" cy="495793"/>
          </a:xfrm>
          <a:prstGeom prst="rect">
            <a:avLst/>
          </a:prstGeom>
        </p:spPr>
        <p:txBody>
          <a:bodyPr vert="horz" lIns="88221" tIns="44111" rIns="88221" bIns="44111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294" y="0"/>
            <a:ext cx="2945862" cy="495793"/>
          </a:xfrm>
          <a:prstGeom prst="rect">
            <a:avLst/>
          </a:prstGeom>
        </p:spPr>
        <p:txBody>
          <a:bodyPr vert="horz" lIns="88221" tIns="44111" rIns="88221" bIns="44111" rtlCol="0"/>
          <a:lstStyle>
            <a:lvl1pPr algn="r">
              <a:defRPr sz="1200"/>
            </a:lvl1pPr>
          </a:lstStyle>
          <a:p>
            <a:fld id="{85A31511-4DC8-462D-A1E9-BC7DE56BFE96}" type="datetimeFigureOut">
              <a:rPr lang="ru-RU" smtClean="0"/>
              <a:t>21.06.2022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4538"/>
            <a:ext cx="496252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8221" tIns="44111" rIns="88221" bIns="44111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64" y="4714653"/>
            <a:ext cx="5438748" cy="4466756"/>
          </a:xfrm>
          <a:prstGeom prst="rect">
            <a:avLst/>
          </a:prstGeom>
        </p:spPr>
        <p:txBody>
          <a:bodyPr vert="horz" lIns="88221" tIns="44111" rIns="88221" bIns="44111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9305"/>
            <a:ext cx="2945862" cy="495793"/>
          </a:xfrm>
          <a:prstGeom prst="rect">
            <a:avLst/>
          </a:prstGeom>
        </p:spPr>
        <p:txBody>
          <a:bodyPr vert="horz" lIns="88221" tIns="44111" rIns="88221" bIns="44111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294" y="9429305"/>
            <a:ext cx="2945862" cy="495793"/>
          </a:xfrm>
          <a:prstGeom prst="rect">
            <a:avLst/>
          </a:prstGeom>
        </p:spPr>
        <p:txBody>
          <a:bodyPr vert="horz" lIns="88221" tIns="44111" rIns="88221" bIns="44111" rtlCol="0" anchor="b"/>
          <a:lstStyle>
            <a:lvl1pPr algn="r">
              <a:defRPr sz="1200"/>
            </a:lvl1pPr>
          </a:lstStyle>
          <a:p>
            <a:fld id="{A15CCFC7-404A-4414-9E0B-0AC5F5686F3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69803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73B4ED2-1579-42F2-987D-431117242211}" type="slidenum">
              <a:rPr lang="ru-RU" altLang="ru-RU"/>
              <a:pPr/>
              <a:t>3</a:t>
            </a:fld>
            <a:endParaRPr lang="ru-RU" altLang="ru-RU"/>
          </a:p>
        </p:txBody>
      </p:sp>
      <p:sp>
        <p:nvSpPr>
          <p:cNvPr id="1536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917575" y="754063"/>
            <a:ext cx="4960938" cy="37211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36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79482" y="4714969"/>
            <a:ext cx="5437284" cy="446588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 altLang="ru-R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ый треугольник 9"/>
          <p:cNvSpPr/>
          <p:nvPr/>
        </p:nvSpPr>
        <p:spPr>
          <a:xfrm>
            <a:off x="-2" y="4664147"/>
            <a:ext cx="9151089" cy="0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shade val="35000"/>
                  <a:satMod val="170000"/>
                  <a:alpha val="100000"/>
                </a:schemeClr>
              </a:gs>
              <a:gs pos="55000">
                <a:schemeClr val="accent1">
                  <a:tint val="90000"/>
                  <a:satMod val="150000"/>
                  <a:alpha val="100000"/>
                </a:schemeClr>
              </a:gs>
              <a:gs pos="100000">
                <a:schemeClr val="accent1">
                  <a:shade val="35000"/>
                  <a:satMod val="170000"/>
                  <a:alpha val="100000"/>
                </a:schemeClr>
              </a:gs>
            </a:gsLst>
            <a:lin ang="3000000" scaled="1"/>
            <a:tileRect/>
          </a:gradFill>
          <a:ln w="127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Заголовок 8"/>
          <p:cNvSpPr>
            <a:spLocks noGrp="1"/>
          </p:cNvSpPr>
          <p:nvPr>
            <p:ph type="ctrTitle"/>
          </p:nvPr>
        </p:nvSpPr>
        <p:spPr>
          <a:xfrm>
            <a:off x="685800" y="1752601"/>
            <a:ext cx="7772400" cy="1829761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defRPr sz="4800" b="1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7" name="Подзаголовок 16"/>
          <p:cNvSpPr>
            <a:spLocks noGrp="1"/>
          </p:cNvSpPr>
          <p:nvPr>
            <p:ph type="subTitle" idx="1"/>
          </p:nvPr>
        </p:nvSpPr>
        <p:spPr>
          <a:xfrm>
            <a:off x="685800" y="3611607"/>
            <a:ext cx="7772400" cy="1199704"/>
          </a:xfrm>
        </p:spPr>
        <p:txBody>
          <a:bodyPr lIns="45720" rIns="45720"/>
          <a:lstStyle>
            <a:lvl1pPr marL="0" marR="64008" indent="0" algn="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grpSp>
        <p:nvGrpSpPr>
          <p:cNvPr id="2" name="Группа 1"/>
          <p:cNvGrpSpPr/>
          <p:nvPr/>
        </p:nvGrpSpPr>
        <p:grpSpPr>
          <a:xfrm>
            <a:off x="-3765" y="4953000"/>
            <a:ext cx="9147765" cy="1912088"/>
            <a:chOff x="-3765" y="4832896"/>
            <a:chExt cx="9147765" cy="2032192"/>
          </a:xfrm>
        </p:grpSpPr>
        <p:sp>
          <p:nvSpPr>
            <p:cNvPr id="7" name="Полилиния 6"/>
            <p:cNvSpPr>
              <a:spLocks/>
            </p:cNvSpPr>
            <p:nvPr/>
          </p:nvSpPr>
          <p:spPr bwMode="auto">
            <a:xfrm>
              <a:off x="1687513" y="4832896"/>
              <a:ext cx="7456487" cy="518816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4697" y="0"/>
                </a:cxn>
                <a:cxn ang="0">
                  <a:pos x="4697" y="367"/>
                </a:cxn>
                <a:cxn ang="0">
                  <a:pos x="0" y="218"/>
                </a:cxn>
                <a:cxn ang="0">
                  <a:pos x="4697" y="0"/>
                </a:cxn>
              </a:cxnLst>
              <a:rect l="0" t="0" r="0" b="0"/>
              <a:pathLst>
                <a:path w="4697" h="367">
                  <a:moveTo>
                    <a:pt x="4697" y="0"/>
                  </a:moveTo>
                  <a:lnTo>
                    <a:pt x="4697" y="367"/>
                  </a:lnTo>
                  <a:lnTo>
                    <a:pt x="0" y="218"/>
                  </a:lnTo>
                  <a:lnTo>
                    <a:pt x="4697" y="0"/>
                  </a:lnTo>
                  <a:close/>
                </a:path>
              </a:pathLst>
            </a:custGeom>
            <a:solidFill>
              <a:schemeClr val="accent1">
                <a:tint val="65000"/>
                <a:satMod val="115000"/>
                <a:alpha val="4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8" name="Полилиния 7"/>
            <p:cNvSpPr>
              <a:spLocks/>
            </p:cNvSpPr>
            <p:nvPr/>
          </p:nvSpPr>
          <p:spPr bwMode="auto">
            <a:xfrm>
              <a:off x="35443" y="5135526"/>
              <a:ext cx="9108557" cy="838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5760" y="0"/>
                </a:cxn>
                <a:cxn ang="0">
                  <a:pos x="5760" y="528"/>
                </a:cxn>
                <a:cxn ang="0">
                  <a:pos x="48" y="0"/>
                </a:cxn>
              </a:cxnLst>
              <a:rect l="0" t="0" r="0" b="0"/>
              <a:pathLst>
                <a:path w="5760" h="528">
                  <a:moveTo>
                    <a:pt x="0" y="0"/>
                  </a:moveTo>
                  <a:lnTo>
                    <a:pt x="5760" y="0"/>
                  </a:lnTo>
                  <a:lnTo>
                    <a:pt x="5760" y="528"/>
                  </a:lnTo>
                  <a:lnTo>
                    <a:pt x="48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11" name="Полилиния 10"/>
            <p:cNvSpPr>
              <a:spLocks/>
            </p:cNvSpPr>
            <p:nvPr/>
          </p:nvSpPr>
          <p:spPr bwMode="auto">
            <a:xfrm>
              <a:off x="0" y="4883888"/>
              <a:ext cx="9144000" cy="1981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0" y="1248"/>
                </a:cxn>
                <a:cxn ang="0">
                  <a:pos x="5760" y="1248"/>
                </a:cxn>
                <a:cxn ang="0">
                  <a:pos x="5760" y="528"/>
                </a:cxn>
                <a:cxn ang="0">
                  <a:pos x="0" y="0"/>
                </a:cxn>
              </a:cxnLst>
              <a:rect l="0" t="0" r="0" b="0"/>
              <a:pathLst>
                <a:path w="5760" h="1248">
                  <a:moveTo>
                    <a:pt x="0" y="0"/>
                  </a:moveTo>
                  <a:lnTo>
                    <a:pt x="0" y="1248"/>
                  </a:lnTo>
                  <a:lnTo>
                    <a:pt x="5760" y="1248"/>
                  </a:lnTo>
                  <a:lnTo>
                    <a:pt x="5760" y="52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2">
                <a:alphaModFix amt="50000"/>
              </a:blip>
              <a:tile tx="0" ty="0" sx="50000" sy="50000" flip="none" algn="t"/>
            </a:blipFill>
            <a:ln w="12700" cap="rnd" cmpd="thickThin" algn="ctr">
              <a:noFill/>
              <a:prstDash val="solid"/>
            </a:ln>
            <a:effectLst>
              <a:fillOverlay blend="mult">
                <a:gradFill flip="none" rotWithShape="1">
                  <a:gsLst>
                    <a:gs pos="0">
                      <a:schemeClr val="accent1">
                        <a:shade val="20000"/>
                        <a:satMod val="176000"/>
                        <a:alpha val="100000"/>
                      </a:schemeClr>
                    </a:gs>
                    <a:gs pos="18000">
                      <a:schemeClr val="accent1">
                        <a:shade val="48000"/>
                        <a:satMod val="153000"/>
                        <a:alpha val="100000"/>
                      </a:schemeClr>
                    </a:gs>
                    <a:gs pos="43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45000">
                      <a:schemeClr val="accent1">
                        <a:tint val="85000"/>
                        <a:satMod val="150000"/>
                        <a:alpha val="100000"/>
                      </a:schemeClr>
                    </a:gs>
                    <a:gs pos="50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79000">
                      <a:schemeClr val="accent1">
                        <a:shade val="53000"/>
                        <a:satMod val="150000"/>
                        <a:alpha val="100000"/>
                      </a:schemeClr>
                    </a:gs>
                    <a:gs pos="100000">
                      <a:schemeClr val="accent1">
                        <a:shade val="25000"/>
                        <a:satMod val="170000"/>
                        <a:alpha val="100000"/>
                      </a:schemeClr>
                    </a:gs>
                  </a:gsLst>
                  <a:lin ang="450000" scaled="1"/>
                  <a:tileRect/>
                </a:gradFill>
              </a:fillOverlay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anchor="ctr" compatLnSpc="1"/>
            <a:lstStyle>
              <a:extLst/>
            </a:lstStyle>
            <a:p>
              <a:pPr algn="ctr" eaLnBrk="1" latinLnBrk="0" hangingPunct="1"/>
              <a:endParaRPr kumimoji="0" lang="en-US"/>
            </a:p>
          </p:txBody>
        </p:sp>
        <p:cxnSp>
          <p:nvCxnSpPr>
            <p:cNvPr id="12" name="Прямая соединительная линия 11"/>
            <p:cNvCxnSpPr/>
            <p:nvPr/>
          </p:nvCxnSpPr>
          <p:spPr>
            <a:xfrm>
              <a:off x="-3765" y="4880373"/>
              <a:ext cx="9147765" cy="839943"/>
            </a:xfrm>
            <a:prstGeom prst="line">
              <a:avLst/>
            </a:prstGeom>
            <a:noFill/>
            <a:ln w="12065" cap="flat" cmpd="sng" algn="ctr">
              <a:gradFill>
                <a:gsLst>
                  <a:gs pos="45000">
                    <a:schemeClr val="accent1">
                      <a:tint val="70000"/>
                      <a:satMod val="110000"/>
                    </a:schemeClr>
                  </a:gs>
                  <a:gs pos="15000">
                    <a:schemeClr val="accent1">
                      <a:shade val="40000"/>
                      <a:satMod val="11000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Дата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19" name="Нижний колонтитул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tint val="20000"/>
                  </a:schemeClr>
                </a:solidFill>
              </a:defRPr>
            </a:lvl1pPr>
            <a:extLst/>
          </a:lstStyle>
          <a:p>
            <a:endParaRPr lang="ru-RU"/>
          </a:p>
        </p:txBody>
      </p:sp>
      <p:sp>
        <p:nvSpPr>
          <p:cNvPr id="27" name="Номер слайда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1481329"/>
            <a:ext cx="8229600" cy="4386071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44013" y="274640"/>
            <a:ext cx="1777470" cy="5592761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324600" cy="5592760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5800" y="2130425"/>
            <a:ext cx="7769225" cy="146685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0"/>
          </p:nvPr>
        </p:nvSpPr>
        <p:spPr>
          <a:xfrm>
            <a:off x="457200" y="6356350"/>
            <a:ext cx="2130425" cy="361950"/>
          </a:xfrm>
        </p:spPr>
        <p:txBody>
          <a:bodyPr/>
          <a:lstStyle>
            <a:lvl1pPr>
              <a:defRPr/>
            </a:lvl1pPr>
          </a:lstStyle>
          <a:p>
            <a:r>
              <a:rPr lang="ru-RU" altLang="ru-RU"/>
              <a:t>28.4.21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idx="11"/>
          </p:nvPr>
        </p:nvSpPr>
        <p:spPr>
          <a:xfrm>
            <a:off x="6553200" y="6356350"/>
            <a:ext cx="2130425" cy="361950"/>
          </a:xfrm>
        </p:spPr>
        <p:txBody>
          <a:bodyPr/>
          <a:lstStyle>
            <a:lvl1pPr>
              <a:defRPr/>
            </a:lvl1pPr>
          </a:lstStyle>
          <a:p>
            <a:fld id="{9A74B667-2E2D-4A38-92C8-A85B6D206DFC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99567845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76" y="1059712"/>
            <a:ext cx="7772400" cy="1828800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buNone/>
              <a:defRPr sz="4800" b="1" cap="none" baseline="0"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3922713" y="2931712"/>
            <a:ext cx="4572000" cy="1454888"/>
          </a:xfrm>
        </p:spPr>
        <p:txBody>
          <a:bodyPr lIns="91440" rIns="91440" anchor="t"/>
          <a:lstStyle>
            <a:lvl1pPr marL="0" indent="0" algn="l">
              <a:buNone/>
              <a:defRPr sz="23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7" name="Нашивка 6"/>
          <p:cNvSpPr/>
          <p:nvPr/>
        </p:nvSpPr>
        <p:spPr>
          <a:xfrm>
            <a:off x="3636680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8" name="Нашивка 7"/>
          <p:cNvSpPr/>
          <p:nvPr/>
        </p:nvSpPr>
        <p:spPr>
          <a:xfrm>
            <a:off x="3450264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8" name="Заголовок 7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8229600" cy="1143000"/>
          </a:xfrm>
        </p:spPr>
        <p:txBody>
          <a:bodyPr anchor="ctr"/>
          <a:lstStyle>
            <a:lvl1pPr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5410200"/>
            <a:ext cx="4040188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45026" y="5410200"/>
            <a:ext cx="4041775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1444294"/>
            <a:ext cx="4040188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1444294"/>
            <a:ext cx="4041775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spcBef>
                <a:spcPts val="0"/>
              </a:spcBef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4876800"/>
            <a:ext cx="7481776" cy="457200"/>
          </a:xfrm>
        </p:spPr>
        <p:txBody>
          <a:bodyPr vert="horz" anchor="t">
            <a:noAutofit/>
            <a:sp3d prstMaterial="softEdge">
              <a:bevelT w="0" h="0"/>
            </a:sp3d>
          </a:bodyPr>
          <a:lstStyle>
            <a:lvl1pPr algn="r">
              <a:buNone/>
              <a:defRPr sz="2500" b="0">
                <a:solidFill>
                  <a:schemeClr val="accent1"/>
                </a:solidFill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419600" y="5355102"/>
            <a:ext cx="3974592" cy="914400"/>
          </a:xfrm>
        </p:spPr>
        <p:txBody>
          <a:bodyPr/>
          <a:lstStyle>
            <a:lvl1pPr marL="0" indent="0" algn="r">
              <a:buNone/>
              <a:defRPr sz="16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914400" y="274320"/>
            <a:ext cx="7479792" cy="45720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</p:spPr>
        <p:txBody>
          <a:bodyPr/>
          <a:lstStyle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141232" y="5443402"/>
            <a:ext cx="7162800" cy="648232"/>
          </a:xfrm>
          <a:noFill/>
        </p:spPr>
        <p:txBody>
          <a:bodyPr lIns="91440" tIns="0" rIns="91440" anchor="t"/>
          <a:lstStyle>
            <a:lvl1pPr marL="0" marR="18288" indent="0" algn="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28600" y="189968"/>
            <a:ext cx="8686800" cy="4389120"/>
          </a:xfrm>
          <a:prstGeom prst="rect">
            <a:avLst/>
          </a:prstGeom>
          <a:solidFill>
            <a:schemeClr val="bg2"/>
          </a:solidFill>
          <a:ln>
            <a:solidFill>
              <a:schemeClr val="bg1"/>
            </a:solidFill>
          </a:ln>
          <a:effectLst>
            <a:innerShdw blurRad="95250">
              <a:srgbClr val="000000"/>
            </a:innerShdw>
          </a:effectLst>
        </p:spPr>
        <p:txBody>
          <a:bodyPr/>
          <a:lstStyle>
            <a:lvl1pPr marL="0" indent="0">
              <a:buNone/>
              <a:defRPr sz="3200"/>
            </a:lvl1pPr>
            <a:extLst/>
          </a:lstStyle>
          <a:p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28600" y="4865122"/>
            <a:ext cx="8075432" cy="562672"/>
          </a:xfrm>
          <a:noFill/>
        </p:spPr>
        <p:txBody>
          <a:bodyPr anchor="t">
            <a:sp3d prstMaterial="softEdge"/>
          </a:bodyPr>
          <a:lstStyle>
            <a:lvl1pPr marR="0" algn="r">
              <a:buNone/>
              <a:defRPr sz="3000" b="0">
                <a:solidFill>
                  <a:schemeClr val="accent1"/>
                </a:solidFill>
                <a:effectLst>
                  <a:outerShdw blurRad="50800" dist="25000" dir="5400000" algn="t" rotWithShape="0">
                    <a:prstClr val="black">
                      <a:alpha val="45000"/>
                    </a:prstClr>
                  </a:outerShdw>
                </a:effectLst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8" name="Полилиния 7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9" name="Полилиния 8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0" name="Прямоугольный треугольник 9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2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1" name="Прямая соединительная линия 10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Нашивка 11"/>
          <p:cNvSpPr/>
          <p:nvPr/>
        </p:nvSpPr>
        <p:spPr>
          <a:xfrm>
            <a:off x="8664112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13" name="Нашивка 12"/>
          <p:cNvSpPr/>
          <p:nvPr/>
        </p:nvSpPr>
        <p:spPr>
          <a:xfrm>
            <a:off x="8477696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Полилиния 12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2" name="Полилиния 11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4" name="Прямоугольный треугольник 13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14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5" name="Прямая соединительная линия 14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0" name="Текст 29"/>
          <p:cNvSpPr>
            <a:spLocks noGrp="1"/>
          </p:cNvSpPr>
          <p:nvPr>
            <p:ph type="body" idx="1"/>
          </p:nvPr>
        </p:nvSpPr>
        <p:spPr>
          <a:xfrm>
            <a:off x="457200" y="1481328"/>
            <a:ext cx="8229600" cy="4525963"/>
          </a:xfrm>
          <a:prstGeom prst="rect">
            <a:avLst/>
          </a:prstGeom>
        </p:spPr>
        <p:txBody>
          <a:bodyPr vert="horz"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10" name="Дата 9"/>
          <p:cNvSpPr>
            <a:spLocks noGrp="1"/>
          </p:cNvSpPr>
          <p:nvPr>
            <p:ph type="dt" sz="half" idx="2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 vert="horz" anchor="b"/>
          <a:lstStyle>
            <a:lvl1pPr algn="l" eaLnBrk="1" latinLnBrk="0" hangingPunct="1">
              <a:defRPr kumimoji="0" sz="1000">
                <a:solidFill>
                  <a:schemeClr val="tx1"/>
                </a:solidFill>
              </a:defRPr>
            </a:lvl1pPr>
            <a:extLst/>
          </a:lstStyle>
          <a:p>
            <a:fld id="{68128AC9-8971-4CFD-8216-07FB02E07E0F}" type="datetimeFigureOut">
              <a:rPr lang="ru-RU" smtClean="0"/>
              <a:pPr/>
              <a:t>21.06.2022</a:t>
            </a:fld>
            <a:endParaRPr lang="ru-RU"/>
          </a:p>
        </p:txBody>
      </p:sp>
      <p:sp>
        <p:nvSpPr>
          <p:cNvPr id="22" name="Нижний колонтитул 21"/>
          <p:cNvSpPr>
            <a:spLocks noGrp="1"/>
          </p:cNvSpPr>
          <p:nvPr>
            <p:ph type="ftr" sz="quarter" idx="3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>
                <a:solidFill>
                  <a:schemeClr val="tx1"/>
                </a:solidFill>
              </a:defRPr>
            </a:lvl1pPr>
            <a:extLst/>
          </a:lstStyle>
          <a:p>
            <a:endParaRPr lang="ru-RU"/>
          </a:p>
        </p:txBody>
      </p:sp>
      <p:sp>
        <p:nvSpPr>
          <p:cNvPr id="18" name="Номер слайда 17"/>
          <p:cNvSpPr>
            <a:spLocks noGrp="1"/>
          </p:cNvSpPr>
          <p:nvPr>
            <p:ph type="sldNum" sz="quarter" idx="4"/>
          </p:nvPr>
        </p:nvSpPr>
        <p:spPr>
          <a:xfrm>
            <a:off x="8647272" y="6407944"/>
            <a:ext cx="365760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 b="0">
                <a:solidFill>
                  <a:schemeClr val="tx1"/>
                </a:solidFill>
              </a:defRPr>
            </a:lvl1pPr>
            <a:extLst/>
          </a:lstStyle>
          <a:p>
            <a:fld id="{265C38F3-6678-48D4-84AD-4C7F9DC70AB9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</p:sldLayoutIdLst>
  <p:txStyles>
    <p:titleStyle>
      <a:lvl1pPr algn="l" rtl="0" eaLnBrk="1" latinLnBrk="0" hangingPunct="1">
        <a:spcBef>
          <a:spcPct val="0"/>
        </a:spcBef>
        <a:buNone/>
        <a:defRPr kumimoji="0" sz="4100" b="1" kern="1200">
          <a:solidFill>
            <a:schemeClr val="tx2"/>
          </a:solidFill>
          <a:effectLst>
            <a:outerShdw blurRad="31750" dist="25400" dir="5400000" algn="tl" rotWithShape="0">
              <a:srgbClr val="000000">
                <a:alpha val="25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56032" algn="l" rtl="0" eaLnBrk="1" latinLnBrk="0" hangingPunct="1">
        <a:spcBef>
          <a:spcPts val="400"/>
        </a:spcBef>
        <a:spcAft>
          <a:spcPts val="0"/>
        </a:spcAft>
        <a:buClr>
          <a:schemeClr val="accent1"/>
        </a:buClr>
        <a:buSzPct val="68000"/>
        <a:buFont typeface="Wingdings 3"/>
        <a:buChar char=""/>
        <a:defRPr kumimoji="0"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21792" indent="-228600" algn="l" rtl="0" eaLnBrk="1" latinLnBrk="0" hangingPunct="1">
        <a:spcBef>
          <a:spcPts val="324"/>
        </a:spcBef>
        <a:buClr>
          <a:schemeClr val="accent1"/>
        </a:buClr>
        <a:buFont typeface="Verdana"/>
        <a:buChar char="◦"/>
        <a:defRPr kumimoji="0"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59536" indent="-228600" algn="l" rtl="0" eaLnBrk="1" latinLnBrk="0" hangingPunct="1">
        <a:spcBef>
          <a:spcPts val="350"/>
        </a:spcBef>
        <a:buClr>
          <a:schemeClr val="accent2"/>
        </a:buClr>
        <a:buSzPct val="100000"/>
        <a:buFont typeface="Wingdings 2"/>
        <a:buChar char="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430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2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diagramLayout" Target="../diagrams/layout1.xml"/><Relationship Id="rId7" Type="http://schemas.openxmlformats.org/officeDocument/2006/relationships/image" Target="../media/image2.jpe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1052736"/>
            <a:ext cx="7772400" cy="3456383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Управление проектом</a:t>
            </a:r>
            <a:br>
              <a:rPr lang="ru-RU" dirty="0" smtClean="0"/>
            </a:br>
            <a:r>
              <a:rPr lang="ru-RU" dirty="0" smtClean="0"/>
              <a:t>повышения эффективности</a:t>
            </a:r>
            <a:br>
              <a:rPr lang="ru-RU" dirty="0" smtClean="0"/>
            </a:br>
            <a:r>
              <a:rPr lang="ru-RU" dirty="0" smtClean="0"/>
              <a:t>системы обеспечения</a:t>
            </a:r>
            <a:br>
              <a:rPr lang="ru-RU" dirty="0" smtClean="0"/>
            </a:br>
            <a:r>
              <a:rPr lang="ru-RU" dirty="0" smtClean="0"/>
              <a:t>средствами допускового контроля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" y="5445224"/>
            <a:ext cx="5357192" cy="1296144"/>
          </a:xfrm>
        </p:spPr>
        <p:txBody>
          <a:bodyPr>
            <a:normAutofit/>
          </a:bodyPr>
          <a:lstStyle/>
          <a:p>
            <a:pPr algn="l"/>
            <a:r>
              <a:rPr lang="ru-RU" sz="2400" dirty="0" err="1" smtClean="0">
                <a:solidFill>
                  <a:schemeClr val="tx1"/>
                </a:solidFill>
              </a:rPr>
              <a:t>Зарукин</a:t>
            </a:r>
            <a:r>
              <a:rPr lang="ru-RU" sz="2400" dirty="0" smtClean="0">
                <a:solidFill>
                  <a:schemeClr val="tx1"/>
                </a:solidFill>
              </a:rPr>
              <a:t> А.В.</a:t>
            </a:r>
          </a:p>
          <a:p>
            <a:pPr algn="l"/>
            <a:r>
              <a:rPr lang="ru-RU" sz="2400" dirty="0" smtClean="0">
                <a:solidFill>
                  <a:schemeClr val="tx1"/>
                </a:solidFill>
              </a:rPr>
              <a:t>Инструментальное производство</a:t>
            </a:r>
          </a:p>
          <a:p>
            <a:pPr algn="l"/>
            <a:r>
              <a:rPr lang="ru-RU" sz="2400" dirty="0" smtClean="0">
                <a:solidFill>
                  <a:schemeClr val="tx1"/>
                </a:solidFill>
              </a:rPr>
              <a:t>ОАО «Завод им. </a:t>
            </a:r>
            <a:r>
              <a:rPr lang="ru-RU" sz="2400" dirty="0" err="1" smtClean="0">
                <a:solidFill>
                  <a:schemeClr val="tx1"/>
                </a:solidFill>
              </a:rPr>
              <a:t>В.А.Дегтярёва</a:t>
            </a:r>
            <a:r>
              <a:rPr lang="ru-RU" sz="2400" dirty="0" smtClean="0">
                <a:solidFill>
                  <a:schemeClr val="tx1"/>
                </a:solidFill>
              </a:rPr>
              <a:t>»</a:t>
            </a:r>
            <a:endParaRPr lang="ru-RU" sz="2400" dirty="0">
              <a:solidFill>
                <a:schemeClr val="tx1"/>
              </a:solidFill>
            </a:endParaRPr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0805208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55576" y="617123"/>
            <a:ext cx="8229600" cy="1143000"/>
          </a:xfrm>
        </p:spPr>
        <p:txBody>
          <a:bodyPr>
            <a:normAutofit/>
          </a:bodyPr>
          <a:lstStyle/>
          <a:p>
            <a:pPr algn="r"/>
            <a:r>
              <a:rPr lang="ru-RU" sz="2800" dirty="0" smtClean="0"/>
              <a:t>Координатно-измерительная машина</a:t>
            </a:r>
            <a:r>
              <a:rPr lang="en-US" sz="2800" dirty="0" smtClean="0"/>
              <a:t/>
            </a:r>
            <a:br>
              <a:rPr lang="en-US" sz="2800" dirty="0" smtClean="0"/>
            </a:br>
            <a:r>
              <a:rPr lang="ru-RU" sz="2800" dirty="0" smtClean="0"/>
              <a:t> </a:t>
            </a:r>
            <a:r>
              <a:rPr lang="en-US" sz="2800" dirty="0" smtClean="0"/>
              <a:t>Carl Zeiss</a:t>
            </a:r>
            <a:endParaRPr lang="ru-RU" sz="2800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3077" name="Picture 5"/>
          <p:cNvPicPr>
            <a:picLocks noGrp="1" noChangeAspect="1" noChangeArrowheads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6" y="1340768"/>
            <a:ext cx="4386270" cy="4938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4241900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Объект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5942961"/>
              </p:ext>
            </p:extLst>
          </p:nvPr>
        </p:nvGraphicFramePr>
        <p:xfrm>
          <a:off x="457200" y="1481138"/>
          <a:ext cx="8229600" cy="452596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r"/>
            <a:r>
              <a:rPr lang="ru-RU" sz="3200" dirty="0" smtClean="0"/>
              <a:t>Анализ дальнего окружения</a:t>
            </a:r>
            <a:br>
              <a:rPr lang="ru-RU" sz="3200" dirty="0" smtClean="0"/>
            </a:br>
            <a:r>
              <a:rPr lang="en-US" sz="3200" dirty="0" smtClean="0"/>
              <a:t>STEEP </a:t>
            </a:r>
            <a:r>
              <a:rPr lang="ru-RU" sz="3200" dirty="0" smtClean="0"/>
              <a:t>факторы</a:t>
            </a:r>
            <a:endParaRPr lang="ru-RU" sz="3200" dirty="0"/>
          </a:p>
        </p:txBody>
      </p:sp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1602324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Объект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46411914"/>
              </p:ext>
            </p:extLst>
          </p:nvPr>
        </p:nvGraphicFramePr>
        <p:xfrm>
          <a:off x="457200" y="1481138"/>
          <a:ext cx="8229600" cy="45259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r"/>
            <a:r>
              <a:rPr lang="ru-RU" sz="3200" dirty="0" smtClean="0"/>
              <a:t>Анализ финансовых </a:t>
            </a:r>
            <a:br>
              <a:rPr lang="ru-RU" sz="3200" dirty="0" smtClean="0"/>
            </a:br>
            <a:r>
              <a:rPr lang="ru-RU" sz="3200" dirty="0" smtClean="0"/>
              <a:t>показателей предприятия</a:t>
            </a:r>
            <a:endParaRPr lang="ru-RU" sz="3200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44624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5842662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Объект 1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95902399"/>
              </p:ext>
            </p:extLst>
          </p:nvPr>
        </p:nvGraphicFramePr>
        <p:xfrm>
          <a:off x="457200" y="1481138"/>
          <a:ext cx="4114800" cy="4756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r"/>
            <a:r>
              <a:rPr lang="ru-RU" sz="2800" dirty="0" smtClean="0"/>
              <a:t>Относительные показатели</a:t>
            </a:r>
            <a:br>
              <a:rPr lang="ru-RU" sz="2800" dirty="0" smtClean="0"/>
            </a:br>
            <a:r>
              <a:rPr lang="ru-RU" sz="2800" dirty="0" smtClean="0"/>
              <a:t>эффективности финансовой деятельности</a:t>
            </a:r>
            <a:endParaRPr lang="ru-RU" sz="2800" dirty="0"/>
          </a:p>
        </p:txBody>
      </p:sp>
      <p:graphicFrame>
        <p:nvGraphicFramePr>
          <p:cNvPr id="18" name="Объект 17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94185320"/>
              </p:ext>
            </p:extLst>
          </p:nvPr>
        </p:nvGraphicFramePr>
        <p:xfrm>
          <a:off x="4788024" y="1484784"/>
          <a:ext cx="4038600" cy="45259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19313452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435280" cy="1143000"/>
          </a:xfrm>
        </p:spPr>
        <p:txBody>
          <a:bodyPr>
            <a:normAutofit/>
          </a:bodyPr>
          <a:lstStyle/>
          <a:p>
            <a:pPr algn="r"/>
            <a:r>
              <a:rPr lang="ru-RU" sz="2800" dirty="0" smtClean="0"/>
              <a:t>Анализ финансово-хозяйственной деятельности подразделения</a:t>
            </a:r>
            <a:endParaRPr lang="ru-RU" sz="2800" dirty="0"/>
          </a:p>
        </p:txBody>
      </p:sp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aphicFrame>
        <p:nvGraphicFramePr>
          <p:cNvPr id="19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8081879"/>
              </p:ext>
            </p:extLst>
          </p:nvPr>
        </p:nvGraphicFramePr>
        <p:xfrm>
          <a:off x="4644008" y="1498429"/>
          <a:ext cx="4336245" cy="53732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Объект 19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19273664"/>
              </p:ext>
            </p:extLst>
          </p:nvPr>
        </p:nvGraphicFramePr>
        <p:xfrm>
          <a:off x="148994" y="1484784"/>
          <a:ext cx="4423006" cy="4680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4328147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r"/>
            <a:r>
              <a:rPr lang="ru-RU" sz="3200" dirty="0"/>
              <a:t>Относительное </a:t>
            </a:r>
            <a:r>
              <a:rPr lang="ru-RU" sz="3200" dirty="0" smtClean="0"/>
              <a:t>изменение</a:t>
            </a:r>
            <a:r>
              <a:rPr lang="en-US" sz="3200" dirty="0" smtClean="0"/>
              <a:t/>
            </a:r>
            <a:br>
              <a:rPr lang="en-US" sz="3200" dirty="0" smtClean="0"/>
            </a:br>
            <a:r>
              <a:rPr lang="ru-RU" sz="3200" dirty="0" smtClean="0"/>
              <a:t> </a:t>
            </a:r>
            <a:r>
              <a:rPr lang="ru-RU" sz="3200" dirty="0"/>
              <a:t>выпуска товарной </a:t>
            </a:r>
            <a:r>
              <a:rPr lang="ru-RU" sz="3200" dirty="0" smtClean="0"/>
              <a:t>продукции</a:t>
            </a:r>
            <a:endParaRPr lang="ru-RU" sz="3200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aphicFrame>
        <p:nvGraphicFramePr>
          <p:cNvPr id="195" name="Объект 19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43605153"/>
              </p:ext>
            </p:extLst>
          </p:nvPr>
        </p:nvGraphicFramePr>
        <p:xfrm>
          <a:off x="457200" y="1481138"/>
          <a:ext cx="8229600" cy="45259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57922354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755576" y="419369"/>
            <a:ext cx="8229600" cy="1143000"/>
          </a:xfrm>
        </p:spPr>
        <p:txBody>
          <a:bodyPr>
            <a:normAutofit/>
          </a:bodyPr>
          <a:lstStyle/>
          <a:p>
            <a:pPr algn="r"/>
            <a:r>
              <a:rPr lang="ru-RU" sz="3200" dirty="0" smtClean="0"/>
              <a:t>Ресурсный подход к стратегии</a:t>
            </a:r>
            <a:br>
              <a:rPr lang="ru-RU" sz="3200" dirty="0" smtClean="0"/>
            </a:br>
            <a:r>
              <a:rPr lang="ru-RU" sz="3200" dirty="0" smtClean="0"/>
              <a:t>Модель Гранта</a:t>
            </a:r>
            <a:endParaRPr lang="ru-RU" sz="3200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95" name="Объект 194" descr="F:\ПР\ПР6_стратегия\d3f78d9811e43686cca09c27194478cb.JPG"/>
          <p:cNvPicPr>
            <a:picLocks noGrp="1"/>
          </p:cNvPicPr>
          <p:nvPr>
            <p:ph idx="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369" y="1481138"/>
            <a:ext cx="8019262" cy="45259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4795669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dirty="0" smtClean="0"/>
              <a:t>SWOT-</a:t>
            </a:r>
            <a:r>
              <a:rPr lang="ru-RU" dirty="0" smtClean="0"/>
              <a:t>анализ</a:t>
            </a:r>
            <a:endParaRPr lang="ru-RU" dirty="0"/>
          </a:p>
        </p:txBody>
      </p:sp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aphicFrame>
        <p:nvGraphicFramePr>
          <p:cNvPr id="196" name="Объект 19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04986116"/>
              </p:ext>
            </p:extLst>
          </p:nvPr>
        </p:nvGraphicFramePr>
        <p:xfrm>
          <a:off x="755576" y="1124744"/>
          <a:ext cx="7884066" cy="5576551"/>
        </p:xfrm>
        <a:graphic>
          <a:graphicData uri="http://schemas.openxmlformats.org/drawingml/2006/table">
            <a:tbl>
              <a:tblPr firstRow="1" firstCol="1" lastRow="1" bandRow="1" bandCol="1">
                <a:tableStyleId>{5C22544A-7EE6-4342-B048-85BDC9FD1C3A}</a:tableStyleId>
              </a:tblPr>
              <a:tblGrid>
                <a:gridCol w="288034"/>
                <a:gridCol w="288032"/>
                <a:gridCol w="2448000"/>
                <a:gridCol w="540000"/>
                <a:gridCol w="540000"/>
                <a:gridCol w="540000"/>
                <a:gridCol w="540000"/>
                <a:gridCol w="540000"/>
                <a:gridCol w="540000"/>
                <a:gridCol w="540000"/>
                <a:gridCol w="540000"/>
                <a:gridCol w="540000"/>
              </a:tblGrid>
              <a:tr h="216000">
                <a:tc rowSpan="3"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Внутренняя среда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ru-RU" sz="1100">
                        <a:effectLst/>
                        <a:latin typeface="Calibri"/>
                      </a:endParaRPr>
                    </a:p>
                  </a:txBody>
                  <a:tcPr marL="38337" marR="38337" marT="0" marB="0" anchor="ctr"/>
                </a:tc>
              </a:tr>
              <a:tr h="216000"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Слабые стороны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Сильные стороны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endParaRPr lang="ru-RU" sz="1100">
                        <a:effectLst/>
                        <a:latin typeface="Calibri"/>
                      </a:endParaRPr>
                    </a:p>
                  </a:txBody>
                  <a:tcPr marL="38337" marR="38337" marT="0" marB="0" anchor="ctr"/>
                </a:tc>
              </a:tr>
              <a:tr h="1980000"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Недостаточный уровень выпуска продукции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Слабые коммуникации с потребителями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Высокие постоянные издержки производства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ИТОГО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Высококвалифицированный персонал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Хорошо организованная система контроля качества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Высокая гибкость и универсальность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ИТОГО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ВСЕГО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</a:tr>
              <a:tr h="518008">
                <a:tc rowSpan="6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Внешняя среда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Возможности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Автоматизация вспомогательных процессов при помощи развитых IT-технологий 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0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-2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-2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-4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0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0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-3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</a:tr>
              <a:tr h="38850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Появление новых ресурсосберегающих технологий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-2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0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-1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-3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1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0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2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3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0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</a:tr>
              <a:tr h="3865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Увеличение спроса на продукцию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-3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-1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-5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3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2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6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</a:tr>
              <a:tr h="38850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Угрозы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Кадровый голод: отсутствие желающих работать в нашей сфере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-3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1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1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3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0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</a:tr>
              <a:tr h="3865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Ухудшение экономической ситуации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-2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-4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2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0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2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4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0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</a:tr>
              <a:tr h="5180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Широкое внедрение на предприятии координатно-измерительных машин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-2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-2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-5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2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3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1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6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1</a:t>
                      </a:r>
                      <a:endParaRPr lang="ru-RU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</a:tr>
              <a:tr h="388506"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ИТОГО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-10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-6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-8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-24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9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5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9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23</a:t>
                      </a:r>
                      <a:endParaRPr lang="ru-RU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</a:rPr>
                        <a:t>-1</a:t>
                      </a:r>
                      <a:endParaRPr lang="ru-RU" sz="14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8337" marR="38337" marT="0" marB="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657217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683568" y="470957"/>
            <a:ext cx="8229600" cy="1143000"/>
          </a:xfrm>
        </p:spPr>
        <p:txBody>
          <a:bodyPr>
            <a:normAutofit/>
          </a:bodyPr>
          <a:lstStyle/>
          <a:p>
            <a:pPr algn="r"/>
            <a:r>
              <a:rPr lang="ru-RU" sz="2800" dirty="0">
                <a:effectLst/>
              </a:rPr>
              <a:t>Классическая шестиэтапная модель управления проектом</a:t>
            </a:r>
            <a:endParaRPr lang="ru-RU" sz="2800" dirty="0"/>
          </a:p>
        </p:txBody>
      </p:sp>
      <p:pic>
        <p:nvPicPr>
          <p:cNvPr id="4" name="Объект 3"/>
          <p:cNvPicPr>
            <a:picLocks noGrp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1628800"/>
            <a:ext cx="7488832" cy="45365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32173710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5" name="Объект 19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62543824"/>
              </p:ext>
            </p:extLst>
          </p:nvPr>
        </p:nvGraphicFramePr>
        <p:xfrm>
          <a:off x="1365661" y="1413440"/>
          <a:ext cx="7117150" cy="4748326"/>
        </p:xfrm>
        <a:graphic>
          <a:graphicData uri="http://schemas.openxmlformats.org/drawingml/2006/table">
            <a:tbl>
              <a:tblPr firstCol="1" bandRow="1">
                <a:tableStyleId>{5C22544A-7EE6-4342-B048-85BDC9FD1C3A}</a:tableStyleId>
              </a:tblPr>
              <a:tblGrid>
                <a:gridCol w="576000"/>
                <a:gridCol w="1243546"/>
                <a:gridCol w="1244802"/>
                <a:gridCol w="1244802"/>
                <a:gridCol w="828000"/>
                <a:gridCol w="828000"/>
                <a:gridCol w="576000"/>
                <a:gridCol w="576000"/>
              </a:tblGrid>
              <a:tr h="288000">
                <a:tc rowSpan="8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Вспомогательная деятельность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vert="vert270" anchor="ctr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Аппарат управления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3430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rowSpan="8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7701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/>
                </a:tc>
                <a:tc rowSpan="8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53372" marR="53372" marT="0" marB="0" anchor="b">
                    <a:solidFill>
                      <a:schemeClr val="bg1"/>
                    </a:solidFill>
                  </a:tcPr>
                </a:tc>
              </a:tr>
              <a:tr h="288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Ремонт зданий, сооружений, оборудования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1499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53372" marR="53372" marT="0" marB="0" anchor="b">
                    <a:solidFill>
                      <a:schemeClr val="bg1"/>
                    </a:solidFill>
                  </a:tcPr>
                </a:tc>
              </a:tr>
              <a:tr h="288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Амортизация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994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53372" marR="53372" marT="0" marB="0" anchor="b">
                    <a:solidFill>
                      <a:schemeClr val="bg1"/>
                    </a:solidFill>
                  </a:tcPr>
                </a:tc>
              </a:tr>
              <a:tr h="288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Инструмент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786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53372" marR="53372" marT="0" marB="0" anchor="b">
                    <a:solidFill>
                      <a:schemeClr val="bg1"/>
                    </a:solidFill>
                  </a:tcPr>
                </a:tc>
              </a:tr>
              <a:tr h="36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Содержание и эксплуатация имущества общепроизводственного назначения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752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53372" marR="53372" marT="0" marB="0" anchor="ctr">
                    <a:solidFill>
                      <a:schemeClr val="bg1"/>
                    </a:solidFill>
                  </a:tcPr>
                </a:tc>
              </a:tr>
              <a:tr h="288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Транспорт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103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>
                        <a:effectLst/>
                        <a:latin typeface="Calibri"/>
                      </a:endParaRPr>
                    </a:p>
                  </a:txBody>
                  <a:tcPr marL="53372" marR="53372" marT="0" marB="0" anchor="ctr">
                    <a:solidFill>
                      <a:schemeClr val="bg1"/>
                    </a:solidFill>
                  </a:tcPr>
                </a:tc>
              </a:tr>
              <a:tr h="288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Охрана труда 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76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>
                        <a:effectLst/>
                        <a:latin typeface="Calibri"/>
                      </a:endParaRPr>
                    </a:p>
                  </a:txBody>
                  <a:tcPr marL="53372" marR="53372" marT="0" marB="0" anchor="ctr">
                    <a:solidFill>
                      <a:schemeClr val="bg1"/>
                    </a:solidFill>
                  </a:tcPr>
                </a:tc>
              </a:tr>
              <a:tr h="36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Прочее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61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10200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>
                    <a:solidFill>
                      <a:schemeClr val="bg1"/>
                    </a:solidFill>
                  </a:tcPr>
                </a:tc>
              </a:tr>
              <a:tr h="1944000">
                <a:tc row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Основная деятельность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Предварительное шлифование, полирование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Нанесение гальванического хромового покрытия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Окончательное шлифование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vert="vert270" anchor="ctr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Контроль исполнительных размеров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vert="vert27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53372" marR="53372" marT="0" marB="0" anchor="ctr">
                    <a:solidFill>
                      <a:schemeClr val="bg1"/>
                    </a:solidFill>
                  </a:tcPr>
                </a:tc>
              </a:tr>
              <a:tr h="14874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468 руб.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344 руб.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1521 руб.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166 руб.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53372" marR="53372" marT="0" marB="0" vert="vert270" anchor="b">
                    <a:solidFill>
                      <a:schemeClr val="bg1"/>
                    </a:solidFill>
                  </a:tcPr>
                </a:tc>
              </a:tr>
              <a:tr h="1482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2499 руб.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372" marR="53372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53372" marR="53372" marT="0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611560" y="300286"/>
            <a:ext cx="8229600" cy="1143000"/>
          </a:xfrm>
        </p:spPr>
        <p:txBody>
          <a:bodyPr>
            <a:normAutofit/>
          </a:bodyPr>
          <a:lstStyle/>
          <a:p>
            <a:pPr algn="r"/>
            <a:r>
              <a:rPr lang="ru-RU" sz="2600" dirty="0" smtClean="0"/>
              <a:t>Выбор варианта реализации проекта</a:t>
            </a:r>
            <a:br>
              <a:rPr lang="ru-RU" sz="2600" dirty="0" smtClean="0"/>
            </a:br>
            <a:r>
              <a:rPr lang="ru-RU" sz="2600" dirty="0" smtClean="0"/>
              <a:t>Цепочка создания ценности </a:t>
            </a:r>
            <a:r>
              <a:rPr lang="ru-RU" sz="2600" dirty="0" err="1" smtClean="0"/>
              <a:t>М.Портера</a:t>
            </a:r>
            <a:endParaRPr lang="ru-RU" sz="2600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1709688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57200" y="1481329"/>
            <a:ext cx="8229600" cy="1875664"/>
          </a:xfrm>
        </p:spPr>
        <p:txBody>
          <a:bodyPr/>
          <a:lstStyle/>
          <a:p>
            <a:r>
              <a:rPr lang="ru-RU" dirty="0" smtClean="0"/>
              <a:t>Реализовать проект, направленный </a:t>
            </a:r>
            <a:r>
              <a:rPr lang="ru-RU" dirty="0"/>
              <a:t>на увеличение выпуска средств контроля при сохранении уровня затрат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ru-RU" dirty="0" smtClean="0"/>
              <a:t>ЦЕЛЬ РАБОТЫ</a:t>
            </a:r>
            <a:endParaRPr lang="ru-RU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95" name="Заголовок 1"/>
          <p:cNvSpPr txBox="1">
            <a:spLocks/>
          </p:cNvSpPr>
          <p:nvPr/>
        </p:nvSpPr>
        <p:spPr>
          <a:xfrm>
            <a:off x="495300" y="2780928"/>
            <a:ext cx="8229600" cy="1143000"/>
          </a:xfrm>
          <a:prstGeom prst="rect">
            <a:avLst/>
          </a:prstGeom>
        </p:spPr>
        <p:txBody>
          <a:bodyPr vert="horz" rtlCol="0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100" b="1" kern="120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extLst/>
          </a:lstStyle>
          <a:p>
            <a:pPr algn="r"/>
            <a:r>
              <a:rPr lang="ru-RU" dirty="0" smtClean="0"/>
              <a:t>ЗАДАЧИ</a:t>
            </a:r>
            <a:endParaRPr lang="ru-RU" dirty="0"/>
          </a:p>
        </p:txBody>
      </p:sp>
      <p:sp>
        <p:nvSpPr>
          <p:cNvPr id="197" name="Объект 2"/>
          <p:cNvSpPr txBox="1">
            <a:spLocks/>
          </p:cNvSpPr>
          <p:nvPr/>
        </p:nvSpPr>
        <p:spPr>
          <a:xfrm>
            <a:off x="508604" y="3923928"/>
            <a:ext cx="8229600" cy="1875664"/>
          </a:xfrm>
          <a:prstGeom prst="rect">
            <a:avLst/>
          </a:prstGeom>
        </p:spPr>
        <p:txBody>
          <a:bodyPr vert="horz">
            <a:normAutofit/>
          </a:bodyPr>
          <a:lstStyle>
            <a:lvl1pPr marL="365760" indent="-256032" algn="l" rtl="0" eaLnBrk="1" latinLnBrk="0" hangingPunct="1"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defRPr kumimoji="0"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1792" indent="-228600" algn="l" rtl="0" eaLnBrk="1" latinLnBrk="0" hangingPunct="1">
              <a:spcBef>
                <a:spcPts val="324"/>
              </a:spcBef>
              <a:buClr>
                <a:schemeClr val="accent1"/>
              </a:buClr>
              <a:buFont typeface="Verdana"/>
              <a:buChar char="◦"/>
              <a:defRPr kumimoji="0"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9536" indent="-228600" algn="l" rtl="0" eaLnBrk="1" latinLnBrk="0" hangingPunct="1">
              <a:spcBef>
                <a:spcPts val="350"/>
              </a:spcBef>
              <a:buClr>
                <a:schemeClr val="accent2"/>
              </a:buClr>
              <a:buSzPct val="100000"/>
              <a:buFont typeface="Wingdings 2"/>
              <a:buChar char=""/>
              <a:defRPr kumimoji="0"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rtl="0" eaLnBrk="1" latinLnBrk="0" hangingPunct="1">
              <a:spcBef>
                <a:spcPts val="350"/>
              </a:spcBef>
              <a:buClr>
                <a:schemeClr val="accent2"/>
              </a:buClr>
              <a:buFont typeface="Wingdings 2"/>
              <a:buChar char=""/>
              <a:defRPr kumimoji="0"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indent="-228600" algn="l" rtl="0" eaLnBrk="1" latinLnBrk="0" hangingPunct="1">
              <a:spcBef>
                <a:spcPts val="350"/>
              </a:spcBef>
              <a:buClr>
                <a:schemeClr val="accent2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200" indent="-228600" algn="l" rtl="0" eaLnBrk="1" latinLnBrk="0" hangingPunct="1">
              <a:spcBef>
                <a:spcPts val="350"/>
              </a:spcBef>
              <a:buClr>
                <a:schemeClr val="accent3"/>
              </a:buClr>
              <a:buFont typeface="Wingdings 2"/>
              <a:buChar char="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800" indent="-228600" algn="l" rtl="0" eaLnBrk="1" latinLnBrk="0" hangingPunct="1">
              <a:spcBef>
                <a:spcPts val="350"/>
              </a:spcBef>
              <a:buClr>
                <a:schemeClr val="accent3"/>
              </a:buClr>
              <a:buFont typeface="Wingdings 2"/>
              <a:buChar char="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057400" indent="-228600" algn="l" rtl="0" eaLnBrk="1" latinLnBrk="0" hangingPunct="1">
              <a:spcBef>
                <a:spcPts val="350"/>
              </a:spcBef>
              <a:buClr>
                <a:schemeClr val="accent3"/>
              </a:buClr>
              <a:buFont typeface="Wingdings 2"/>
              <a:buChar char="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286000" indent="-228600" algn="l" rtl="0" eaLnBrk="1" latinLnBrk="0" hangingPunct="1">
              <a:spcBef>
                <a:spcPts val="350"/>
              </a:spcBef>
              <a:buClr>
                <a:schemeClr val="accent3"/>
              </a:buClr>
              <a:buFont typeface="Wingdings 2"/>
              <a:buChar char="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  <a:extLst/>
          </a:lstStyle>
          <a:p>
            <a:r>
              <a:rPr lang="ru-RU" dirty="0" smtClean="0"/>
              <a:t>Выявить организационную проблему</a:t>
            </a:r>
          </a:p>
          <a:p>
            <a:r>
              <a:rPr lang="ru-RU" dirty="0" smtClean="0"/>
              <a:t>Провести всесторонний анализ ситуации</a:t>
            </a:r>
          </a:p>
          <a:p>
            <a:r>
              <a:rPr lang="ru-RU" dirty="0" smtClean="0"/>
              <a:t>Предложить, разработать и реализовать проект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594623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5" name="Объект 19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71668157"/>
              </p:ext>
            </p:extLst>
          </p:nvPr>
        </p:nvGraphicFramePr>
        <p:xfrm>
          <a:off x="755576" y="1484784"/>
          <a:ext cx="7860567" cy="4688668"/>
        </p:xfrm>
        <a:graphic>
          <a:graphicData uri="http://schemas.openxmlformats.org/drawingml/2006/table">
            <a:tbl>
              <a:tblPr firstCol="1" bandRow="1">
                <a:tableStyleId>{5C22544A-7EE6-4342-B048-85BDC9FD1C3A}</a:tableStyleId>
              </a:tblPr>
              <a:tblGrid>
                <a:gridCol w="396000"/>
                <a:gridCol w="776230"/>
                <a:gridCol w="776230"/>
                <a:gridCol w="776230"/>
                <a:gridCol w="776230"/>
                <a:gridCol w="776230"/>
                <a:gridCol w="776230"/>
                <a:gridCol w="828000"/>
                <a:gridCol w="776230"/>
                <a:gridCol w="590957"/>
                <a:gridCol w="612000"/>
              </a:tblGrid>
              <a:tr h="277288">
                <a:tc rowSpan="8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Вспомогательная деятельность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Аппарат управления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3430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rowSpan="8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7701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/>
                </a:tc>
                <a:tc rowSpan="8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66549" marR="66549" marT="0" marB="0" anchor="b">
                    <a:solidFill>
                      <a:schemeClr val="bg1"/>
                    </a:solidFill>
                  </a:tcPr>
                </a:tc>
              </a:tr>
              <a:tr h="2772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Ремонт зданий, сооружений, оборудования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1499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>
                        <a:effectLst/>
                        <a:latin typeface="Calibri"/>
                      </a:endParaRPr>
                    </a:p>
                  </a:txBody>
                  <a:tcPr marL="66549" marR="66549" marT="0" marB="0" anchor="b">
                    <a:solidFill>
                      <a:schemeClr val="bg1"/>
                    </a:solidFill>
                  </a:tcPr>
                </a:tc>
              </a:tr>
              <a:tr h="2772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Амортизация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994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>
                        <a:effectLst/>
                        <a:latin typeface="Calibri"/>
                      </a:endParaRPr>
                    </a:p>
                  </a:txBody>
                  <a:tcPr marL="66549" marR="66549" marT="0" marB="0" anchor="b">
                    <a:solidFill>
                      <a:schemeClr val="bg1"/>
                    </a:solidFill>
                  </a:tcPr>
                </a:tc>
              </a:tr>
              <a:tr h="2772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Инструмент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786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66549" marR="66549" marT="0" marB="0" anchor="b">
                    <a:solidFill>
                      <a:schemeClr val="bg1"/>
                    </a:solidFill>
                  </a:tcPr>
                </a:tc>
              </a:tr>
              <a:tr h="2772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Содержание и эксплуатация имущества общепроизводственного назначения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752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66549" marR="66549" marT="0" marB="0" anchor="ctr">
                    <a:solidFill>
                      <a:schemeClr val="bg1"/>
                    </a:solidFill>
                  </a:tcPr>
                </a:tc>
              </a:tr>
              <a:tr h="2772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Транспорт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103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66549" marR="66549" marT="0" marB="0" anchor="ctr">
                    <a:solidFill>
                      <a:schemeClr val="bg1"/>
                    </a:solidFill>
                  </a:tcPr>
                </a:tc>
              </a:tr>
              <a:tr h="2772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Охрана труда 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76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66549" marR="66549" marT="0" marB="0" anchor="ctr">
                    <a:solidFill>
                      <a:schemeClr val="bg1"/>
                    </a:solidFill>
                  </a:tcPr>
                </a:tc>
              </a:tr>
              <a:tr h="324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Прочее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61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10403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>
                    <a:solidFill>
                      <a:schemeClr val="bg1"/>
                    </a:solidFill>
                  </a:tcPr>
                </a:tc>
              </a:tr>
              <a:tr h="1836000">
                <a:tc row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Основная деятельность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Предварительное шлифование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Оформление сопроводительной документации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Нанесение защитного покрытия (ингибитор коррозии)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Транспортирование в производство №1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Нанесение гальванического хромового покрытия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Транспортирование в инструментальное производство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Окончательное шлифование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Контроль исполнительных размеров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vert="vert270" anchor="ctr"/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>
                    <a:lnBlToT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66549" marR="66549" marT="0" marB="0" anchor="ctr">
                    <a:solidFill>
                      <a:schemeClr val="bg1"/>
                    </a:solidFill>
                  </a:tcPr>
                </a:tc>
              </a:tr>
              <a:tr h="28653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468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47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82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37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344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37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1521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166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ctr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66549" marR="66549" marT="0" marB="0" vert="vert270" anchor="b">
                    <a:solidFill>
                      <a:schemeClr val="bg1"/>
                    </a:solidFill>
                  </a:tcPr>
                </a:tc>
              </a:tr>
              <a:tr h="18485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</a:rPr>
                        <a:t>2702 руб.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6549" marR="66549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ru-RU" sz="1100" dirty="0">
                        <a:effectLst/>
                        <a:latin typeface="Calibri"/>
                      </a:endParaRPr>
                    </a:p>
                  </a:txBody>
                  <a:tcPr marL="66549" marR="66549" marT="0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683568" y="334740"/>
            <a:ext cx="8229600" cy="1143000"/>
          </a:xfrm>
        </p:spPr>
        <p:txBody>
          <a:bodyPr>
            <a:normAutofit/>
          </a:bodyPr>
          <a:lstStyle/>
          <a:p>
            <a:pPr algn="r"/>
            <a:r>
              <a:rPr lang="ru-RU" sz="2600" dirty="0"/>
              <a:t>Выбор варианта реализации проекта</a:t>
            </a:r>
            <a:br>
              <a:rPr lang="ru-RU" sz="2600" dirty="0"/>
            </a:br>
            <a:r>
              <a:rPr lang="ru-RU" sz="2600" dirty="0"/>
              <a:t>Цепочка создания ценности </a:t>
            </a:r>
            <a:r>
              <a:rPr lang="ru-RU" sz="2600" dirty="0" err="1"/>
              <a:t>М.Портера</a:t>
            </a:r>
            <a:endParaRPr lang="ru-RU" sz="2600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88973671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Объект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96624881"/>
              </p:ext>
            </p:extLst>
          </p:nvPr>
        </p:nvGraphicFramePr>
        <p:xfrm>
          <a:off x="395536" y="1412776"/>
          <a:ext cx="8388000" cy="516035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36000"/>
                <a:gridCol w="396000"/>
                <a:gridCol w="396000"/>
                <a:gridCol w="396000"/>
                <a:gridCol w="396000"/>
                <a:gridCol w="396000"/>
                <a:gridCol w="396000"/>
                <a:gridCol w="396000"/>
                <a:gridCol w="396000"/>
                <a:gridCol w="396000"/>
                <a:gridCol w="396000"/>
                <a:gridCol w="396000"/>
                <a:gridCol w="396000"/>
              </a:tblGrid>
              <a:tr h="145999">
                <a:tc row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	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/>
                </a:tc>
                <a:tc gridSpan="1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Номер недели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599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7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11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Провести </a:t>
                      </a:r>
                      <a:r>
                        <a:rPr lang="ru-RU" sz="1100" dirty="0" err="1">
                          <a:effectLst/>
                        </a:rPr>
                        <a:t>расконсервацию</a:t>
                      </a:r>
                      <a:r>
                        <a:rPr lang="ru-RU" sz="1100" dirty="0">
                          <a:effectLst/>
                        </a:rPr>
                        <a:t> линии хромирования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Оценить состояние оборудования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Произвести ремонт (при необходимости)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Подать заявку в КТОПП на изменение планировки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Провести изменение и утвердить планировку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58399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Разработать регламент получения химических реактивов, проведения технического обслуживания и ремонта оборудования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Нанять работника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Заключить контракт на обучение с наставником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Провести обучение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Аттестовать работника и допустить к самостоятельной работе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Проанализировать основные типоразмеры ремонтируемых калибров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Спроектировать технологическую оснастку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Изготовить технологическую оснастку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Передать техоснастку в производство №1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Изготовить опытную партию деталей 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Мониторинг и контроль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2560" marR="5256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algn="r"/>
            <a:r>
              <a:rPr lang="ru-RU" dirty="0" smtClean="0"/>
              <a:t>Планирование проекта</a:t>
            </a:r>
            <a:br>
              <a:rPr lang="ru-RU" dirty="0" smtClean="0"/>
            </a:br>
            <a:r>
              <a:rPr lang="ru-RU" dirty="0" smtClean="0"/>
              <a:t>Диаграмма </a:t>
            </a:r>
            <a:r>
              <a:rPr lang="ru-RU" dirty="0" err="1" smtClean="0"/>
              <a:t>Ганта</a:t>
            </a:r>
            <a:endParaRPr lang="ru-RU" dirty="0"/>
          </a:p>
        </p:txBody>
      </p:sp>
      <p:sp>
        <p:nvSpPr>
          <p:cNvPr id="5" name="Блок-схема: решение 2"/>
          <p:cNvSpPr>
            <a:spLocks noChangeArrowheads="1"/>
          </p:cNvSpPr>
          <p:nvPr/>
        </p:nvSpPr>
        <p:spPr bwMode="auto">
          <a:xfrm>
            <a:off x="6732240" y="3284984"/>
            <a:ext cx="228600" cy="438150"/>
          </a:xfrm>
          <a:prstGeom prst="flowChartDecision">
            <a:avLst/>
          </a:prstGeom>
          <a:solidFill>
            <a:srgbClr val="5B9BD5"/>
          </a:solidFill>
          <a:ln w="12700">
            <a:solidFill>
              <a:srgbClr val="1F4D78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" name="AutoShape 2"/>
          <p:cNvSpPr>
            <a:spLocks noChangeArrowheads="1"/>
          </p:cNvSpPr>
          <p:nvPr/>
        </p:nvSpPr>
        <p:spPr bwMode="auto">
          <a:xfrm>
            <a:off x="7452320" y="5589240"/>
            <a:ext cx="228600" cy="438150"/>
          </a:xfrm>
          <a:prstGeom prst="flowChartDecision">
            <a:avLst/>
          </a:prstGeom>
          <a:solidFill>
            <a:srgbClr val="5B9BD5"/>
          </a:solidFill>
          <a:ln w="12700">
            <a:solidFill>
              <a:srgbClr val="1F4D78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AutoShape 1"/>
          <p:cNvSpPr>
            <a:spLocks noChangeArrowheads="1"/>
          </p:cNvSpPr>
          <p:nvPr/>
        </p:nvSpPr>
        <p:spPr bwMode="auto">
          <a:xfrm>
            <a:off x="4345051" y="3933056"/>
            <a:ext cx="228600" cy="438150"/>
          </a:xfrm>
          <a:prstGeom prst="flowChartDecision">
            <a:avLst/>
          </a:prstGeom>
          <a:solidFill>
            <a:srgbClr val="5B9BD5"/>
          </a:solidFill>
          <a:ln w="12700">
            <a:solidFill>
              <a:srgbClr val="1F4D78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5508104" y="2030132"/>
            <a:ext cx="228600" cy="438150"/>
          </a:xfrm>
          <a:prstGeom prst="flowChartDecision">
            <a:avLst/>
          </a:prstGeom>
          <a:solidFill>
            <a:srgbClr val="5B9BD5"/>
          </a:solidFill>
          <a:ln w="12700">
            <a:solidFill>
              <a:srgbClr val="1F4D78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9" name="Группа 8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10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13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8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12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55730109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683568" y="308516"/>
            <a:ext cx="8229600" cy="1143000"/>
          </a:xfrm>
        </p:spPr>
        <p:txBody>
          <a:bodyPr>
            <a:normAutofit/>
          </a:bodyPr>
          <a:lstStyle/>
          <a:p>
            <a:pPr algn="r"/>
            <a:r>
              <a:rPr lang="ru-RU" sz="2800" dirty="0">
                <a:effectLst/>
              </a:rPr>
              <a:t>Карта распределения </a:t>
            </a:r>
            <a:r>
              <a:rPr lang="ru-RU" sz="2800" dirty="0" smtClean="0">
                <a:effectLst/>
              </a:rPr>
              <a:t>полномочий</a:t>
            </a:r>
            <a:br>
              <a:rPr lang="ru-RU" sz="2800" dirty="0" smtClean="0">
                <a:effectLst/>
              </a:rPr>
            </a:br>
            <a:r>
              <a:rPr lang="ru-RU" sz="2800" dirty="0" smtClean="0">
                <a:effectLst/>
              </a:rPr>
              <a:t> </a:t>
            </a:r>
            <a:r>
              <a:rPr lang="ru-RU" sz="2800" dirty="0">
                <a:effectLst/>
              </a:rPr>
              <a:t>(</a:t>
            </a:r>
            <a:r>
              <a:rPr lang="ru-RU" sz="2800" dirty="0" err="1">
                <a:effectLst/>
              </a:rPr>
              <a:t>Элбейк</a:t>
            </a:r>
            <a:r>
              <a:rPr lang="ru-RU" sz="2800" dirty="0">
                <a:effectLst/>
              </a:rPr>
              <a:t> и Томас</a:t>
            </a:r>
            <a:r>
              <a:rPr lang="ru-RU" sz="2800" dirty="0" smtClean="0">
                <a:effectLst/>
              </a:rPr>
              <a:t>)</a:t>
            </a:r>
            <a:endParaRPr lang="ru-RU" sz="2800" dirty="0"/>
          </a:p>
        </p:txBody>
      </p:sp>
      <p:pic>
        <p:nvPicPr>
          <p:cNvPr id="4" name="Объект 3" descr="G:\!ПРЕЗИДЕНТСКАЯ ПРОГРАММА!\Карта распределения полномочий.bmp"/>
          <p:cNvPicPr>
            <a:picLocks noGrp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92" y="1481138"/>
            <a:ext cx="8135416" cy="452596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1065756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5" name="Объект 19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72343475"/>
              </p:ext>
            </p:extLst>
          </p:nvPr>
        </p:nvGraphicFramePr>
        <p:xfrm>
          <a:off x="502729" y="1628800"/>
          <a:ext cx="8229599" cy="179387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175657"/>
                <a:gridCol w="1175657"/>
                <a:gridCol w="1175657"/>
                <a:gridCol w="1175657"/>
                <a:gridCol w="1175657"/>
                <a:gridCol w="1175657"/>
                <a:gridCol w="1175657"/>
              </a:tblGrid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Год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Недисконтир. денежные потоки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Недисконтир. кумулятивные денежные потоки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Коэф-т дисконтирования при </a:t>
                      </a:r>
                      <a:r>
                        <a:rPr lang="en-US" sz="1100">
                          <a:effectLst/>
                        </a:rPr>
                        <a:t>r</a:t>
                      </a:r>
                      <a:r>
                        <a:rPr lang="ru-RU" sz="1100">
                          <a:effectLst/>
                        </a:rPr>
                        <a:t>=10%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Дисконтир. денежные потоки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Дисконтир. кумулятивные денежные потоки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Инвестиции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(3 800 000)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(3 800 000)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1,0000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(3 800 000)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(3 800 000)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Поступления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1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2 170 000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(1 630 000)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0,9091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1 972 747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(1 827 253)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2 170 000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540 000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0,8264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1 793 288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(33 965)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2 170 000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2 710 000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0,7513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1 630 321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1 596 356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Полные поступления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2 710 000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600"/>
                        </a:spcAft>
                      </a:pPr>
                      <a:r>
                        <a:rPr lang="ru-RU" sz="1100">
                          <a:effectLst/>
                        </a:rPr>
                        <a:t> 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</a:rPr>
                        <a:t>1 596 356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algn="r"/>
            <a:r>
              <a:rPr lang="ru-RU" dirty="0" smtClean="0"/>
              <a:t>Оценка эффективности</a:t>
            </a:r>
            <a:br>
              <a:rPr lang="ru-RU" dirty="0" smtClean="0"/>
            </a:br>
            <a:r>
              <a:rPr lang="ru-RU" dirty="0" smtClean="0"/>
              <a:t> проекта</a:t>
            </a:r>
            <a:endParaRPr lang="ru-RU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7" name="Прямоугольник 196"/>
              <p:cNvSpPr/>
              <p:nvPr/>
            </p:nvSpPr>
            <p:spPr>
              <a:xfrm>
                <a:off x="152400" y="4869159"/>
                <a:ext cx="7085724" cy="79367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1">
                          <a:latin typeface="Cambria Math"/>
                        </a:rPr>
                        <m:t>𝑫𝑷𝑷</m:t>
                      </m:r>
                      <m:r>
                        <a:rPr lang="ru-RU" sz="2400" b="1" i="1">
                          <a:latin typeface="Cambria Math"/>
                        </a:rPr>
                        <m:t>=</m:t>
                      </m:r>
                      <m:r>
                        <a:rPr lang="ru-RU" sz="2400" b="1" i="1">
                          <a:latin typeface="Cambria Math"/>
                        </a:rPr>
                        <m:t>𝟐</m:t>
                      </m:r>
                      <m:r>
                        <a:rPr lang="ru-RU" sz="2400" b="1" i="1">
                          <a:latin typeface="Cambria Math"/>
                        </a:rPr>
                        <m:t>+</m:t>
                      </m:r>
                      <m:f>
                        <m:fPr>
                          <m:ctrlPr>
                            <a:rPr lang="ru-RU" sz="2400" b="1" i="1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ru-RU" sz="2400" b="1" i="1">
                              <a:latin typeface="Cambria Math"/>
                            </a:rPr>
                            <m:t>𝟑𝟑</m:t>
                          </m:r>
                          <m:r>
                            <a:rPr lang="ru-RU" sz="2400" b="1" i="1">
                              <a:latin typeface="Cambria Math"/>
                            </a:rPr>
                            <m:t> </m:t>
                          </m:r>
                          <m:r>
                            <a:rPr lang="ru-RU" sz="2400" b="1" i="1">
                              <a:latin typeface="Cambria Math"/>
                            </a:rPr>
                            <m:t>𝟗𝟔𝟓</m:t>
                          </m:r>
                        </m:num>
                        <m:den>
                          <m:r>
                            <a:rPr lang="ru-RU" sz="2400" b="1" i="1">
                              <a:latin typeface="Cambria Math"/>
                            </a:rPr>
                            <m:t>𝟏</m:t>
                          </m:r>
                          <m:r>
                            <a:rPr lang="ru-RU" sz="2400" b="1">
                              <a:latin typeface="Cambria Math"/>
                            </a:rPr>
                            <m:t> </m:t>
                          </m:r>
                          <m:r>
                            <a:rPr lang="ru-RU" sz="2400" b="1" i="1">
                              <a:latin typeface="Cambria Math"/>
                            </a:rPr>
                            <m:t>𝟔𝟑𝟎</m:t>
                          </m:r>
                          <m:r>
                            <a:rPr lang="ru-RU" sz="2400" b="1">
                              <a:latin typeface="Cambria Math"/>
                            </a:rPr>
                            <m:t> </m:t>
                          </m:r>
                          <m:r>
                            <a:rPr lang="ru-RU" sz="2400" b="1" i="1">
                              <a:latin typeface="Cambria Math"/>
                            </a:rPr>
                            <m:t>𝟑𝟐𝟏</m:t>
                          </m:r>
                        </m:den>
                      </m:f>
                      <m:r>
                        <a:rPr lang="ru-RU" sz="2400" b="1" i="1">
                          <a:latin typeface="Cambria Math"/>
                        </a:rPr>
                        <m:t>×</m:t>
                      </m:r>
                      <m:r>
                        <a:rPr lang="ru-RU" sz="2400" b="1" i="1">
                          <a:latin typeface="Cambria Math"/>
                        </a:rPr>
                        <m:t>𝟏𝟐</m:t>
                      </m:r>
                      <m:r>
                        <a:rPr lang="ru-RU" sz="2400" b="1">
                          <a:latin typeface="Cambria Math"/>
                        </a:rPr>
                        <m:t>≈</m:t>
                      </m:r>
                      <m:r>
                        <a:rPr lang="ru-RU" sz="2400" b="1" i="1">
                          <a:latin typeface="Cambria Math"/>
                        </a:rPr>
                        <m:t>𝟐</m:t>
                      </m:r>
                      <m:r>
                        <a:rPr lang="ru-RU" sz="2400" b="1">
                          <a:latin typeface="Cambria Math"/>
                        </a:rPr>
                        <m:t> </m:t>
                      </m:r>
                      <m:r>
                        <a:rPr lang="ru-RU" sz="2400" b="1" i="1">
                          <a:latin typeface="Cambria Math"/>
                        </a:rPr>
                        <m:t>года </m:t>
                      </m:r>
                      <m:r>
                        <a:rPr lang="ru-RU" sz="2400" b="1" i="1">
                          <a:latin typeface="Cambria Math"/>
                        </a:rPr>
                        <m:t>𝟏</m:t>
                      </m:r>
                      <m:r>
                        <a:rPr lang="ru-RU" sz="2400" b="1" i="1">
                          <a:latin typeface="Cambria Math"/>
                        </a:rPr>
                        <m:t> месяцев</m:t>
                      </m:r>
                    </m:oMath>
                  </m:oMathPara>
                </a14:m>
                <a:endParaRPr lang="ru-RU" sz="2400" b="1" dirty="0"/>
              </a:p>
            </p:txBody>
          </p:sp>
        </mc:Choice>
        <mc:Fallback xmlns="">
          <p:sp>
            <p:nvSpPr>
              <p:cNvPr id="197" name="Прямоугольник 19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4869159"/>
                <a:ext cx="7085724" cy="793679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8" name="Прямоугольник 197"/>
              <p:cNvSpPr/>
              <p:nvPr/>
            </p:nvSpPr>
            <p:spPr>
              <a:xfrm>
                <a:off x="395536" y="3933056"/>
                <a:ext cx="8352928" cy="6737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1" i="1" smtClean="0">
                        <a:latin typeface="Cambria Math"/>
                      </a:rPr>
                      <m:t>𝑷𝑽</m:t>
                    </m:r>
                    <m:r>
                      <a:rPr lang="ru-RU" sz="2400" b="1" i="1">
                        <a:latin typeface="Cambria Math"/>
                      </a:rPr>
                      <m:t>=</m:t>
                    </m:r>
                    <m:nary>
                      <m:naryPr>
                        <m:chr m:val="∑"/>
                        <m:ctrlPr>
                          <a:rPr lang="en-US" sz="2400" b="1" i="1" smtClean="0">
                            <a:latin typeface="Cambria Math"/>
                          </a:rPr>
                        </m:ctrlPr>
                      </m:naryPr>
                      <m:sub>
                        <m:r>
                          <a:rPr lang="en-US" sz="2400" b="1" i="1" smtClean="0">
                            <a:latin typeface="Cambria Math"/>
                          </a:rPr>
                          <m:t>𝒊</m:t>
                        </m:r>
                        <m:r>
                          <a:rPr lang="en-US" sz="2400" b="1" i="1" smtClean="0">
                            <a:latin typeface="Cambria Math"/>
                          </a:rPr>
                          <m:t>=</m:t>
                        </m:r>
                        <m:r>
                          <a:rPr lang="ru-RU" sz="2400" b="1" i="1" smtClean="0">
                            <a:latin typeface="Cambria Math"/>
                          </a:rPr>
                          <m:t>𝟏</m:t>
                        </m:r>
                      </m:sub>
                      <m:sup>
                        <m:r>
                          <a:rPr lang="ru-RU" sz="2400" b="1" i="1" smtClean="0">
                            <a:latin typeface="Cambria Math"/>
                          </a:rPr>
                          <m:t>𝟑</m:t>
                        </m:r>
                      </m:sup>
                      <m:e>
                        <m:f>
                          <m:fPr>
                            <m:ctrlPr>
                              <a:rPr lang="ru-RU" sz="2400" b="1" i="1">
                                <a:latin typeface="Cambria Math"/>
                              </a:rPr>
                            </m:ctrlPr>
                          </m:fPr>
                          <m:num>
                            <m:r>
                              <a:rPr lang="ru-RU" sz="2400" b="1" i="1">
                                <a:latin typeface="Cambria Math"/>
                              </a:rPr>
                              <m:t>𝟐</m:t>
                            </m:r>
                            <m:r>
                              <a:rPr lang="ru-RU" sz="2400" b="1">
                                <a:latin typeface="Cambria Math"/>
                              </a:rPr>
                              <m:t> </m:t>
                            </m:r>
                            <m:r>
                              <a:rPr lang="ru-RU" sz="2400" b="1" i="1">
                                <a:latin typeface="Cambria Math"/>
                              </a:rPr>
                              <m:t>𝟏𝟕𝟎</m:t>
                            </m:r>
                            <m:r>
                              <a:rPr lang="ru-RU" sz="2400" b="1">
                                <a:latin typeface="Cambria Math"/>
                              </a:rPr>
                              <m:t> </m:t>
                            </m:r>
                            <m:r>
                              <a:rPr lang="ru-RU" sz="2400" b="1" i="1">
                                <a:latin typeface="Cambria Math"/>
                              </a:rPr>
                              <m:t>𝟎𝟎𝟎</m:t>
                            </m:r>
                          </m:num>
                          <m:den>
                            <m:sSup>
                              <m:sSupPr>
                                <m:ctrlPr>
                                  <a:rPr lang="ru-RU" sz="2400" b="1" i="1">
                                    <a:latin typeface="Cambria Math"/>
                                  </a:rPr>
                                </m:ctrlPr>
                              </m:sSupPr>
                              <m:e>
                                <m:r>
                                  <a:rPr lang="ru-RU" sz="2400" b="1" i="1">
                                    <a:latin typeface="Cambria Math"/>
                                  </a:rPr>
                                  <m:t>(</m:t>
                                </m:r>
                                <m:r>
                                  <a:rPr lang="ru-RU" sz="2400" b="1" i="1">
                                    <a:latin typeface="Cambria Math"/>
                                  </a:rPr>
                                  <m:t>𝟏</m:t>
                                </m:r>
                                <m:r>
                                  <a:rPr lang="ru-RU" sz="2400" b="1" i="1">
                                    <a:latin typeface="Cambria Math"/>
                                  </a:rPr>
                                  <m:t>+</m:t>
                                </m:r>
                                <m:r>
                                  <a:rPr lang="ru-RU" sz="2400" b="1" i="1">
                                    <a:latin typeface="Cambria Math"/>
                                  </a:rPr>
                                  <m:t>𝟎</m:t>
                                </m:r>
                                <m:r>
                                  <a:rPr lang="ru-RU" sz="2400" b="1" i="1">
                                    <a:latin typeface="Cambria Math"/>
                                  </a:rPr>
                                  <m:t>,</m:t>
                                </m:r>
                                <m:r>
                                  <a:rPr lang="ru-RU" sz="2400" b="1" i="1">
                                    <a:latin typeface="Cambria Math"/>
                                  </a:rPr>
                                  <m:t>𝟏</m:t>
                                </m:r>
                                <m:r>
                                  <a:rPr lang="ru-RU" sz="2400" b="1" i="1">
                                    <a:latin typeface="Cambria Math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US" sz="2400" b="1" i="1" smtClean="0">
                                    <a:latin typeface="Cambria Math"/>
                                  </a:rPr>
                                  <m:t>𝒊</m:t>
                                </m:r>
                              </m:sup>
                            </m:sSup>
                          </m:den>
                        </m:f>
                      </m:e>
                    </m:nary>
                    <m:r>
                      <a:rPr lang="ru-RU" sz="2400" b="1" i="1">
                        <a:latin typeface="Cambria Math"/>
                      </a:rPr>
                      <m:t>−</m:t>
                    </m:r>
                    <m:r>
                      <a:rPr lang="ru-RU" sz="2400" b="1" i="1">
                        <a:latin typeface="Cambria Math"/>
                      </a:rPr>
                      <m:t>𝟑</m:t>
                    </m:r>
                    <m:r>
                      <a:rPr lang="ru-RU" sz="2400" b="1" i="1">
                        <a:latin typeface="Cambria Math"/>
                      </a:rPr>
                      <m:t> </m:t>
                    </m:r>
                    <m:r>
                      <a:rPr lang="ru-RU" sz="2400" b="1" i="1">
                        <a:latin typeface="Cambria Math"/>
                      </a:rPr>
                      <m:t>𝟖𝟎𝟎</m:t>
                    </m:r>
                    <m:r>
                      <a:rPr lang="ru-RU" sz="2400" b="1">
                        <a:latin typeface="Cambria Math"/>
                      </a:rPr>
                      <m:t> </m:t>
                    </m:r>
                    <m:r>
                      <a:rPr lang="ru-RU" sz="2400" b="1" i="1">
                        <a:latin typeface="Cambria Math"/>
                      </a:rPr>
                      <m:t>𝟎𝟎𝟎</m:t>
                    </m:r>
                    <m:r>
                      <a:rPr lang="ru-RU" sz="2400" b="1">
                        <a:latin typeface="Cambria Math"/>
                      </a:rPr>
                      <m:t>=</m:t>
                    </m:r>
                  </m:oMath>
                </a14:m>
                <a:r>
                  <a:rPr lang="ru-RU" sz="2400" b="1" dirty="0" smtClean="0"/>
                  <a:t> </a:t>
                </a:r>
                <a14:m>
                  <m:oMath xmlns:m="http://schemas.openxmlformats.org/officeDocument/2006/math">
                    <m:r>
                      <a:rPr lang="ru-RU" sz="2400" b="1" i="1">
                        <a:latin typeface="Cambria Math"/>
                      </a:rPr>
                      <m:t>𝟏</m:t>
                    </m:r>
                    <m:r>
                      <a:rPr lang="ru-RU" sz="2400" b="1">
                        <a:latin typeface="Cambria Math"/>
                      </a:rPr>
                      <m:t> </m:t>
                    </m:r>
                    <m:r>
                      <a:rPr lang="ru-RU" sz="2400" b="1" i="1">
                        <a:latin typeface="Cambria Math"/>
                      </a:rPr>
                      <m:t>𝟓𝟗𝟔</m:t>
                    </m:r>
                    <m:r>
                      <a:rPr lang="ru-RU" sz="2400" b="1" i="1">
                        <a:latin typeface="Cambria Math"/>
                      </a:rPr>
                      <m:t> </m:t>
                    </m:r>
                    <m:r>
                      <a:rPr lang="ru-RU" sz="2400" b="1" i="1">
                        <a:latin typeface="Cambria Math"/>
                      </a:rPr>
                      <m:t>𝟑𝟓𝟔</m:t>
                    </m:r>
                  </m:oMath>
                </a14:m>
                <a:r>
                  <a:rPr lang="ru-RU" sz="2400" b="1" dirty="0"/>
                  <a:t> рублей</a:t>
                </a:r>
              </a:p>
            </p:txBody>
          </p:sp>
        </mc:Choice>
        <mc:Fallback xmlns="">
          <p:sp>
            <p:nvSpPr>
              <p:cNvPr id="198" name="Прямоугольник 19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536" y="3933056"/>
                <a:ext cx="8352928" cy="673711"/>
              </a:xfrm>
              <a:prstGeom prst="rect">
                <a:avLst/>
              </a:prstGeom>
              <a:blipFill rotWithShape="1">
                <a:blip r:embed="rId5"/>
                <a:stretch>
                  <a:fillRect b="-4505"/>
                </a:stretch>
              </a:blipFill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0611251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ru-RU" dirty="0" smtClean="0"/>
              <a:t>Спасибо за внимание!</a:t>
            </a:r>
            <a:endParaRPr lang="ru-RU" dirty="0"/>
          </a:p>
        </p:txBody>
      </p:sp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028682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Rectangle 1"/>
          <p:cNvSpPr>
            <a:spLocks noGrp="1" noChangeArrowheads="1"/>
          </p:cNvSpPr>
          <p:nvPr>
            <p:ph type="title"/>
          </p:nvPr>
        </p:nvSpPr>
        <p:spPr>
          <a:xfrm>
            <a:off x="720725" y="260648"/>
            <a:ext cx="8195907" cy="1468437"/>
          </a:xfrm>
          <a:ln/>
        </p:spPr>
        <p:txBody>
          <a:bodyPr>
            <a:normAutofit/>
          </a:bodyPr>
          <a:lstStyle/>
          <a:p>
            <a:pPr algn="r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ru-RU" altLang="ru-RU" sz="2800" dirty="0"/>
              <a:t>Открытое Акционерное </a:t>
            </a:r>
            <a:r>
              <a:rPr lang="ru-RU" altLang="ru-RU" sz="2800" dirty="0" smtClean="0"/>
              <a:t>Общество</a:t>
            </a:r>
            <a:br>
              <a:rPr lang="ru-RU" altLang="ru-RU" sz="2800" dirty="0" smtClean="0"/>
            </a:br>
            <a:r>
              <a:rPr lang="ru-RU" altLang="ru-RU" sz="2800" dirty="0" smtClean="0"/>
              <a:t>«Завод </a:t>
            </a:r>
            <a:r>
              <a:rPr lang="ru-RU" altLang="ru-RU" sz="2800" dirty="0"/>
              <a:t>им. В.А. Дегтярёва</a:t>
            </a:r>
            <a:r>
              <a:rPr lang="ru-RU" altLang="ru-RU" sz="2800" dirty="0" smtClean="0"/>
              <a:t>»</a:t>
            </a:r>
            <a:endParaRPr lang="ru-RU" altLang="ru-RU" sz="2800" dirty="0"/>
          </a:p>
        </p:txBody>
      </p:sp>
      <p:sp>
        <p:nvSpPr>
          <p:cNvPr id="4098" name="Rectangle 2"/>
          <p:cNvSpPr>
            <a:spLocks noGrp="1" noChangeArrowheads="1"/>
          </p:cNvSpPr>
          <p:nvPr>
            <p:ph type="subTitle" idx="4294967295"/>
          </p:nvPr>
        </p:nvSpPr>
        <p:spPr bwMode="auto">
          <a:xfrm>
            <a:off x="0" y="1473200"/>
            <a:ext cx="4860925" cy="15843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0" indent="1588">
              <a:lnSpc>
                <a:spcPct val="93000"/>
              </a:lnSpc>
              <a:spcAft>
                <a:spcPct val="0"/>
              </a:spcAft>
              <a:tabLst>
                <a:tab pos="34290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ru-RU" altLang="ru-RU" sz="2200" dirty="0">
              <a:latin typeface="Arial" charset="0"/>
            </a:endParaRPr>
          </a:p>
          <a:p>
            <a:pPr marL="0" indent="1588">
              <a:lnSpc>
                <a:spcPct val="93000"/>
              </a:lnSpc>
              <a:spcAft>
                <a:spcPct val="0"/>
              </a:spcAft>
              <a:tabLst>
                <a:tab pos="34290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ru-RU" altLang="ru-RU" sz="2200" dirty="0">
                <a:latin typeface="Arial" charset="0"/>
              </a:rPr>
              <a:t>Основан в 1916г.</a:t>
            </a:r>
          </a:p>
          <a:p>
            <a:pPr marL="0" indent="1588">
              <a:lnSpc>
                <a:spcPct val="93000"/>
              </a:lnSpc>
              <a:spcAft>
                <a:spcPct val="0"/>
              </a:spcAft>
              <a:tabLst>
                <a:tab pos="34290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ru-RU" altLang="ru-RU" sz="2200" dirty="0">
                <a:latin typeface="Arial" charset="0"/>
              </a:rPr>
              <a:t>Число работников: 9500 человек</a:t>
            </a:r>
          </a:p>
          <a:p>
            <a:pPr marL="0" indent="1588">
              <a:lnSpc>
                <a:spcPct val="93000"/>
              </a:lnSpc>
              <a:spcAft>
                <a:spcPct val="0"/>
              </a:spcAft>
              <a:tabLst>
                <a:tab pos="34290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ru-RU" altLang="ru-RU" sz="2200" dirty="0">
                <a:latin typeface="Arial" charset="0"/>
              </a:rPr>
              <a:t>Выручка за </a:t>
            </a:r>
            <a:r>
              <a:rPr lang="ru-RU" altLang="ru-RU" sz="2200" dirty="0" smtClean="0">
                <a:latin typeface="Arial" charset="0"/>
              </a:rPr>
              <a:t>2021г</a:t>
            </a:r>
            <a:r>
              <a:rPr lang="ru-RU" altLang="ru-RU" sz="2200" dirty="0">
                <a:latin typeface="Arial" charset="0"/>
              </a:rPr>
              <a:t>: </a:t>
            </a:r>
            <a:r>
              <a:rPr lang="ru-RU" altLang="ru-RU" sz="2200" dirty="0" smtClean="0">
                <a:latin typeface="Arial" charset="0"/>
              </a:rPr>
              <a:t>23 </a:t>
            </a:r>
            <a:r>
              <a:rPr lang="ru-RU" altLang="ru-RU" sz="2200" dirty="0">
                <a:latin typeface="Arial" charset="0"/>
              </a:rPr>
              <a:t>млрд. руб.</a:t>
            </a:r>
          </a:p>
          <a:p>
            <a:pPr marL="0" indent="1588">
              <a:lnSpc>
                <a:spcPct val="93000"/>
              </a:lnSpc>
              <a:spcAft>
                <a:spcPct val="0"/>
              </a:spcAft>
              <a:tabLst>
                <a:tab pos="34290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ru-RU" altLang="ru-RU" sz="2200" dirty="0">
              <a:latin typeface="Arial" charset="0"/>
            </a:endParaRPr>
          </a:p>
          <a:p>
            <a:pPr marL="0" indent="1588">
              <a:lnSpc>
                <a:spcPct val="93000"/>
              </a:lnSpc>
              <a:spcAft>
                <a:spcPct val="0"/>
              </a:spcAft>
              <a:tabLst>
                <a:tab pos="34290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ru-RU" altLang="ru-RU" sz="2200" dirty="0">
              <a:latin typeface="Arial" charset="0"/>
            </a:endParaRPr>
          </a:p>
          <a:p>
            <a:pPr marL="0" indent="1588">
              <a:lnSpc>
                <a:spcPct val="93000"/>
              </a:lnSpc>
              <a:spcAft>
                <a:spcPct val="0"/>
              </a:spcAft>
              <a:tabLst>
                <a:tab pos="34290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ru-RU" altLang="ru-RU" sz="2200" dirty="0">
              <a:latin typeface="Arial" charset="0"/>
            </a:endParaRPr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7904" y="3068960"/>
            <a:ext cx="5208729" cy="360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6884850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2200" dirty="0" smtClean="0"/>
              <a:t>Основано в 1919г</a:t>
            </a:r>
          </a:p>
          <a:p>
            <a:r>
              <a:rPr lang="ru-RU" sz="2200" dirty="0" smtClean="0"/>
              <a:t>Численность – 543 человека</a:t>
            </a:r>
          </a:p>
          <a:p>
            <a:r>
              <a:rPr lang="ru-RU" sz="2200" dirty="0" smtClean="0"/>
              <a:t>Основные направления:</a:t>
            </a:r>
          </a:p>
          <a:p>
            <a:pPr lvl="1"/>
            <a:r>
              <a:rPr lang="ru-RU" sz="1800" dirty="0" smtClean="0"/>
              <a:t>Режущий инструмент</a:t>
            </a:r>
          </a:p>
          <a:p>
            <a:pPr lvl="1"/>
            <a:r>
              <a:rPr lang="ru-RU" sz="1800" dirty="0" smtClean="0"/>
              <a:t>Мерительный инструмент</a:t>
            </a:r>
          </a:p>
          <a:p>
            <a:pPr lvl="1"/>
            <a:r>
              <a:rPr lang="ru-RU" sz="1800" dirty="0" smtClean="0"/>
              <a:t>Пресс-формы, штампы, станочная оснастка</a:t>
            </a:r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r"/>
            <a:r>
              <a:rPr lang="ru-RU" sz="2800" dirty="0" smtClean="0"/>
              <a:t>Инструментальное производство </a:t>
            </a:r>
            <a:br>
              <a:rPr lang="ru-RU" sz="2800" dirty="0" smtClean="0"/>
            </a:br>
            <a:r>
              <a:rPr lang="ru-RU" sz="2800" dirty="0" smtClean="0"/>
              <a:t>ОАО «</a:t>
            </a:r>
            <a:r>
              <a:rPr lang="ru-RU" sz="2800" dirty="0" err="1" smtClean="0"/>
              <a:t>ЗиД</a:t>
            </a:r>
            <a:r>
              <a:rPr lang="ru-RU" sz="2800" dirty="0" smtClean="0"/>
              <a:t>»</a:t>
            </a:r>
            <a:endParaRPr lang="ru-RU" sz="2800" dirty="0"/>
          </a:p>
        </p:txBody>
      </p:sp>
      <p:pic>
        <p:nvPicPr>
          <p:cNvPr id="27650" name="Picture 2" descr="https://zid.ru/img/19_1408_ip_160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3861048"/>
            <a:ext cx="5715000" cy="266700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276984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5" name="Объект 19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46661389"/>
              </p:ext>
            </p:extLst>
          </p:nvPr>
        </p:nvGraphicFramePr>
        <p:xfrm>
          <a:off x="462767" y="1484784"/>
          <a:ext cx="8229600" cy="45259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ru-RU" dirty="0" smtClean="0"/>
              <a:t>Выявление проблемы</a:t>
            </a:r>
            <a:endParaRPr lang="ru-RU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7304317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r"/>
            <a:r>
              <a:rPr lang="ru-RU" dirty="0" smtClean="0"/>
              <a:t>АНАЛИЗ ПРИЧИН</a:t>
            </a:r>
            <a:br>
              <a:rPr lang="ru-RU" dirty="0" smtClean="0"/>
            </a:br>
            <a:r>
              <a:rPr lang="ru-RU" sz="2700" dirty="0">
                <a:effectLst/>
              </a:rPr>
              <a:t>Диаграмма </a:t>
            </a:r>
            <a:r>
              <a:rPr lang="ru-RU" sz="2700" dirty="0" err="1">
                <a:effectLst/>
              </a:rPr>
              <a:t>Исикавы</a:t>
            </a:r>
            <a:r>
              <a:rPr lang="ru-RU" sz="2700" dirty="0">
                <a:effectLst/>
              </a:rPr>
              <a:t> «рыбий скелет»</a:t>
            </a:r>
            <a:endParaRPr lang="ru-RU" sz="2700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3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1412776"/>
            <a:ext cx="8569442" cy="50405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83539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9" name="Picture 5" descr="G:\!ПРЕЗИДЕНТСКАЯ ПРОГРАММА!\3-х уровневый анализ услуги.bmp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91" y="1988840"/>
            <a:ext cx="9057326" cy="3456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algn="r"/>
            <a:r>
              <a:rPr lang="ru-RU" dirty="0" smtClean="0"/>
              <a:t>Трёхуровневый</a:t>
            </a:r>
            <a:br>
              <a:rPr lang="ru-RU" dirty="0" smtClean="0"/>
            </a:br>
            <a:r>
              <a:rPr lang="ru-RU" dirty="0" smtClean="0"/>
              <a:t> анализ продукта</a:t>
            </a:r>
            <a:endParaRPr lang="ru-RU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5" name="Picture 4" descr="logo PP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8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7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70213539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algn="r"/>
            <a:r>
              <a:rPr lang="ru-RU" dirty="0"/>
              <a:t>Анализ </a:t>
            </a:r>
            <a:r>
              <a:rPr lang="ru-RU" dirty="0" smtClean="0"/>
              <a:t>маркетинговой</a:t>
            </a:r>
            <a:br>
              <a:rPr lang="ru-RU" dirty="0" smtClean="0"/>
            </a:br>
            <a:r>
              <a:rPr lang="ru-RU" dirty="0" smtClean="0"/>
              <a:t> смеси </a:t>
            </a:r>
            <a:r>
              <a:rPr lang="ru-RU" dirty="0"/>
              <a:t>4Р/4С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aphicFrame>
        <p:nvGraphicFramePr>
          <p:cNvPr id="196" name="Объект 19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0531357"/>
              </p:ext>
            </p:extLst>
          </p:nvPr>
        </p:nvGraphicFramePr>
        <p:xfrm>
          <a:off x="251520" y="1268760"/>
          <a:ext cx="8712000" cy="5413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28000"/>
                <a:gridCol w="2628000"/>
                <a:gridCol w="3456000"/>
              </a:tblGrid>
              <a:tr h="12232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200" dirty="0">
                          <a:effectLst/>
                        </a:rPr>
                        <a:t>4Р</a:t>
                      </a:r>
                      <a:endParaRPr lang="ru-RU" sz="12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200">
                          <a:effectLst/>
                        </a:rPr>
                        <a:t>4С</a:t>
                      </a:r>
                      <a:endParaRPr lang="ru-RU" sz="12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indent="28575"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200" dirty="0">
                          <a:effectLst/>
                        </a:rPr>
                        <a:t>Несоответствие</a:t>
                      </a:r>
                      <a:endParaRPr lang="ru-RU" sz="12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</a:tr>
              <a:tr h="73394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Продукт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Продукт изготавливается в соответствии с утвержденной документацией.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Нужды и запросы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Если продукт не удовлетворяет потребителя, то он может его изменить, подав заявку в отдел главного технолога.</a:t>
                      </a: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 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indent="28575"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Отсутствует</a:t>
                      </a:r>
                      <a:endParaRPr lang="ru-RU" sz="1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</a:tr>
              <a:tr h="73394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Цена</a:t>
                      </a: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1) Финансовая составляющая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В цену продукта включены только издержки производителя. При этом сами издержки достаточно велики. 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Затраты потребителя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 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У потребителя есть определённый лимит финансирования.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indent="28575"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 smtClean="0">
                          <a:effectLst/>
                        </a:rPr>
                        <a:t>Значительное</a:t>
                      </a:r>
                      <a:endParaRPr lang="ru-RU" sz="1000" b="1" dirty="0">
                        <a:effectLst/>
                      </a:endParaRPr>
                    </a:p>
                    <a:p>
                      <a:pPr indent="28575"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 </a:t>
                      </a:r>
                    </a:p>
                    <a:p>
                      <a:pPr indent="28575"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Потребитель не может приобрести любое необходимое количество продукта. Он вынужден экономить и расставлять приоритеты по важности.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</a:tr>
              <a:tr h="489293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>
                          <a:effectLst/>
                        </a:rPr>
                        <a:t>2) Временная составляющая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>
                          <a:effectLst/>
                        </a:rPr>
                        <a:t>Только треть заказов выполняются в течении 3-х месяцев. Остальные – до 1 года и более.</a:t>
                      </a:r>
                      <a:endParaRPr lang="ru-RU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>
                          <a:effectLst/>
                        </a:rPr>
                        <a:t> 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>
                          <a:effectLst/>
                        </a:rPr>
                        <a:t>Для эффективного планирования работы срок выполнения заказа не должен превышать 2-х месяцев.</a:t>
                      </a:r>
                      <a:endParaRPr lang="ru-RU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indent="28575"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>
                          <a:effectLst/>
                        </a:rPr>
                        <a:t> </a:t>
                      </a:r>
                    </a:p>
                    <a:p>
                      <a:pPr indent="28575"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>
                          <a:effectLst/>
                        </a:rPr>
                        <a:t>Потребитель не может эффективно планировать свою работу.</a:t>
                      </a:r>
                      <a:endParaRPr lang="ru-RU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</a:tr>
              <a:tr h="8562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Место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Изготовленная продукция отгружается на склад. 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Удобство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У всех потребителей есть свой транспорт. Большинство потребителей расположено в 10 минутах езды от склада. Потребитель может забирать продукцию в любое удобное время.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indent="28575"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Отсутствует</a:t>
                      </a:r>
                      <a:endParaRPr lang="ru-RU" sz="1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</a:tr>
              <a:tr h="159020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Продвижение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Продвижение товара отсутствует, имеет место реагирование на требования потребителей.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>
                          <a:effectLst/>
                        </a:rPr>
                        <a:t>Коммуникации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Коммуникация осуществляется на разных административных уровнях (от уровня кладовщиц до уровня </a:t>
                      </a:r>
                      <a:r>
                        <a:rPr lang="ru-RU" sz="1000" dirty="0" err="1">
                          <a:effectLst/>
                        </a:rPr>
                        <a:t>зам.генерального</a:t>
                      </a:r>
                      <a:r>
                        <a:rPr lang="ru-RU" sz="1000" dirty="0">
                          <a:effectLst/>
                        </a:rPr>
                        <a:t> директора). При этом существует множество видов связи: телефон, </a:t>
                      </a:r>
                      <a:r>
                        <a:rPr lang="en-US" sz="1000" dirty="0">
                          <a:effectLst/>
                        </a:rPr>
                        <a:t>ICQ</a:t>
                      </a:r>
                      <a:r>
                        <a:rPr lang="ru-RU" sz="1000" dirty="0">
                          <a:effectLst/>
                        </a:rPr>
                        <a:t>, служебные записки, приказы, графики и т.д. 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Это как раз тот случай, когда много не значит хорошо.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  <a:tc>
                  <a:txBody>
                    <a:bodyPr/>
                    <a:lstStyle/>
                    <a:p>
                      <a:pPr indent="28575"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b="1" dirty="0" smtClean="0">
                          <a:effectLst/>
                        </a:rPr>
                        <a:t>Значительное</a:t>
                      </a:r>
                      <a:endParaRPr lang="ru-RU" sz="1000" b="1" dirty="0">
                        <a:effectLst/>
                      </a:endParaRPr>
                    </a:p>
                    <a:p>
                      <a:pPr indent="28575"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1) Проблемы с коммуникациями внутри подразделений-потребителей: тратится много времени на обмен информацией; пользователи и «покупатели» зачастую имеют разные интересы. </a:t>
                      </a:r>
                    </a:p>
                    <a:p>
                      <a:pPr indent="28575" algn="just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200650" algn="l"/>
                        </a:tabLst>
                      </a:pPr>
                      <a:r>
                        <a:rPr lang="ru-RU" sz="1000" dirty="0">
                          <a:effectLst/>
                        </a:rPr>
                        <a:t>2) Большое количество каналов связи с одной стороны позволяют решать многие проблемы «внизу», не вынося их «наверх», с другой стороны вызывают «перегруз» информацией, её искажение и несогласованность, часто информация теряет актуальность и т.д. и т.п.</a:t>
                      </a:r>
                      <a:endParaRPr lang="ru-RU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2865" marR="42865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990952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Объект 3" descr="E:\ПР\ПР3_маркетинг\Портер.JPG"/>
          <p:cNvPicPr>
            <a:picLocks noGrp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 bwMode="auto">
          <a:xfrm>
            <a:off x="457200" y="1631267"/>
            <a:ext cx="8229600" cy="42257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r"/>
            <a:r>
              <a:rPr lang="ru-RU" sz="2800" dirty="0" smtClean="0"/>
              <a:t>Анализ ближнего окружения инструментального производства</a:t>
            </a:r>
            <a:br>
              <a:rPr lang="ru-RU" sz="2800" dirty="0" smtClean="0"/>
            </a:br>
            <a:r>
              <a:rPr lang="ru-RU" sz="2800" dirty="0" smtClean="0"/>
              <a:t>Модель 5 сил Портера</a:t>
            </a:r>
            <a:endParaRPr lang="ru-RU" sz="2800" dirty="0"/>
          </a:p>
        </p:txBody>
      </p:sp>
      <p:grpSp>
        <p:nvGrpSpPr>
          <p:cNvPr id="5" name="Группа 4"/>
          <p:cNvGrpSpPr/>
          <p:nvPr/>
        </p:nvGrpSpPr>
        <p:grpSpPr>
          <a:xfrm>
            <a:off x="152400" y="0"/>
            <a:ext cx="2133600" cy="914400"/>
            <a:chOff x="152400" y="0"/>
            <a:chExt cx="2133600" cy="914400"/>
          </a:xfrm>
        </p:grpSpPr>
        <p:pic>
          <p:nvPicPr>
            <p:cNvPr id="6" name="Picture 4" descr="logo PP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52400"/>
              <a:ext cx="6858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0"/>
            <p:cNvGrpSpPr>
              <a:grpSpLocks noChangeAspect="1"/>
            </p:cNvGrpSpPr>
            <p:nvPr/>
          </p:nvGrpSpPr>
          <p:grpSpPr bwMode="auto">
            <a:xfrm>
              <a:off x="1905000" y="152400"/>
              <a:ext cx="381000" cy="609600"/>
              <a:chOff x="2281" y="1686"/>
              <a:chExt cx="962" cy="1418"/>
            </a:xfrm>
          </p:grpSpPr>
          <p:sp>
            <p:nvSpPr>
              <p:cNvPr id="9" name="AutoShape 11"/>
              <p:cNvSpPr>
                <a:spLocks noChangeAspect="1" noChangeArrowheads="1"/>
              </p:cNvSpPr>
              <p:nvPr/>
            </p:nvSpPr>
            <p:spPr bwMode="auto">
              <a:xfrm>
                <a:off x="2281" y="1686"/>
                <a:ext cx="962" cy="1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301" y="1703"/>
                <a:ext cx="942" cy="1401"/>
              </a:xfrm>
              <a:custGeom>
                <a:avLst/>
                <a:gdLst>
                  <a:gd name="T0" fmla="*/ 315 w 481"/>
                  <a:gd name="T1" fmla="*/ 19 h 724"/>
                  <a:gd name="T2" fmla="*/ 341 w 481"/>
                  <a:gd name="T3" fmla="*/ 60 h 724"/>
                  <a:gd name="T4" fmla="*/ 337 w 481"/>
                  <a:gd name="T5" fmla="*/ 100 h 724"/>
                  <a:gd name="T6" fmla="*/ 298 w 481"/>
                  <a:gd name="T7" fmla="*/ 150 h 724"/>
                  <a:gd name="T8" fmla="*/ 251 w 481"/>
                  <a:gd name="T9" fmla="*/ 163 h 724"/>
                  <a:gd name="T10" fmla="*/ 181 w 481"/>
                  <a:gd name="T11" fmla="*/ 148 h 724"/>
                  <a:gd name="T12" fmla="*/ 140 w 481"/>
                  <a:gd name="T13" fmla="*/ 92 h 724"/>
                  <a:gd name="T14" fmla="*/ 150 w 481"/>
                  <a:gd name="T15" fmla="*/ 37 h 724"/>
                  <a:gd name="T16" fmla="*/ 191 w 481"/>
                  <a:gd name="T17" fmla="*/ 6 h 724"/>
                  <a:gd name="T18" fmla="*/ 165 w 481"/>
                  <a:gd name="T19" fmla="*/ 65 h 724"/>
                  <a:gd name="T20" fmla="*/ 169 w 481"/>
                  <a:gd name="T21" fmla="*/ 98 h 724"/>
                  <a:gd name="T22" fmla="*/ 195 w 481"/>
                  <a:gd name="T23" fmla="*/ 131 h 724"/>
                  <a:gd name="T24" fmla="*/ 261 w 481"/>
                  <a:gd name="T25" fmla="*/ 142 h 724"/>
                  <a:gd name="T26" fmla="*/ 308 w 481"/>
                  <a:gd name="T27" fmla="*/ 111 h 724"/>
                  <a:gd name="T28" fmla="*/ 319 w 481"/>
                  <a:gd name="T29" fmla="*/ 81 h 724"/>
                  <a:gd name="T30" fmla="*/ 275 w 481"/>
                  <a:gd name="T31" fmla="*/ 56 h 724"/>
                  <a:gd name="T32" fmla="*/ 44 w 481"/>
                  <a:gd name="T33" fmla="*/ 604 h 724"/>
                  <a:gd name="T34" fmla="*/ 19 w 481"/>
                  <a:gd name="T35" fmla="*/ 724 h 724"/>
                  <a:gd name="T36" fmla="*/ 169 w 481"/>
                  <a:gd name="T37" fmla="*/ 724 h 724"/>
                  <a:gd name="T38" fmla="*/ 239 w 481"/>
                  <a:gd name="T39" fmla="*/ 604 h 724"/>
                  <a:gd name="T40" fmla="*/ 315 w 481"/>
                  <a:gd name="T41" fmla="*/ 724 h 724"/>
                  <a:gd name="T42" fmla="*/ 216 w 481"/>
                  <a:gd name="T43" fmla="*/ 724 h 724"/>
                  <a:gd name="T44" fmla="*/ 388 w 481"/>
                  <a:gd name="T45" fmla="*/ 655 h 724"/>
                  <a:gd name="T46" fmla="*/ 475 w 481"/>
                  <a:gd name="T47" fmla="*/ 724 h 724"/>
                  <a:gd name="T48" fmla="*/ 388 w 481"/>
                  <a:gd name="T49" fmla="*/ 724 h 724"/>
                  <a:gd name="T50" fmla="*/ 473 w 481"/>
                  <a:gd name="T51" fmla="*/ 542 h 724"/>
                  <a:gd name="T52" fmla="*/ 475 w 481"/>
                  <a:gd name="T53" fmla="*/ 441 h 724"/>
                  <a:gd name="T54" fmla="*/ 460 w 481"/>
                  <a:gd name="T55" fmla="*/ 381 h 724"/>
                  <a:gd name="T56" fmla="*/ 395 w 481"/>
                  <a:gd name="T57" fmla="*/ 345 h 724"/>
                  <a:gd name="T58" fmla="*/ 460 w 481"/>
                  <a:gd name="T59" fmla="*/ 312 h 724"/>
                  <a:gd name="T60" fmla="*/ 475 w 481"/>
                  <a:gd name="T61" fmla="*/ 253 h 724"/>
                  <a:gd name="T62" fmla="*/ 473 w 481"/>
                  <a:gd name="T63" fmla="*/ 148 h 724"/>
                  <a:gd name="T64" fmla="*/ 458 w 481"/>
                  <a:gd name="T65" fmla="*/ 140 h 724"/>
                  <a:gd name="T66" fmla="*/ 364 w 481"/>
                  <a:gd name="T67" fmla="*/ 159 h 724"/>
                  <a:gd name="T68" fmla="*/ 265 w 481"/>
                  <a:gd name="T69" fmla="*/ 184 h 724"/>
                  <a:gd name="T70" fmla="*/ 216 w 481"/>
                  <a:gd name="T71" fmla="*/ 184 h 724"/>
                  <a:gd name="T72" fmla="*/ 119 w 481"/>
                  <a:gd name="T73" fmla="*/ 163 h 724"/>
                  <a:gd name="T74" fmla="*/ 52 w 481"/>
                  <a:gd name="T75" fmla="*/ 155 h 724"/>
                  <a:gd name="T76" fmla="*/ 0 w 481"/>
                  <a:gd name="T77" fmla="*/ 119 h 724"/>
                  <a:gd name="T78" fmla="*/ 5 w 481"/>
                  <a:gd name="T79" fmla="*/ 182 h 724"/>
                  <a:gd name="T80" fmla="*/ 5 w 481"/>
                  <a:gd name="T81" fmla="*/ 284 h 724"/>
                  <a:gd name="T82" fmla="*/ 37 w 481"/>
                  <a:gd name="T83" fmla="*/ 334 h 724"/>
                  <a:gd name="T84" fmla="*/ 37 w 481"/>
                  <a:gd name="T85" fmla="*/ 360 h 724"/>
                  <a:gd name="T86" fmla="*/ 5 w 481"/>
                  <a:gd name="T87" fmla="*/ 410 h 724"/>
                  <a:gd name="T88" fmla="*/ 5 w 481"/>
                  <a:gd name="T89" fmla="*/ 508 h 724"/>
                  <a:gd name="T90" fmla="*/ 0 w 481"/>
                  <a:gd name="T91" fmla="*/ 571 h 724"/>
                  <a:gd name="T92" fmla="*/ 48 w 481"/>
                  <a:gd name="T93" fmla="*/ 539 h 724"/>
                  <a:gd name="T94" fmla="*/ 183 w 481"/>
                  <a:gd name="T95" fmla="*/ 525 h 724"/>
                  <a:gd name="T96" fmla="*/ 239 w 481"/>
                  <a:gd name="T97" fmla="*/ 493 h 724"/>
                  <a:gd name="T98" fmla="*/ 296 w 481"/>
                  <a:gd name="T99" fmla="*/ 527 h 724"/>
                  <a:gd name="T100" fmla="*/ 431 w 481"/>
                  <a:gd name="T101" fmla="*/ 542 h 724"/>
                  <a:gd name="T102" fmla="*/ 481 w 481"/>
                  <a:gd name="T103" fmla="*/ 571 h 724"/>
                  <a:gd name="T104" fmla="*/ 261 w 481"/>
                  <a:gd name="T105" fmla="*/ 332 h 724"/>
                  <a:gd name="T106" fmla="*/ 234 w 481"/>
                  <a:gd name="T107" fmla="*/ 322 h 724"/>
                  <a:gd name="T108" fmla="*/ 197 w 481"/>
                  <a:gd name="T109" fmla="*/ 339 h 724"/>
                  <a:gd name="T110" fmla="*/ 220 w 481"/>
                  <a:gd name="T111" fmla="*/ 358 h 724"/>
                  <a:gd name="T112" fmla="*/ 247 w 481"/>
                  <a:gd name="T113" fmla="*/ 368 h 724"/>
                  <a:gd name="T114" fmla="*/ 284 w 481"/>
                  <a:gd name="T115" fmla="*/ 351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724">
                    <a:moveTo>
                      <a:pt x="275" y="0"/>
                    </a:moveTo>
                    <a:lnTo>
                      <a:pt x="290" y="6"/>
                    </a:lnTo>
                    <a:lnTo>
                      <a:pt x="304" y="12"/>
                    </a:lnTo>
                    <a:lnTo>
                      <a:pt x="315" y="19"/>
                    </a:lnTo>
                    <a:lnTo>
                      <a:pt x="325" y="27"/>
                    </a:lnTo>
                    <a:lnTo>
                      <a:pt x="331" y="37"/>
                    </a:lnTo>
                    <a:lnTo>
                      <a:pt x="337" y="46"/>
                    </a:lnTo>
                    <a:lnTo>
                      <a:pt x="341" y="60"/>
                    </a:lnTo>
                    <a:lnTo>
                      <a:pt x="341" y="73"/>
                    </a:lnTo>
                    <a:lnTo>
                      <a:pt x="341" y="83"/>
                    </a:lnTo>
                    <a:lnTo>
                      <a:pt x="341" y="92"/>
                    </a:lnTo>
                    <a:lnTo>
                      <a:pt x="337" y="100"/>
                    </a:lnTo>
                    <a:lnTo>
                      <a:pt x="335" y="109"/>
                    </a:lnTo>
                    <a:lnTo>
                      <a:pt x="325" y="125"/>
                    </a:lnTo>
                    <a:lnTo>
                      <a:pt x="314" y="138"/>
                    </a:lnTo>
                    <a:lnTo>
                      <a:pt x="298" y="150"/>
                    </a:lnTo>
                    <a:lnTo>
                      <a:pt x="280" y="157"/>
                    </a:lnTo>
                    <a:lnTo>
                      <a:pt x="271" y="161"/>
                    </a:lnTo>
                    <a:lnTo>
                      <a:pt x="261" y="163"/>
                    </a:lnTo>
                    <a:lnTo>
                      <a:pt x="251" y="163"/>
                    </a:lnTo>
                    <a:lnTo>
                      <a:pt x="239" y="165"/>
                    </a:lnTo>
                    <a:lnTo>
                      <a:pt x="218" y="161"/>
                    </a:lnTo>
                    <a:lnTo>
                      <a:pt x="198" y="157"/>
                    </a:lnTo>
                    <a:lnTo>
                      <a:pt x="181" y="148"/>
                    </a:lnTo>
                    <a:lnTo>
                      <a:pt x="167" y="138"/>
                    </a:lnTo>
                    <a:lnTo>
                      <a:pt x="156" y="125"/>
                    </a:lnTo>
                    <a:lnTo>
                      <a:pt x="146" y="109"/>
                    </a:lnTo>
                    <a:lnTo>
                      <a:pt x="140" y="92"/>
                    </a:lnTo>
                    <a:lnTo>
                      <a:pt x="138" y="73"/>
                    </a:lnTo>
                    <a:lnTo>
                      <a:pt x="140" y="60"/>
                    </a:lnTo>
                    <a:lnTo>
                      <a:pt x="144" y="48"/>
                    </a:lnTo>
                    <a:lnTo>
                      <a:pt x="150" y="37"/>
                    </a:lnTo>
                    <a:lnTo>
                      <a:pt x="156" y="27"/>
                    </a:lnTo>
                    <a:lnTo>
                      <a:pt x="165" y="19"/>
                    </a:lnTo>
                    <a:lnTo>
                      <a:pt x="177" y="12"/>
                    </a:lnTo>
                    <a:lnTo>
                      <a:pt x="191" y="6"/>
                    </a:lnTo>
                    <a:lnTo>
                      <a:pt x="204" y="0"/>
                    </a:lnTo>
                    <a:lnTo>
                      <a:pt x="204" y="56"/>
                    </a:lnTo>
                    <a:lnTo>
                      <a:pt x="167" y="56"/>
                    </a:lnTo>
                    <a:lnTo>
                      <a:pt x="165" y="65"/>
                    </a:lnTo>
                    <a:lnTo>
                      <a:pt x="165" y="73"/>
                    </a:lnTo>
                    <a:lnTo>
                      <a:pt x="165" y="83"/>
                    </a:lnTo>
                    <a:lnTo>
                      <a:pt x="167" y="90"/>
                    </a:lnTo>
                    <a:lnTo>
                      <a:pt x="169" y="98"/>
                    </a:lnTo>
                    <a:lnTo>
                      <a:pt x="173" y="106"/>
                    </a:lnTo>
                    <a:lnTo>
                      <a:pt x="177" y="113"/>
                    </a:lnTo>
                    <a:lnTo>
                      <a:pt x="181" y="119"/>
                    </a:lnTo>
                    <a:lnTo>
                      <a:pt x="195" y="131"/>
                    </a:lnTo>
                    <a:lnTo>
                      <a:pt x="208" y="138"/>
                    </a:lnTo>
                    <a:lnTo>
                      <a:pt x="226" y="142"/>
                    </a:lnTo>
                    <a:lnTo>
                      <a:pt x="243" y="144"/>
                    </a:lnTo>
                    <a:lnTo>
                      <a:pt x="261" y="142"/>
                    </a:lnTo>
                    <a:lnTo>
                      <a:pt x="276" y="136"/>
                    </a:lnTo>
                    <a:lnTo>
                      <a:pt x="290" y="129"/>
                    </a:lnTo>
                    <a:lnTo>
                      <a:pt x="304" y="117"/>
                    </a:lnTo>
                    <a:lnTo>
                      <a:pt x="308" y="111"/>
                    </a:lnTo>
                    <a:lnTo>
                      <a:pt x="312" y="104"/>
                    </a:lnTo>
                    <a:lnTo>
                      <a:pt x="315" y="98"/>
                    </a:lnTo>
                    <a:lnTo>
                      <a:pt x="317" y="88"/>
                    </a:lnTo>
                    <a:lnTo>
                      <a:pt x="319" y="81"/>
                    </a:lnTo>
                    <a:lnTo>
                      <a:pt x="319" y="73"/>
                    </a:lnTo>
                    <a:lnTo>
                      <a:pt x="319" y="63"/>
                    </a:lnTo>
                    <a:lnTo>
                      <a:pt x="317" y="54"/>
                    </a:lnTo>
                    <a:lnTo>
                      <a:pt x="275" y="56"/>
                    </a:lnTo>
                    <a:lnTo>
                      <a:pt x="275" y="0"/>
                    </a:lnTo>
                    <a:close/>
                    <a:moveTo>
                      <a:pt x="19" y="724"/>
                    </a:moveTo>
                    <a:lnTo>
                      <a:pt x="19" y="604"/>
                    </a:lnTo>
                    <a:lnTo>
                      <a:pt x="44" y="604"/>
                    </a:lnTo>
                    <a:lnTo>
                      <a:pt x="44" y="703"/>
                    </a:lnTo>
                    <a:lnTo>
                      <a:pt x="107" y="703"/>
                    </a:lnTo>
                    <a:lnTo>
                      <a:pt x="107" y="724"/>
                    </a:lnTo>
                    <a:lnTo>
                      <a:pt x="19" y="724"/>
                    </a:lnTo>
                    <a:close/>
                    <a:moveTo>
                      <a:pt x="144" y="724"/>
                    </a:moveTo>
                    <a:lnTo>
                      <a:pt x="144" y="604"/>
                    </a:lnTo>
                    <a:lnTo>
                      <a:pt x="169" y="604"/>
                    </a:lnTo>
                    <a:lnTo>
                      <a:pt x="169" y="724"/>
                    </a:lnTo>
                    <a:lnTo>
                      <a:pt x="144" y="724"/>
                    </a:lnTo>
                    <a:close/>
                    <a:moveTo>
                      <a:pt x="216" y="724"/>
                    </a:moveTo>
                    <a:lnTo>
                      <a:pt x="216" y="604"/>
                    </a:lnTo>
                    <a:lnTo>
                      <a:pt x="239" y="604"/>
                    </a:lnTo>
                    <a:lnTo>
                      <a:pt x="292" y="684"/>
                    </a:lnTo>
                    <a:lnTo>
                      <a:pt x="292" y="604"/>
                    </a:lnTo>
                    <a:lnTo>
                      <a:pt x="315" y="604"/>
                    </a:lnTo>
                    <a:lnTo>
                      <a:pt x="315" y="724"/>
                    </a:lnTo>
                    <a:lnTo>
                      <a:pt x="290" y="724"/>
                    </a:lnTo>
                    <a:lnTo>
                      <a:pt x="239" y="644"/>
                    </a:lnTo>
                    <a:lnTo>
                      <a:pt x="239" y="724"/>
                    </a:lnTo>
                    <a:lnTo>
                      <a:pt x="216" y="724"/>
                    </a:lnTo>
                    <a:close/>
                    <a:moveTo>
                      <a:pt x="362" y="724"/>
                    </a:moveTo>
                    <a:lnTo>
                      <a:pt x="362" y="604"/>
                    </a:lnTo>
                    <a:lnTo>
                      <a:pt x="388" y="604"/>
                    </a:lnTo>
                    <a:lnTo>
                      <a:pt x="388" y="655"/>
                    </a:lnTo>
                    <a:lnTo>
                      <a:pt x="440" y="604"/>
                    </a:lnTo>
                    <a:lnTo>
                      <a:pt x="473" y="604"/>
                    </a:lnTo>
                    <a:lnTo>
                      <a:pt x="427" y="650"/>
                    </a:lnTo>
                    <a:lnTo>
                      <a:pt x="475" y="724"/>
                    </a:lnTo>
                    <a:lnTo>
                      <a:pt x="444" y="724"/>
                    </a:lnTo>
                    <a:lnTo>
                      <a:pt x="409" y="667"/>
                    </a:lnTo>
                    <a:lnTo>
                      <a:pt x="388" y="686"/>
                    </a:lnTo>
                    <a:lnTo>
                      <a:pt x="388" y="724"/>
                    </a:lnTo>
                    <a:lnTo>
                      <a:pt x="362" y="724"/>
                    </a:lnTo>
                    <a:close/>
                    <a:moveTo>
                      <a:pt x="481" y="571"/>
                    </a:moveTo>
                    <a:lnTo>
                      <a:pt x="475" y="558"/>
                    </a:lnTo>
                    <a:lnTo>
                      <a:pt x="473" y="542"/>
                    </a:lnTo>
                    <a:lnTo>
                      <a:pt x="473" y="525"/>
                    </a:lnTo>
                    <a:lnTo>
                      <a:pt x="473" y="508"/>
                    </a:lnTo>
                    <a:lnTo>
                      <a:pt x="475" y="473"/>
                    </a:lnTo>
                    <a:lnTo>
                      <a:pt x="475" y="441"/>
                    </a:lnTo>
                    <a:lnTo>
                      <a:pt x="473" y="426"/>
                    </a:lnTo>
                    <a:lnTo>
                      <a:pt x="471" y="410"/>
                    </a:lnTo>
                    <a:lnTo>
                      <a:pt x="466" y="395"/>
                    </a:lnTo>
                    <a:lnTo>
                      <a:pt x="460" y="381"/>
                    </a:lnTo>
                    <a:lnTo>
                      <a:pt x="448" y="370"/>
                    </a:lnTo>
                    <a:lnTo>
                      <a:pt x="434" y="360"/>
                    </a:lnTo>
                    <a:lnTo>
                      <a:pt x="419" y="353"/>
                    </a:lnTo>
                    <a:lnTo>
                      <a:pt x="395" y="345"/>
                    </a:lnTo>
                    <a:lnTo>
                      <a:pt x="419" y="341"/>
                    </a:lnTo>
                    <a:lnTo>
                      <a:pt x="434" y="334"/>
                    </a:lnTo>
                    <a:lnTo>
                      <a:pt x="448" y="324"/>
                    </a:lnTo>
                    <a:lnTo>
                      <a:pt x="460" y="312"/>
                    </a:lnTo>
                    <a:lnTo>
                      <a:pt x="466" y="299"/>
                    </a:lnTo>
                    <a:lnTo>
                      <a:pt x="471" y="284"/>
                    </a:lnTo>
                    <a:lnTo>
                      <a:pt x="473" y="268"/>
                    </a:lnTo>
                    <a:lnTo>
                      <a:pt x="475" y="253"/>
                    </a:lnTo>
                    <a:lnTo>
                      <a:pt x="475" y="217"/>
                    </a:lnTo>
                    <a:lnTo>
                      <a:pt x="473" y="182"/>
                    </a:lnTo>
                    <a:lnTo>
                      <a:pt x="473" y="165"/>
                    </a:lnTo>
                    <a:lnTo>
                      <a:pt x="473" y="148"/>
                    </a:lnTo>
                    <a:lnTo>
                      <a:pt x="475" y="132"/>
                    </a:lnTo>
                    <a:lnTo>
                      <a:pt x="481" y="119"/>
                    </a:lnTo>
                    <a:lnTo>
                      <a:pt x="470" y="131"/>
                    </a:lnTo>
                    <a:lnTo>
                      <a:pt x="458" y="140"/>
                    </a:lnTo>
                    <a:lnTo>
                      <a:pt x="444" y="146"/>
                    </a:lnTo>
                    <a:lnTo>
                      <a:pt x="431" y="152"/>
                    </a:lnTo>
                    <a:lnTo>
                      <a:pt x="399" y="157"/>
                    </a:lnTo>
                    <a:lnTo>
                      <a:pt x="364" y="159"/>
                    </a:lnTo>
                    <a:lnTo>
                      <a:pt x="329" y="163"/>
                    </a:lnTo>
                    <a:lnTo>
                      <a:pt x="296" y="169"/>
                    </a:lnTo>
                    <a:lnTo>
                      <a:pt x="280" y="175"/>
                    </a:lnTo>
                    <a:lnTo>
                      <a:pt x="265" y="184"/>
                    </a:lnTo>
                    <a:lnTo>
                      <a:pt x="251" y="194"/>
                    </a:lnTo>
                    <a:lnTo>
                      <a:pt x="239" y="207"/>
                    </a:lnTo>
                    <a:lnTo>
                      <a:pt x="228" y="194"/>
                    </a:lnTo>
                    <a:lnTo>
                      <a:pt x="216" y="184"/>
                    </a:lnTo>
                    <a:lnTo>
                      <a:pt x="202" y="176"/>
                    </a:lnTo>
                    <a:lnTo>
                      <a:pt x="187" y="171"/>
                    </a:lnTo>
                    <a:lnTo>
                      <a:pt x="154" y="165"/>
                    </a:lnTo>
                    <a:lnTo>
                      <a:pt x="119" y="163"/>
                    </a:lnTo>
                    <a:lnTo>
                      <a:pt x="103" y="163"/>
                    </a:lnTo>
                    <a:lnTo>
                      <a:pt x="85" y="161"/>
                    </a:lnTo>
                    <a:lnTo>
                      <a:pt x="68" y="159"/>
                    </a:lnTo>
                    <a:lnTo>
                      <a:pt x="52" y="155"/>
                    </a:lnTo>
                    <a:lnTo>
                      <a:pt x="37" y="152"/>
                    </a:lnTo>
                    <a:lnTo>
                      <a:pt x="23" y="142"/>
                    </a:lnTo>
                    <a:lnTo>
                      <a:pt x="11" y="132"/>
                    </a:lnTo>
                    <a:lnTo>
                      <a:pt x="0" y="119"/>
                    </a:lnTo>
                    <a:lnTo>
                      <a:pt x="3" y="132"/>
                    </a:lnTo>
                    <a:lnTo>
                      <a:pt x="5" y="148"/>
                    </a:lnTo>
                    <a:lnTo>
                      <a:pt x="5" y="165"/>
                    </a:lnTo>
                    <a:lnTo>
                      <a:pt x="5" y="182"/>
                    </a:lnTo>
                    <a:lnTo>
                      <a:pt x="3" y="217"/>
                    </a:lnTo>
                    <a:lnTo>
                      <a:pt x="2" y="253"/>
                    </a:lnTo>
                    <a:lnTo>
                      <a:pt x="3" y="268"/>
                    </a:lnTo>
                    <a:lnTo>
                      <a:pt x="5" y="284"/>
                    </a:lnTo>
                    <a:lnTo>
                      <a:pt x="9" y="299"/>
                    </a:lnTo>
                    <a:lnTo>
                      <a:pt x="15" y="312"/>
                    </a:lnTo>
                    <a:lnTo>
                      <a:pt x="25" y="324"/>
                    </a:lnTo>
                    <a:lnTo>
                      <a:pt x="37" y="334"/>
                    </a:lnTo>
                    <a:lnTo>
                      <a:pt x="52" y="341"/>
                    </a:lnTo>
                    <a:lnTo>
                      <a:pt x="72" y="345"/>
                    </a:lnTo>
                    <a:lnTo>
                      <a:pt x="52" y="353"/>
                    </a:lnTo>
                    <a:lnTo>
                      <a:pt x="37" y="360"/>
                    </a:lnTo>
                    <a:lnTo>
                      <a:pt x="25" y="370"/>
                    </a:lnTo>
                    <a:lnTo>
                      <a:pt x="15" y="381"/>
                    </a:lnTo>
                    <a:lnTo>
                      <a:pt x="9" y="395"/>
                    </a:lnTo>
                    <a:lnTo>
                      <a:pt x="5" y="410"/>
                    </a:lnTo>
                    <a:lnTo>
                      <a:pt x="2" y="426"/>
                    </a:lnTo>
                    <a:lnTo>
                      <a:pt x="2" y="441"/>
                    </a:lnTo>
                    <a:lnTo>
                      <a:pt x="3" y="473"/>
                    </a:lnTo>
                    <a:lnTo>
                      <a:pt x="5" y="508"/>
                    </a:lnTo>
                    <a:lnTo>
                      <a:pt x="5" y="525"/>
                    </a:lnTo>
                    <a:lnTo>
                      <a:pt x="5" y="542"/>
                    </a:lnTo>
                    <a:lnTo>
                      <a:pt x="3" y="558"/>
                    </a:lnTo>
                    <a:lnTo>
                      <a:pt x="0" y="571"/>
                    </a:lnTo>
                    <a:lnTo>
                      <a:pt x="9" y="560"/>
                    </a:lnTo>
                    <a:lnTo>
                      <a:pt x="21" y="550"/>
                    </a:lnTo>
                    <a:lnTo>
                      <a:pt x="35" y="542"/>
                    </a:lnTo>
                    <a:lnTo>
                      <a:pt x="48" y="539"/>
                    </a:lnTo>
                    <a:lnTo>
                      <a:pt x="80" y="533"/>
                    </a:lnTo>
                    <a:lnTo>
                      <a:pt x="115" y="531"/>
                    </a:lnTo>
                    <a:lnTo>
                      <a:pt x="150" y="531"/>
                    </a:lnTo>
                    <a:lnTo>
                      <a:pt x="183" y="525"/>
                    </a:lnTo>
                    <a:lnTo>
                      <a:pt x="198" y="521"/>
                    </a:lnTo>
                    <a:lnTo>
                      <a:pt x="214" y="514"/>
                    </a:lnTo>
                    <a:lnTo>
                      <a:pt x="228" y="504"/>
                    </a:lnTo>
                    <a:lnTo>
                      <a:pt x="239" y="493"/>
                    </a:lnTo>
                    <a:lnTo>
                      <a:pt x="251" y="504"/>
                    </a:lnTo>
                    <a:lnTo>
                      <a:pt x="265" y="514"/>
                    </a:lnTo>
                    <a:lnTo>
                      <a:pt x="280" y="521"/>
                    </a:lnTo>
                    <a:lnTo>
                      <a:pt x="296" y="527"/>
                    </a:lnTo>
                    <a:lnTo>
                      <a:pt x="329" y="533"/>
                    </a:lnTo>
                    <a:lnTo>
                      <a:pt x="364" y="535"/>
                    </a:lnTo>
                    <a:lnTo>
                      <a:pt x="399" y="539"/>
                    </a:lnTo>
                    <a:lnTo>
                      <a:pt x="431" y="542"/>
                    </a:lnTo>
                    <a:lnTo>
                      <a:pt x="444" y="546"/>
                    </a:lnTo>
                    <a:lnTo>
                      <a:pt x="458" y="552"/>
                    </a:lnTo>
                    <a:lnTo>
                      <a:pt x="470" y="562"/>
                    </a:lnTo>
                    <a:lnTo>
                      <a:pt x="481" y="571"/>
                    </a:lnTo>
                    <a:close/>
                    <a:moveTo>
                      <a:pt x="302" y="345"/>
                    </a:moveTo>
                    <a:lnTo>
                      <a:pt x="284" y="339"/>
                    </a:lnTo>
                    <a:lnTo>
                      <a:pt x="269" y="334"/>
                    </a:lnTo>
                    <a:lnTo>
                      <a:pt x="261" y="332"/>
                    </a:lnTo>
                    <a:lnTo>
                      <a:pt x="253" y="328"/>
                    </a:lnTo>
                    <a:lnTo>
                      <a:pt x="247" y="322"/>
                    </a:lnTo>
                    <a:lnTo>
                      <a:pt x="241" y="316"/>
                    </a:lnTo>
                    <a:lnTo>
                      <a:pt x="234" y="322"/>
                    </a:lnTo>
                    <a:lnTo>
                      <a:pt x="228" y="328"/>
                    </a:lnTo>
                    <a:lnTo>
                      <a:pt x="220" y="332"/>
                    </a:lnTo>
                    <a:lnTo>
                      <a:pt x="212" y="334"/>
                    </a:lnTo>
                    <a:lnTo>
                      <a:pt x="197" y="339"/>
                    </a:lnTo>
                    <a:lnTo>
                      <a:pt x="179" y="345"/>
                    </a:lnTo>
                    <a:lnTo>
                      <a:pt x="197" y="351"/>
                    </a:lnTo>
                    <a:lnTo>
                      <a:pt x="212" y="357"/>
                    </a:lnTo>
                    <a:lnTo>
                      <a:pt x="220" y="358"/>
                    </a:lnTo>
                    <a:lnTo>
                      <a:pt x="228" y="362"/>
                    </a:lnTo>
                    <a:lnTo>
                      <a:pt x="234" y="368"/>
                    </a:lnTo>
                    <a:lnTo>
                      <a:pt x="241" y="374"/>
                    </a:lnTo>
                    <a:lnTo>
                      <a:pt x="247" y="368"/>
                    </a:lnTo>
                    <a:lnTo>
                      <a:pt x="253" y="362"/>
                    </a:lnTo>
                    <a:lnTo>
                      <a:pt x="261" y="358"/>
                    </a:lnTo>
                    <a:lnTo>
                      <a:pt x="269" y="357"/>
                    </a:lnTo>
                    <a:lnTo>
                      <a:pt x="284" y="351"/>
                    </a:lnTo>
                    <a:lnTo>
                      <a:pt x="302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2318" y="1686"/>
                <a:ext cx="900" cy="1401"/>
              </a:xfrm>
              <a:custGeom>
                <a:avLst/>
                <a:gdLst>
                  <a:gd name="T0" fmla="*/ 459 w 459"/>
                  <a:gd name="T1" fmla="*/ 724 h 724"/>
                  <a:gd name="T2" fmla="*/ 425 w 459"/>
                  <a:gd name="T3" fmla="*/ 724 h 724"/>
                  <a:gd name="T4" fmla="*/ 423 w 459"/>
                  <a:gd name="T5" fmla="*/ 720 h 724"/>
                  <a:gd name="T6" fmla="*/ 455 w 459"/>
                  <a:gd name="T7" fmla="*/ 720 h 724"/>
                  <a:gd name="T8" fmla="*/ 459 w 459"/>
                  <a:gd name="T9" fmla="*/ 724 h 724"/>
                  <a:gd name="T10" fmla="*/ 371 w 459"/>
                  <a:gd name="T11" fmla="*/ 724 h 724"/>
                  <a:gd name="T12" fmla="*/ 345 w 459"/>
                  <a:gd name="T13" fmla="*/ 724 h 724"/>
                  <a:gd name="T14" fmla="*/ 345 w 459"/>
                  <a:gd name="T15" fmla="*/ 720 h 724"/>
                  <a:gd name="T16" fmla="*/ 371 w 459"/>
                  <a:gd name="T17" fmla="*/ 720 h 724"/>
                  <a:gd name="T18" fmla="*/ 371 w 459"/>
                  <a:gd name="T19" fmla="*/ 724 h 724"/>
                  <a:gd name="T20" fmla="*/ 297 w 459"/>
                  <a:gd name="T21" fmla="*/ 724 h 724"/>
                  <a:gd name="T22" fmla="*/ 271 w 459"/>
                  <a:gd name="T23" fmla="*/ 724 h 724"/>
                  <a:gd name="T24" fmla="*/ 269 w 459"/>
                  <a:gd name="T25" fmla="*/ 720 h 724"/>
                  <a:gd name="T26" fmla="*/ 297 w 459"/>
                  <a:gd name="T27" fmla="*/ 720 h 724"/>
                  <a:gd name="T28" fmla="*/ 297 w 459"/>
                  <a:gd name="T29" fmla="*/ 724 h 724"/>
                  <a:gd name="T30" fmla="*/ 221 w 459"/>
                  <a:gd name="T31" fmla="*/ 724 h 724"/>
                  <a:gd name="T32" fmla="*/ 197 w 459"/>
                  <a:gd name="T33" fmla="*/ 724 h 724"/>
                  <a:gd name="T34" fmla="*/ 197 w 459"/>
                  <a:gd name="T35" fmla="*/ 720 h 724"/>
                  <a:gd name="T36" fmla="*/ 221 w 459"/>
                  <a:gd name="T37" fmla="*/ 720 h 724"/>
                  <a:gd name="T38" fmla="*/ 221 w 459"/>
                  <a:gd name="T39" fmla="*/ 724 h 724"/>
                  <a:gd name="T40" fmla="*/ 152 w 459"/>
                  <a:gd name="T41" fmla="*/ 724 h 724"/>
                  <a:gd name="T42" fmla="*/ 127 w 459"/>
                  <a:gd name="T43" fmla="*/ 724 h 724"/>
                  <a:gd name="T44" fmla="*/ 127 w 459"/>
                  <a:gd name="T45" fmla="*/ 720 h 724"/>
                  <a:gd name="T46" fmla="*/ 152 w 459"/>
                  <a:gd name="T47" fmla="*/ 720 h 724"/>
                  <a:gd name="T48" fmla="*/ 152 w 459"/>
                  <a:gd name="T49" fmla="*/ 724 h 724"/>
                  <a:gd name="T50" fmla="*/ 88 w 459"/>
                  <a:gd name="T51" fmla="*/ 724 h 724"/>
                  <a:gd name="T52" fmla="*/ 0 w 459"/>
                  <a:gd name="T53" fmla="*/ 724 h 724"/>
                  <a:gd name="T54" fmla="*/ 0 w 459"/>
                  <a:gd name="T55" fmla="*/ 720 h 724"/>
                  <a:gd name="T56" fmla="*/ 88 w 459"/>
                  <a:gd name="T57" fmla="*/ 720 h 724"/>
                  <a:gd name="T58" fmla="*/ 88 w 459"/>
                  <a:gd name="T59" fmla="*/ 724 h 724"/>
                  <a:gd name="T60" fmla="*/ 176 w 459"/>
                  <a:gd name="T61" fmla="*/ 5 h 724"/>
                  <a:gd name="T62" fmla="*/ 186 w 459"/>
                  <a:gd name="T63" fmla="*/ 5 h 724"/>
                  <a:gd name="T64" fmla="*/ 186 w 459"/>
                  <a:gd name="T65" fmla="*/ 2 h 724"/>
                  <a:gd name="T66" fmla="*/ 180 w 459"/>
                  <a:gd name="T67" fmla="*/ 3 h 724"/>
                  <a:gd name="T68" fmla="*/ 176 w 459"/>
                  <a:gd name="T69" fmla="*/ 5 h 724"/>
                  <a:gd name="T70" fmla="*/ 258 w 459"/>
                  <a:gd name="T71" fmla="*/ 5 h 724"/>
                  <a:gd name="T72" fmla="*/ 269 w 459"/>
                  <a:gd name="T73" fmla="*/ 5 h 724"/>
                  <a:gd name="T74" fmla="*/ 264 w 459"/>
                  <a:gd name="T75" fmla="*/ 2 h 724"/>
                  <a:gd name="T76" fmla="*/ 258 w 459"/>
                  <a:gd name="T77" fmla="*/ 0 h 724"/>
                  <a:gd name="T78" fmla="*/ 258 w 459"/>
                  <a:gd name="T79" fmla="*/ 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724">
                    <a:moveTo>
                      <a:pt x="459" y="724"/>
                    </a:moveTo>
                    <a:lnTo>
                      <a:pt x="425" y="724"/>
                    </a:lnTo>
                    <a:lnTo>
                      <a:pt x="423" y="720"/>
                    </a:lnTo>
                    <a:lnTo>
                      <a:pt x="455" y="720"/>
                    </a:lnTo>
                    <a:lnTo>
                      <a:pt x="459" y="724"/>
                    </a:lnTo>
                    <a:close/>
                    <a:moveTo>
                      <a:pt x="371" y="724"/>
                    </a:moveTo>
                    <a:lnTo>
                      <a:pt x="345" y="724"/>
                    </a:lnTo>
                    <a:lnTo>
                      <a:pt x="345" y="720"/>
                    </a:lnTo>
                    <a:lnTo>
                      <a:pt x="371" y="720"/>
                    </a:lnTo>
                    <a:lnTo>
                      <a:pt x="371" y="724"/>
                    </a:lnTo>
                    <a:close/>
                    <a:moveTo>
                      <a:pt x="297" y="724"/>
                    </a:moveTo>
                    <a:lnTo>
                      <a:pt x="271" y="724"/>
                    </a:lnTo>
                    <a:lnTo>
                      <a:pt x="269" y="720"/>
                    </a:lnTo>
                    <a:lnTo>
                      <a:pt x="297" y="720"/>
                    </a:lnTo>
                    <a:lnTo>
                      <a:pt x="297" y="724"/>
                    </a:lnTo>
                    <a:close/>
                    <a:moveTo>
                      <a:pt x="221" y="724"/>
                    </a:moveTo>
                    <a:lnTo>
                      <a:pt x="197" y="724"/>
                    </a:lnTo>
                    <a:lnTo>
                      <a:pt x="197" y="720"/>
                    </a:lnTo>
                    <a:lnTo>
                      <a:pt x="221" y="720"/>
                    </a:lnTo>
                    <a:lnTo>
                      <a:pt x="221" y="724"/>
                    </a:lnTo>
                    <a:close/>
                    <a:moveTo>
                      <a:pt x="152" y="724"/>
                    </a:moveTo>
                    <a:lnTo>
                      <a:pt x="127" y="724"/>
                    </a:lnTo>
                    <a:lnTo>
                      <a:pt x="127" y="720"/>
                    </a:lnTo>
                    <a:lnTo>
                      <a:pt x="152" y="720"/>
                    </a:lnTo>
                    <a:lnTo>
                      <a:pt x="152" y="724"/>
                    </a:lnTo>
                    <a:close/>
                    <a:moveTo>
                      <a:pt x="88" y="724"/>
                    </a:moveTo>
                    <a:lnTo>
                      <a:pt x="0" y="724"/>
                    </a:lnTo>
                    <a:lnTo>
                      <a:pt x="0" y="720"/>
                    </a:lnTo>
                    <a:lnTo>
                      <a:pt x="88" y="720"/>
                    </a:lnTo>
                    <a:lnTo>
                      <a:pt x="88" y="724"/>
                    </a:lnTo>
                    <a:close/>
                    <a:moveTo>
                      <a:pt x="176" y="5"/>
                    </a:moveTo>
                    <a:lnTo>
                      <a:pt x="186" y="5"/>
                    </a:lnTo>
                    <a:lnTo>
                      <a:pt x="186" y="2"/>
                    </a:lnTo>
                    <a:lnTo>
                      <a:pt x="180" y="3"/>
                    </a:lnTo>
                    <a:lnTo>
                      <a:pt x="176" y="5"/>
                    </a:lnTo>
                    <a:close/>
                    <a:moveTo>
                      <a:pt x="258" y="5"/>
                    </a:moveTo>
                    <a:lnTo>
                      <a:pt x="269" y="5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8" y="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14"/>
              <p:cNvSpPr>
                <a:spLocks noEditPoints="1"/>
              </p:cNvSpPr>
              <p:nvPr/>
            </p:nvSpPr>
            <p:spPr bwMode="auto">
              <a:xfrm>
                <a:off x="2318" y="1691"/>
                <a:ext cx="896" cy="1392"/>
              </a:xfrm>
              <a:custGeom>
                <a:avLst/>
                <a:gdLst>
                  <a:gd name="T0" fmla="*/ 182 w 457"/>
                  <a:gd name="T1" fmla="*/ 0 h 719"/>
                  <a:gd name="T2" fmla="*/ 186 w 457"/>
                  <a:gd name="T3" fmla="*/ 0 h 719"/>
                  <a:gd name="T4" fmla="*/ 186 w 457"/>
                  <a:gd name="T5" fmla="*/ 4 h 719"/>
                  <a:gd name="T6" fmla="*/ 170 w 457"/>
                  <a:gd name="T7" fmla="*/ 4 h 719"/>
                  <a:gd name="T8" fmla="*/ 176 w 457"/>
                  <a:gd name="T9" fmla="*/ 0 h 719"/>
                  <a:gd name="T10" fmla="*/ 182 w 457"/>
                  <a:gd name="T11" fmla="*/ 0 h 719"/>
                  <a:gd name="T12" fmla="*/ 258 w 457"/>
                  <a:gd name="T13" fmla="*/ 0 h 719"/>
                  <a:gd name="T14" fmla="*/ 264 w 457"/>
                  <a:gd name="T15" fmla="*/ 0 h 719"/>
                  <a:gd name="T16" fmla="*/ 269 w 457"/>
                  <a:gd name="T17" fmla="*/ 0 h 719"/>
                  <a:gd name="T18" fmla="*/ 275 w 457"/>
                  <a:gd name="T19" fmla="*/ 4 h 719"/>
                  <a:gd name="T20" fmla="*/ 258 w 457"/>
                  <a:gd name="T21" fmla="*/ 4 h 719"/>
                  <a:gd name="T22" fmla="*/ 258 w 457"/>
                  <a:gd name="T23" fmla="*/ 0 h 719"/>
                  <a:gd name="T24" fmla="*/ 457 w 457"/>
                  <a:gd name="T25" fmla="*/ 719 h 719"/>
                  <a:gd name="T26" fmla="*/ 423 w 457"/>
                  <a:gd name="T27" fmla="*/ 719 h 719"/>
                  <a:gd name="T28" fmla="*/ 422 w 457"/>
                  <a:gd name="T29" fmla="*/ 715 h 719"/>
                  <a:gd name="T30" fmla="*/ 455 w 457"/>
                  <a:gd name="T31" fmla="*/ 715 h 719"/>
                  <a:gd name="T32" fmla="*/ 457 w 457"/>
                  <a:gd name="T33" fmla="*/ 719 h 719"/>
                  <a:gd name="T34" fmla="*/ 371 w 457"/>
                  <a:gd name="T35" fmla="*/ 719 h 719"/>
                  <a:gd name="T36" fmla="*/ 345 w 457"/>
                  <a:gd name="T37" fmla="*/ 719 h 719"/>
                  <a:gd name="T38" fmla="*/ 345 w 457"/>
                  <a:gd name="T39" fmla="*/ 715 h 719"/>
                  <a:gd name="T40" fmla="*/ 371 w 457"/>
                  <a:gd name="T41" fmla="*/ 715 h 719"/>
                  <a:gd name="T42" fmla="*/ 371 w 457"/>
                  <a:gd name="T43" fmla="*/ 719 h 719"/>
                  <a:gd name="T44" fmla="*/ 297 w 457"/>
                  <a:gd name="T45" fmla="*/ 719 h 719"/>
                  <a:gd name="T46" fmla="*/ 271 w 457"/>
                  <a:gd name="T47" fmla="*/ 719 h 719"/>
                  <a:gd name="T48" fmla="*/ 267 w 457"/>
                  <a:gd name="T49" fmla="*/ 715 h 719"/>
                  <a:gd name="T50" fmla="*/ 297 w 457"/>
                  <a:gd name="T51" fmla="*/ 715 h 719"/>
                  <a:gd name="T52" fmla="*/ 297 w 457"/>
                  <a:gd name="T53" fmla="*/ 719 h 719"/>
                  <a:gd name="T54" fmla="*/ 221 w 457"/>
                  <a:gd name="T55" fmla="*/ 719 h 719"/>
                  <a:gd name="T56" fmla="*/ 197 w 457"/>
                  <a:gd name="T57" fmla="*/ 719 h 719"/>
                  <a:gd name="T58" fmla="*/ 197 w 457"/>
                  <a:gd name="T59" fmla="*/ 715 h 719"/>
                  <a:gd name="T60" fmla="*/ 221 w 457"/>
                  <a:gd name="T61" fmla="*/ 715 h 719"/>
                  <a:gd name="T62" fmla="*/ 221 w 457"/>
                  <a:gd name="T63" fmla="*/ 719 h 719"/>
                  <a:gd name="T64" fmla="*/ 152 w 457"/>
                  <a:gd name="T65" fmla="*/ 719 h 719"/>
                  <a:gd name="T66" fmla="*/ 127 w 457"/>
                  <a:gd name="T67" fmla="*/ 719 h 719"/>
                  <a:gd name="T68" fmla="*/ 127 w 457"/>
                  <a:gd name="T69" fmla="*/ 715 h 719"/>
                  <a:gd name="T70" fmla="*/ 152 w 457"/>
                  <a:gd name="T71" fmla="*/ 715 h 719"/>
                  <a:gd name="T72" fmla="*/ 152 w 457"/>
                  <a:gd name="T73" fmla="*/ 719 h 719"/>
                  <a:gd name="T74" fmla="*/ 88 w 457"/>
                  <a:gd name="T75" fmla="*/ 719 h 719"/>
                  <a:gd name="T76" fmla="*/ 0 w 457"/>
                  <a:gd name="T77" fmla="*/ 719 h 719"/>
                  <a:gd name="T78" fmla="*/ 0 w 457"/>
                  <a:gd name="T79" fmla="*/ 715 h 719"/>
                  <a:gd name="T80" fmla="*/ 88 w 457"/>
                  <a:gd name="T81" fmla="*/ 715 h 719"/>
                  <a:gd name="T82" fmla="*/ 88 w 457"/>
                  <a:gd name="T83" fmla="*/ 719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7" h="719">
                    <a:moveTo>
                      <a:pt x="18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70" y="4"/>
                    </a:lnTo>
                    <a:lnTo>
                      <a:pt x="176" y="0"/>
                    </a:lnTo>
                    <a:lnTo>
                      <a:pt x="182" y="0"/>
                    </a:lnTo>
                    <a:close/>
                    <a:moveTo>
                      <a:pt x="258" y="0"/>
                    </a:moveTo>
                    <a:lnTo>
                      <a:pt x="264" y="0"/>
                    </a:lnTo>
                    <a:lnTo>
                      <a:pt x="269" y="0"/>
                    </a:lnTo>
                    <a:lnTo>
                      <a:pt x="275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7" y="719"/>
                    </a:moveTo>
                    <a:lnTo>
                      <a:pt x="423" y="719"/>
                    </a:lnTo>
                    <a:lnTo>
                      <a:pt x="422" y="715"/>
                    </a:lnTo>
                    <a:lnTo>
                      <a:pt x="455" y="715"/>
                    </a:lnTo>
                    <a:lnTo>
                      <a:pt x="457" y="719"/>
                    </a:lnTo>
                    <a:close/>
                    <a:moveTo>
                      <a:pt x="371" y="719"/>
                    </a:moveTo>
                    <a:lnTo>
                      <a:pt x="345" y="719"/>
                    </a:lnTo>
                    <a:lnTo>
                      <a:pt x="345" y="715"/>
                    </a:lnTo>
                    <a:lnTo>
                      <a:pt x="371" y="715"/>
                    </a:lnTo>
                    <a:lnTo>
                      <a:pt x="371" y="719"/>
                    </a:lnTo>
                    <a:close/>
                    <a:moveTo>
                      <a:pt x="297" y="719"/>
                    </a:moveTo>
                    <a:lnTo>
                      <a:pt x="271" y="719"/>
                    </a:lnTo>
                    <a:lnTo>
                      <a:pt x="267" y="715"/>
                    </a:lnTo>
                    <a:lnTo>
                      <a:pt x="297" y="715"/>
                    </a:lnTo>
                    <a:lnTo>
                      <a:pt x="297" y="719"/>
                    </a:lnTo>
                    <a:close/>
                    <a:moveTo>
                      <a:pt x="221" y="719"/>
                    </a:moveTo>
                    <a:lnTo>
                      <a:pt x="197" y="719"/>
                    </a:lnTo>
                    <a:lnTo>
                      <a:pt x="197" y="715"/>
                    </a:lnTo>
                    <a:lnTo>
                      <a:pt x="221" y="715"/>
                    </a:lnTo>
                    <a:lnTo>
                      <a:pt x="221" y="719"/>
                    </a:lnTo>
                    <a:close/>
                    <a:moveTo>
                      <a:pt x="152" y="719"/>
                    </a:moveTo>
                    <a:lnTo>
                      <a:pt x="127" y="719"/>
                    </a:lnTo>
                    <a:lnTo>
                      <a:pt x="127" y="715"/>
                    </a:lnTo>
                    <a:lnTo>
                      <a:pt x="152" y="715"/>
                    </a:lnTo>
                    <a:lnTo>
                      <a:pt x="152" y="719"/>
                    </a:lnTo>
                    <a:close/>
                    <a:moveTo>
                      <a:pt x="88" y="719"/>
                    </a:moveTo>
                    <a:lnTo>
                      <a:pt x="0" y="719"/>
                    </a:lnTo>
                    <a:lnTo>
                      <a:pt x="0" y="715"/>
                    </a:lnTo>
                    <a:lnTo>
                      <a:pt x="88" y="715"/>
                    </a:lnTo>
                    <a:lnTo>
                      <a:pt x="88" y="719"/>
                    </a:lnTo>
                    <a:close/>
                  </a:path>
                </a:pathLst>
              </a:custGeom>
              <a:solidFill>
                <a:srgbClr val="01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2318" y="1695"/>
                <a:ext cx="892" cy="1384"/>
              </a:xfrm>
              <a:custGeom>
                <a:avLst/>
                <a:gdLst>
                  <a:gd name="T0" fmla="*/ 176 w 455"/>
                  <a:gd name="T1" fmla="*/ 0 h 715"/>
                  <a:gd name="T2" fmla="*/ 186 w 455"/>
                  <a:gd name="T3" fmla="*/ 0 h 715"/>
                  <a:gd name="T4" fmla="*/ 186 w 455"/>
                  <a:gd name="T5" fmla="*/ 4 h 715"/>
                  <a:gd name="T6" fmla="*/ 166 w 455"/>
                  <a:gd name="T7" fmla="*/ 4 h 715"/>
                  <a:gd name="T8" fmla="*/ 170 w 455"/>
                  <a:gd name="T9" fmla="*/ 0 h 715"/>
                  <a:gd name="T10" fmla="*/ 176 w 455"/>
                  <a:gd name="T11" fmla="*/ 0 h 715"/>
                  <a:gd name="T12" fmla="*/ 258 w 455"/>
                  <a:gd name="T13" fmla="*/ 0 h 715"/>
                  <a:gd name="T14" fmla="*/ 269 w 455"/>
                  <a:gd name="T15" fmla="*/ 0 h 715"/>
                  <a:gd name="T16" fmla="*/ 275 w 455"/>
                  <a:gd name="T17" fmla="*/ 0 h 715"/>
                  <a:gd name="T18" fmla="*/ 279 w 455"/>
                  <a:gd name="T19" fmla="*/ 4 h 715"/>
                  <a:gd name="T20" fmla="*/ 258 w 455"/>
                  <a:gd name="T21" fmla="*/ 4 h 715"/>
                  <a:gd name="T22" fmla="*/ 258 w 455"/>
                  <a:gd name="T23" fmla="*/ 0 h 715"/>
                  <a:gd name="T24" fmla="*/ 455 w 455"/>
                  <a:gd name="T25" fmla="*/ 715 h 715"/>
                  <a:gd name="T26" fmla="*/ 423 w 455"/>
                  <a:gd name="T27" fmla="*/ 715 h 715"/>
                  <a:gd name="T28" fmla="*/ 422 w 455"/>
                  <a:gd name="T29" fmla="*/ 711 h 715"/>
                  <a:gd name="T30" fmla="*/ 453 w 455"/>
                  <a:gd name="T31" fmla="*/ 711 h 715"/>
                  <a:gd name="T32" fmla="*/ 455 w 455"/>
                  <a:gd name="T33" fmla="*/ 715 h 715"/>
                  <a:gd name="T34" fmla="*/ 371 w 455"/>
                  <a:gd name="T35" fmla="*/ 715 h 715"/>
                  <a:gd name="T36" fmla="*/ 345 w 455"/>
                  <a:gd name="T37" fmla="*/ 715 h 715"/>
                  <a:gd name="T38" fmla="*/ 345 w 455"/>
                  <a:gd name="T39" fmla="*/ 711 h 715"/>
                  <a:gd name="T40" fmla="*/ 371 w 455"/>
                  <a:gd name="T41" fmla="*/ 711 h 715"/>
                  <a:gd name="T42" fmla="*/ 371 w 455"/>
                  <a:gd name="T43" fmla="*/ 715 h 715"/>
                  <a:gd name="T44" fmla="*/ 297 w 455"/>
                  <a:gd name="T45" fmla="*/ 715 h 715"/>
                  <a:gd name="T46" fmla="*/ 269 w 455"/>
                  <a:gd name="T47" fmla="*/ 715 h 715"/>
                  <a:gd name="T48" fmla="*/ 267 w 455"/>
                  <a:gd name="T49" fmla="*/ 711 h 715"/>
                  <a:gd name="T50" fmla="*/ 297 w 455"/>
                  <a:gd name="T51" fmla="*/ 711 h 715"/>
                  <a:gd name="T52" fmla="*/ 297 w 455"/>
                  <a:gd name="T53" fmla="*/ 715 h 715"/>
                  <a:gd name="T54" fmla="*/ 221 w 455"/>
                  <a:gd name="T55" fmla="*/ 715 h 715"/>
                  <a:gd name="T56" fmla="*/ 197 w 455"/>
                  <a:gd name="T57" fmla="*/ 715 h 715"/>
                  <a:gd name="T58" fmla="*/ 197 w 455"/>
                  <a:gd name="T59" fmla="*/ 711 h 715"/>
                  <a:gd name="T60" fmla="*/ 221 w 455"/>
                  <a:gd name="T61" fmla="*/ 711 h 715"/>
                  <a:gd name="T62" fmla="*/ 221 w 455"/>
                  <a:gd name="T63" fmla="*/ 715 h 715"/>
                  <a:gd name="T64" fmla="*/ 152 w 455"/>
                  <a:gd name="T65" fmla="*/ 715 h 715"/>
                  <a:gd name="T66" fmla="*/ 127 w 455"/>
                  <a:gd name="T67" fmla="*/ 715 h 715"/>
                  <a:gd name="T68" fmla="*/ 127 w 455"/>
                  <a:gd name="T69" fmla="*/ 711 h 715"/>
                  <a:gd name="T70" fmla="*/ 152 w 455"/>
                  <a:gd name="T71" fmla="*/ 711 h 715"/>
                  <a:gd name="T72" fmla="*/ 152 w 455"/>
                  <a:gd name="T73" fmla="*/ 715 h 715"/>
                  <a:gd name="T74" fmla="*/ 88 w 455"/>
                  <a:gd name="T75" fmla="*/ 715 h 715"/>
                  <a:gd name="T76" fmla="*/ 0 w 455"/>
                  <a:gd name="T77" fmla="*/ 715 h 715"/>
                  <a:gd name="T78" fmla="*/ 0 w 455"/>
                  <a:gd name="T79" fmla="*/ 711 h 715"/>
                  <a:gd name="T80" fmla="*/ 88 w 455"/>
                  <a:gd name="T81" fmla="*/ 711 h 715"/>
                  <a:gd name="T82" fmla="*/ 88 w 455"/>
                  <a:gd name="T83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5">
                    <a:moveTo>
                      <a:pt x="17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6" y="4"/>
                    </a:lnTo>
                    <a:lnTo>
                      <a:pt x="170" y="0"/>
                    </a:lnTo>
                    <a:lnTo>
                      <a:pt x="176" y="0"/>
                    </a:lnTo>
                    <a:close/>
                    <a:moveTo>
                      <a:pt x="258" y="0"/>
                    </a:moveTo>
                    <a:lnTo>
                      <a:pt x="269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5"/>
                    </a:moveTo>
                    <a:lnTo>
                      <a:pt x="423" y="715"/>
                    </a:lnTo>
                    <a:lnTo>
                      <a:pt x="422" y="711"/>
                    </a:lnTo>
                    <a:lnTo>
                      <a:pt x="453" y="711"/>
                    </a:lnTo>
                    <a:lnTo>
                      <a:pt x="455" y="715"/>
                    </a:lnTo>
                    <a:close/>
                    <a:moveTo>
                      <a:pt x="371" y="715"/>
                    </a:moveTo>
                    <a:lnTo>
                      <a:pt x="345" y="715"/>
                    </a:lnTo>
                    <a:lnTo>
                      <a:pt x="345" y="711"/>
                    </a:lnTo>
                    <a:lnTo>
                      <a:pt x="371" y="711"/>
                    </a:lnTo>
                    <a:lnTo>
                      <a:pt x="371" y="715"/>
                    </a:lnTo>
                    <a:close/>
                    <a:moveTo>
                      <a:pt x="297" y="715"/>
                    </a:moveTo>
                    <a:lnTo>
                      <a:pt x="269" y="715"/>
                    </a:lnTo>
                    <a:lnTo>
                      <a:pt x="267" y="711"/>
                    </a:lnTo>
                    <a:lnTo>
                      <a:pt x="297" y="711"/>
                    </a:lnTo>
                    <a:lnTo>
                      <a:pt x="297" y="715"/>
                    </a:lnTo>
                    <a:close/>
                    <a:moveTo>
                      <a:pt x="221" y="715"/>
                    </a:moveTo>
                    <a:lnTo>
                      <a:pt x="197" y="715"/>
                    </a:lnTo>
                    <a:lnTo>
                      <a:pt x="197" y="711"/>
                    </a:lnTo>
                    <a:lnTo>
                      <a:pt x="221" y="711"/>
                    </a:lnTo>
                    <a:lnTo>
                      <a:pt x="221" y="715"/>
                    </a:lnTo>
                    <a:close/>
                    <a:moveTo>
                      <a:pt x="152" y="715"/>
                    </a:moveTo>
                    <a:lnTo>
                      <a:pt x="127" y="715"/>
                    </a:lnTo>
                    <a:lnTo>
                      <a:pt x="127" y="711"/>
                    </a:lnTo>
                    <a:lnTo>
                      <a:pt x="152" y="711"/>
                    </a:lnTo>
                    <a:lnTo>
                      <a:pt x="152" y="715"/>
                    </a:lnTo>
                    <a:close/>
                    <a:moveTo>
                      <a:pt x="88" y="715"/>
                    </a:moveTo>
                    <a:lnTo>
                      <a:pt x="0" y="715"/>
                    </a:lnTo>
                    <a:lnTo>
                      <a:pt x="0" y="711"/>
                    </a:lnTo>
                    <a:lnTo>
                      <a:pt x="88" y="711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02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>
                <a:off x="2318" y="1699"/>
                <a:ext cx="892" cy="1376"/>
              </a:xfrm>
              <a:custGeom>
                <a:avLst/>
                <a:gdLst>
                  <a:gd name="T0" fmla="*/ 170 w 455"/>
                  <a:gd name="T1" fmla="*/ 0 h 711"/>
                  <a:gd name="T2" fmla="*/ 186 w 455"/>
                  <a:gd name="T3" fmla="*/ 0 h 711"/>
                  <a:gd name="T4" fmla="*/ 186 w 455"/>
                  <a:gd name="T5" fmla="*/ 4 h 711"/>
                  <a:gd name="T6" fmla="*/ 162 w 455"/>
                  <a:gd name="T7" fmla="*/ 4 h 711"/>
                  <a:gd name="T8" fmla="*/ 166 w 455"/>
                  <a:gd name="T9" fmla="*/ 0 h 711"/>
                  <a:gd name="T10" fmla="*/ 170 w 455"/>
                  <a:gd name="T11" fmla="*/ 0 h 711"/>
                  <a:gd name="T12" fmla="*/ 258 w 455"/>
                  <a:gd name="T13" fmla="*/ 0 h 711"/>
                  <a:gd name="T14" fmla="*/ 275 w 455"/>
                  <a:gd name="T15" fmla="*/ 0 h 711"/>
                  <a:gd name="T16" fmla="*/ 279 w 455"/>
                  <a:gd name="T17" fmla="*/ 0 h 711"/>
                  <a:gd name="T18" fmla="*/ 283 w 455"/>
                  <a:gd name="T19" fmla="*/ 4 h 711"/>
                  <a:gd name="T20" fmla="*/ 258 w 455"/>
                  <a:gd name="T21" fmla="*/ 4 h 711"/>
                  <a:gd name="T22" fmla="*/ 258 w 455"/>
                  <a:gd name="T23" fmla="*/ 0 h 711"/>
                  <a:gd name="T24" fmla="*/ 455 w 455"/>
                  <a:gd name="T25" fmla="*/ 711 h 711"/>
                  <a:gd name="T26" fmla="*/ 422 w 455"/>
                  <a:gd name="T27" fmla="*/ 711 h 711"/>
                  <a:gd name="T28" fmla="*/ 420 w 455"/>
                  <a:gd name="T29" fmla="*/ 707 h 711"/>
                  <a:gd name="T30" fmla="*/ 451 w 455"/>
                  <a:gd name="T31" fmla="*/ 707 h 711"/>
                  <a:gd name="T32" fmla="*/ 455 w 455"/>
                  <a:gd name="T33" fmla="*/ 711 h 711"/>
                  <a:gd name="T34" fmla="*/ 371 w 455"/>
                  <a:gd name="T35" fmla="*/ 711 h 711"/>
                  <a:gd name="T36" fmla="*/ 345 w 455"/>
                  <a:gd name="T37" fmla="*/ 711 h 711"/>
                  <a:gd name="T38" fmla="*/ 345 w 455"/>
                  <a:gd name="T39" fmla="*/ 707 h 711"/>
                  <a:gd name="T40" fmla="*/ 371 w 455"/>
                  <a:gd name="T41" fmla="*/ 707 h 711"/>
                  <a:gd name="T42" fmla="*/ 371 w 455"/>
                  <a:gd name="T43" fmla="*/ 711 h 711"/>
                  <a:gd name="T44" fmla="*/ 297 w 455"/>
                  <a:gd name="T45" fmla="*/ 711 h 711"/>
                  <a:gd name="T46" fmla="*/ 267 w 455"/>
                  <a:gd name="T47" fmla="*/ 711 h 711"/>
                  <a:gd name="T48" fmla="*/ 266 w 455"/>
                  <a:gd name="T49" fmla="*/ 707 h 711"/>
                  <a:gd name="T50" fmla="*/ 297 w 455"/>
                  <a:gd name="T51" fmla="*/ 707 h 711"/>
                  <a:gd name="T52" fmla="*/ 297 w 455"/>
                  <a:gd name="T53" fmla="*/ 711 h 711"/>
                  <a:gd name="T54" fmla="*/ 221 w 455"/>
                  <a:gd name="T55" fmla="*/ 711 h 711"/>
                  <a:gd name="T56" fmla="*/ 197 w 455"/>
                  <a:gd name="T57" fmla="*/ 711 h 711"/>
                  <a:gd name="T58" fmla="*/ 197 w 455"/>
                  <a:gd name="T59" fmla="*/ 707 h 711"/>
                  <a:gd name="T60" fmla="*/ 221 w 455"/>
                  <a:gd name="T61" fmla="*/ 707 h 711"/>
                  <a:gd name="T62" fmla="*/ 221 w 455"/>
                  <a:gd name="T63" fmla="*/ 711 h 711"/>
                  <a:gd name="T64" fmla="*/ 152 w 455"/>
                  <a:gd name="T65" fmla="*/ 711 h 711"/>
                  <a:gd name="T66" fmla="*/ 127 w 455"/>
                  <a:gd name="T67" fmla="*/ 711 h 711"/>
                  <a:gd name="T68" fmla="*/ 127 w 455"/>
                  <a:gd name="T69" fmla="*/ 707 h 711"/>
                  <a:gd name="T70" fmla="*/ 152 w 455"/>
                  <a:gd name="T71" fmla="*/ 707 h 711"/>
                  <a:gd name="T72" fmla="*/ 152 w 455"/>
                  <a:gd name="T73" fmla="*/ 711 h 711"/>
                  <a:gd name="T74" fmla="*/ 88 w 455"/>
                  <a:gd name="T75" fmla="*/ 711 h 711"/>
                  <a:gd name="T76" fmla="*/ 0 w 455"/>
                  <a:gd name="T77" fmla="*/ 711 h 711"/>
                  <a:gd name="T78" fmla="*/ 0 w 455"/>
                  <a:gd name="T79" fmla="*/ 707 h 711"/>
                  <a:gd name="T80" fmla="*/ 88 w 455"/>
                  <a:gd name="T81" fmla="*/ 707 h 711"/>
                  <a:gd name="T82" fmla="*/ 88 w 455"/>
                  <a:gd name="T83" fmla="*/ 71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5" h="711">
                    <a:moveTo>
                      <a:pt x="170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62" y="4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  <a:moveTo>
                      <a:pt x="258" y="0"/>
                    </a:moveTo>
                    <a:lnTo>
                      <a:pt x="275" y="0"/>
                    </a:lnTo>
                    <a:lnTo>
                      <a:pt x="279" y="0"/>
                    </a:lnTo>
                    <a:lnTo>
                      <a:pt x="28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5" y="711"/>
                    </a:moveTo>
                    <a:lnTo>
                      <a:pt x="422" y="711"/>
                    </a:lnTo>
                    <a:lnTo>
                      <a:pt x="420" y="707"/>
                    </a:lnTo>
                    <a:lnTo>
                      <a:pt x="451" y="707"/>
                    </a:lnTo>
                    <a:lnTo>
                      <a:pt x="455" y="711"/>
                    </a:lnTo>
                    <a:close/>
                    <a:moveTo>
                      <a:pt x="371" y="711"/>
                    </a:moveTo>
                    <a:lnTo>
                      <a:pt x="345" y="711"/>
                    </a:lnTo>
                    <a:lnTo>
                      <a:pt x="345" y="707"/>
                    </a:lnTo>
                    <a:lnTo>
                      <a:pt x="371" y="707"/>
                    </a:lnTo>
                    <a:lnTo>
                      <a:pt x="371" y="711"/>
                    </a:lnTo>
                    <a:close/>
                    <a:moveTo>
                      <a:pt x="297" y="711"/>
                    </a:moveTo>
                    <a:lnTo>
                      <a:pt x="267" y="711"/>
                    </a:lnTo>
                    <a:lnTo>
                      <a:pt x="266" y="707"/>
                    </a:lnTo>
                    <a:lnTo>
                      <a:pt x="297" y="707"/>
                    </a:lnTo>
                    <a:lnTo>
                      <a:pt x="297" y="711"/>
                    </a:lnTo>
                    <a:close/>
                    <a:moveTo>
                      <a:pt x="221" y="711"/>
                    </a:moveTo>
                    <a:lnTo>
                      <a:pt x="197" y="711"/>
                    </a:lnTo>
                    <a:lnTo>
                      <a:pt x="197" y="707"/>
                    </a:lnTo>
                    <a:lnTo>
                      <a:pt x="221" y="707"/>
                    </a:lnTo>
                    <a:lnTo>
                      <a:pt x="221" y="711"/>
                    </a:lnTo>
                    <a:close/>
                    <a:moveTo>
                      <a:pt x="152" y="711"/>
                    </a:moveTo>
                    <a:lnTo>
                      <a:pt x="127" y="711"/>
                    </a:lnTo>
                    <a:lnTo>
                      <a:pt x="127" y="707"/>
                    </a:lnTo>
                    <a:lnTo>
                      <a:pt x="152" y="707"/>
                    </a:lnTo>
                    <a:lnTo>
                      <a:pt x="152" y="711"/>
                    </a:lnTo>
                    <a:close/>
                    <a:moveTo>
                      <a:pt x="88" y="711"/>
                    </a:moveTo>
                    <a:lnTo>
                      <a:pt x="0" y="711"/>
                    </a:lnTo>
                    <a:lnTo>
                      <a:pt x="0" y="707"/>
                    </a:lnTo>
                    <a:lnTo>
                      <a:pt x="88" y="707"/>
                    </a:lnTo>
                    <a:lnTo>
                      <a:pt x="88" y="711"/>
                    </a:lnTo>
                    <a:close/>
                  </a:path>
                </a:pathLst>
              </a:custGeom>
              <a:solidFill>
                <a:srgbClr val="03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17"/>
              <p:cNvSpPr>
                <a:spLocks noEditPoints="1"/>
              </p:cNvSpPr>
              <p:nvPr/>
            </p:nvSpPr>
            <p:spPr bwMode="auto">
              <a:xfrm>
                <a:off x="2318" y="1703"/>
                <a:ext cx="888" cy="1368"/>
              </a:xfrm>
              <a:custGeom>
                <a:avLst/>
                <a:gdLst>
                  <a:gd name="T0" fmla="*/ 166 w 453"/>
                  <a:gd name="T1" fmla="*/ 0 h 707"/>
                  <a:gd name="T2" fmla="*/ 186 w 453"/>
                  <a:gd name="T3" fmla="*/ 0 h 707"/>
                  <a:gd name="T4" fmla="*/ 186 w 453"/>
                  <a:gd name="T5" fmla="*/ 4 h 707"/>
                  <a:gd name="T6" fmla="*/ 158 w 453"/>
                  <a:gd name="T7" fmla="*/ 4 h 707"/>
                  <a:gd name="T8" fmla="*/ 162 w 453"/>
                  <a:gd name="T9" fmla="*/ 0 h 707"/>
                  <a:gd name="T10" fmla="*/ 166 w 453"/>
                  <a:gd name="T11" fmla="*/ 0 h 707"/>
                  <a:gd name="T12" fmla="*/ 258 w 453"/>
                  <a:gd name="T13" fmla="*/ 0 h 707"/>
                  <a:gd name="T14" fmla="*/ 279 w 453"/>
                  <a:gd name="T15" fmla="*/ 0 h 707"/>
                  <a:gd name="T16" fmla="*/ 283 w 453"/>
                  <a:gd name="T17" fmla="*/ 0 h 707"/>
                  <a:gd name="T18" fmla="*/ 287 w 453"/>
                  <a:gd name="T19" fmla="*/ 4 h 707"/>
                  <a:gd name="T20" fmla="*/ 258 w 453"/>
                  <a:gd name="T21" fmla="*/ 4 h 707"/>
                  <a:gd name="T22" fmla="*/ 258 w 453"/>
                  <a:gd name="T23" fmla="*/ 0 h 707"/>
                  <a:gd name="T24" fmla="*/ 453 w 453"/>
                  <a:gd name="T25" fmla="*/ 707 h 707"/>
                  <a:gd name="T26" fmla="*/ 422 w 453"/>
                  <a:gd name="T27" fmla="*/ 707 h 707"/>
                  <a:gd name="T28" fmla="*/ 418 w 453"/>
                  <a:gd name="T29" fmla="*/ 703 h 707"/>
                  <a:gd name="T30" fmla="*/ 451 w 453"/>
                  <a:gd name="T31" fmla="*/ 703 h 707"/>
                  <a:gd name="T32" fmla="*/ 453 w 453"/>
                  <a:gd name="T33" fmla="*/ 707 h 707"/>
                  <a:gd name="T34" fmla="*/ 371 w 453"/>
                  <a:gd name="T35" fmla="*/ 707 h 707"/>
                  <a:gd name="T36" fmla="*/ 345 w 453"/>
                  <a:gd name="T37" fmla="*/ 707 h 707"/>
                  <a:gd name="T38" fmla="*/ 345 w 453"/>
                  <a:gd name="T39" fmla="*/ 703 h 707"/>
                  <a:gd name="T40" fmla="*/ 371 w 453"/>
                  <a:gd name="T41" fmla="*/ 703 h 707"/>
                  <a:gd name="T42" fmla="*/ 371 w 453"/>
                  <a:gd name="T43" fmla="*/ 707 h 707"/>
                  <a:gd name="T44" fmla="*/ 297 w 453"/>
                  <a:gd name="T45" fmla="*/ 707 h 707"/>
                  <a:gd name="T46" fmla="*/ 267 w 453"/>
                  <a:gd name="T47" fmla="*/ 707 h 707"/>
                  <a:gd name="T48" fmla="*/ 264 w 453"/>
                  <a:gd name="T49" fmla="*/ 703 h 707"/>
                  <a:gd name="T50" fmla="*/ 297 w 453"/>
                  <a:gd name="T51" fmla="*/ 703 h 707"/>
                  <a:gd name="T52" fmla="*/ 297 w 453"/>
                  <a:gd name="T53" fmla="*/ 707 h 707"/>
                  <a:gd name="T54" fmla="*/ 221 w 453"/>
                  <a:gd name="T55" fmla="*/ 707 h 707"/>
                  <a:gd name="T56" fmla="*/ 197 w 453"/>
                  <a:gd name="T57" fmla="*/ 707 h 707"/>
                  <a:gd name="T58" fmla="*/ 197 w 453"/>
                  <a:gd name="T59" fmla="*/ 703 h 707"/>
                  <a:gd name="T60" fmla="*/ 221 w 453"/>
                  <a:gd name="T61" fmla="*/ 703 h 707"/>
                  <a:gd name="T62" fmla="*/ 221 w 453"/>
                  <a:gd name="T63" fmla="*/ 707 h 707"/>
                  <a:gd name="T64" fmla="*/ 152 w 453"/>
                  <a:gd name="T65" fmla="*/ 707 h 707"/>
                  <a:gd name="T66" fmla="*/ 127 w 453"/>
                  <a:gd name="T67" fmla="*/ 707 h 707"/>
                  <a:gd name="T68" fmla="*/ 127 w 453"/>
                  <a:gd name="T69" fmla="*/ 703 h 707"/>
                  <a:gd name="T70" fmla="*/ 152 w 453"/>
                  <a:gd name="T71" fmla="*/ 703 h 707"/>
                  <a:gd name="T72" fmla="*/ 152 w 453"/>
                  <a:gd name="T73" fmla="*/ 707 h 707"/>
                  <a:gd name="T74" fmla="*/ 88 w 453"/>
                  <a:gd name="T75" fmla="*/ 707 h 707"/>
                  <a:gd name="T76" fmla="*/ 0 w 453"/>
                  <a:gd name="T77" fmla="*/ 707 h 707"/>
                  <a:gd name="T78" fmla="*/ 0 w 453"/>
                  <a:gd name="T79" fmla="*/ 703 h 707"/>
                  <a:gd name="T80" fmla="*/ 88 w 453"/>
                  <a:gd name="T81" fmla="*/ 703 h 707"/>
                  <a:gd name="T82" fmla="*/ 88 w 453"/>
                  <a:gd name="T83" fmla="*/ 707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707">
                    <a:moveTo>
                      <a:pt x="166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8" y="4"/>
                    </a:lnTo>
                    <a:lnTo>
                      <a:pt x="162" y="0"/>
                    </a:lnTo>
                    <a:lnTo>
                      <a:pt x="166" y="0"/>
                    </a:lnTo>
                    <a:close/>
                    <a:moveTo>
                      <a:pt x="258" y="0"/>
                    </a:moveTo>
                    <a:lnTo>
                      <a:pt x="279" y="0"/>
                    </a:lnTo>
                    <a:lnTo>
                      <a:pt x="283" y="0"/>
                    </a:lnTo>
                    <a:lnTo>
                      <a:pt x="28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3" y="707"/>
                    </a:moveTo>
                    <a:lnTo>
                      <a:pt x="422" y="707"/>
                    </a:lnTo>
                    <a:lnTo>
                      <a:pt x="418" y="703"/>
                    </a:lnTo>
                    <a:lnTo>
                      <a:pt x="451" y="703"/>
                    </a:lnTo>
                    <a:lnTo>
                      <a:pt x="453" y="707"/>
                    </a:lnTo>
                    <a:close/>
                    <a:moveTo>
                      <a:pt x="371" y="707"/>
                    </a:moveTo>
                    <a:lnTo>
                      <a:pt x="345" y="707"/>
                    </a:lnTo>
                    <a:lnTo>
                      <a:pt x="345" y="703"/>
                    </a:lnTo>
                    <a:lnTo>
                      <a:pt x="371" y="703"/>
                    </a:lnTo>
                    <a:lnTo>
                      <a:pt x="371" y="707"/>
                    </a:lnTo>
                    <a:close/>
                    <a:moveTo>
                      <a:pt x="297" y="707"/>
                    </a:moveTo>
                    <a:lnTo>
                      <a:pt x="267" y="707"/>
                    </a:lnTo>
                    <a:lnTo>
                      <a:pt x="264" y="703"/>
                    </a:lnTo>
                    <a:lnTo>
                      <a:pt x="297" y="703"/>
                    </a:lnTo>
                    <a:lnTo>
                      <a:pt x="297" y="707"/>
                    </a:lnTo>
                    <a:close/>
                    <a:moveTo>
                      <a:pt x="221" y="707"/>
                    </a:moveTo>
                    <a:lnTo>
                      <a:pt x="197" y="707"/>
                    </a:lnTo>
                    <a:lnTo>
                      <a:pt x="197" y="703"/>
                    </a:lnTo>
                    <a:lnTo>
                      <a:pt x="221" y="703"/>
                    </a:lnTo>
                    <a:lnTo>
                      <a:pt x="221" y="707"/>
                    </a:lnTo>
                    <a:close/>
                    <a:moveTo>
                      <a:pt x="152" y="707"/>
                    </a:moveTo>
                    <a:lnTo>
                      <a:pt x="127" y="707"/>
                    </a:lnTo>
                    <a:lnTo>
                      <a:pt x="127" y="703"/>
                    </a:lnTo>
                    <a:lnTo>
                      <a:pt x="152" y="703"/>
                    </a:lnTo>
                    <a:lnTo>
                      <a:pt x="152" y="707"/>
                    </a:lnTo>
                    <a:close/>
                    <a:moveTo>
                      <a:pt x="88" y="707"/>
                    </a:moveTo>
                    <a:lnTo>
                      <a:pt x="0" y="707"/>
                    </a:lnTo>
                    <a:lnTo>
                      <a:pt x="0" y="703"/>
                    </a:lnTo>
                    <a:lnTo>
                      <a:pt x="88" y="703"/>
                    </a:lnTo>
                    <a:lnTo>
                      <a:pt x="88" y="707"/>
                    </a:lnTo>
                    <a:close/>
                  </a:path>
                </a:pathLst>
              </a:custGeom>
              <a:solidFill>
                <a:srgbClr val="04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18" y="1707"/>
                <a:ext cx="884" cy="1361"/>
              </a:xfrm>
              <a:custGeom>
                <a:avLst/>
                <a:gdLst>
                  <a:gd name="T0" fmla="*/ 162 w 451"/>
                  <a:gd name="T1" fmla="*/ 0 h 703"/>
                  <a:gd name="T2" fmla="*/ 186 w 451"/>
                  <a:gd name="T3" fmla="*/ 0 h 703"/>
                  <a:gd name="T4" fmla="*/ 186 w 451"/>
                  <a:gd name="T5" fmla="*/ 4 h 703"/>
                  <a:gd name="T6" fmla="*/ 154 w 451"/>
                  <a:gd name="T7" fmla="*/ 4 h 703"/>
                  <a:gd name="T8" fmla="*/ 158 w 451"/>
                  <a:gd name="T9" fmla="*/ 0 h 703"/>
                  <a:gd name="T10" fmla="*/ 162 w 451"/>
                  <a:gd name="T11" fmla="*/ 0 h 703"/>
                  <a:gd name="T12" fmla="*/ 258 w 451"/>
                  <a:gd name="T13" fmla="*/ 0 h 703"/>
                  <a:gd name="T14" fmla="*/ 283 w 451"/>
                  <a:gd name="T15" fmla="*/ 0 h 703"/>
                  <a:gd name="T16" fmla="*/ 287 w 451"/>
                  <a:gd name="T17" fmla="*/ 0 h 703"/>
                  <a:gd name="T18" fmla="*/ 291 w 451"/>
                  <a:gd name="T19" fmla="*/ 4 h 703"/>
                  <a:gd name="T20" fmla="*/ 258 w 451"/>
                  <a:gd name="T21" fmla="*/ 4 h 703"/>
                  <a:gd name="T22" fmla="*/ 258 w 451"/>
                  <a:gd name="T23" fmla="*/ 0 h 703"/>
                  <a:gd name="T24" fmla="*/ 451 w 451"/>
                  <a:gd name="T25" fmla="*/ 703 h 703"/>
                  <a:gd name="T26" fmla="*/ 420 w 451"/>
                  <a:gd name="T27" fmla="*/ 703 h 703"/>
                  <a:gd name="T28" fmla="*/ 418 w 451"/>
                  <a:gd name="T29" fmla="*/ 699 h 703"/>
                  <a:gd name="T30" fmla="*/ 449 w 451"/>
                  <a:gd name="T31" fmla="*/ 699 h 703"/>
                  <a:gd name="T32" fmla="*/ 451 w 451"/>
                  <a:gd name="T33" fmla="*/ 703 h 703"/>
                  <a:gd name="T34" fmla="*/ 371 w 451"/>
                  <a:gd name="T35" fmla="*/ 703 h 703"/>
                  <a:gd name="T36" fmla="*/ 345 w 451"/>
                  <a:gd name="T37" fmla="*/ 703 h 703"/>
                  <a:gd name="T38" fmla="*/ 345 w 451"/>
                  <a:gd name="T39" fmla="*/ 699 h 703"/>
                  <a:gd name="T40" fmla="*/ 371 w 451"/>
                  <a:gd name="T41" fmla="*/ 699 h 703"/>
                  <a:gd name="T42" fmla="*/ 371 w 451"/>
                  <a:gd name="T43" fmla="*/ 703 h 703"/>
                  <a:gd name="T44" fmla="*/ 297 w 451"/>
                  <a:gd name="T45" fmla="*/ 703 h 703"/>
                  <a:gd name="T46" fmla="*/ 266 w 451"/>
                  <a:gd name="T47" fmla="*/ 703 h 703"/>
                  <a:gd name="T48" fmla="*/ 264 w 451"/>
                  <a:gd name="T49" fmla="*/ 699 h 703"/>
                  <a:gd name="T50" fmla="*/ 297 w 451"/>
                  <a:gd name="T51" fmla="*/ 699 h 703"/>
                  <a:gd name="T52" fmla="*/ 297 w 451"/>
                  <a:gd name="T53" fmla="*/ 703 h 703"/>
                  <a:gd name="T54" fmla="*/ 221 w 451"/>
                  <a:gd name="T55" fmla="*/ 703 h 703"/>
                  <a:gd name="T56" fmla="*/ 197 w 451"/>
                  <a:gd name="T57" fmla="*/ 703 h 703"/>
                  <a:gd name="T58" fmla="*/ 197 w 451"/>
                  <a:gd name="T59" fmla="*/ 699 h 703"/>
                  <a:gd name="T60" fmla="*/ 221 w 451"/>
                  <a:gd name="T61" fmla="*/ 699 h 703"/>
                  <a:gd name="T62" fmla="*/ 221 w 451"/>
                  <a:gd name="T63" fmla="*/ 703 h 703"/>
                  <a:gd name="T64" fmla="*/ 152 w 451"/>
                  <a:gd name="T65" fmla="*/ 703 h 703"/>
                  <a:gd name="T66" fmla="*/ 127 w 451"/>
                  <a:gd name="T67" fmla="*/ 703 h 703"/>
                  <a:gd name="T68" fmla="*/ 127 w 451"/>
                  <a:gd name="T69" fmla="*/ 699 h 703"/>
                  <a:gd name="T70" fmla="*/ 152 w 451"/>
                  <a:gd name="T71" fmla="*/ 699 h 703"/>
                  <a:gd name="T72" fmla="*/ 152 w 451"/>
                  <a:gd name="T73" fmla="*/ 703 h 703"/>
                  <a:gd name="T74" fmla="*/ 88 w 451"/>
                  <a:gd name="T75" fmla="*/ 703 h 703"/>
                  <a:gd name="T76" fmla="*/ 0 w 451"/>
                  <a:gd name="T77" fmla="*/ 703 h 703"/>
                  <a:gd name="T78" fmla="*/ 0 w 451"/>
                  <a:gd name="T79" fmla="*/ 699 h 703"/>
                  <a:gd name="T80" fmla="*/ 88 w 451"/>
                  <a:gd name="T81" fmla="*/ 699 h 703"/>
                  <a:gd name="T82" fmla="*/ 88 w 451"/>
                  <a:gd name="T83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703">
                    <a:moveTo>
                      <a:pt x="16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2" y="0"/>
                    </a:lnTo>
                    <a:close/>
                    <a:moveTo>
                      <a:pt x="258" y="0"/>
                    </a:moveTo>
                    <a:lnTo>
                      <a:pt x="283" y="0"/>
                    </a:lnTo>
                    <a:lnTo>
                      <a:pt x="287" y="0"/>
                    </a:lnTo>
                    <a:lnTo>
                      <a:pt x="29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703"/>
                    </a:moveTo>
                    <a:lnTo>
                      <a:pt x="420" y="703"/>
                    </a:lnTo>
                    <a:lnTo>
                      <a:pt x="418" y="699"/>
                    </a:lnTo>
                    <a:lnTo>
                      <a:pt x="449" y="699"/>
                    </a:lnTo>
                    <a:lnTo>
                      <a:pt x="451" y="703"/>
                    </a:lnTo>
                    <a:close/>
                    <a:moveTo>
                      <a:pt x="371" y="703"/>
                    </a:moveTo>
                    <a:lnTo>
                      <a:pt x="345" y="703"/>
                    </a:lnTo>
                    <a:lnTo>
                      <a:pt x="345" y="699"/>
                    </a:lnTo>
                    <a:lnTo>
                      <a:pt x="371" y="699"/>
                    </a:lnTo>
                    <a:lnTo>
                      <a:pt x="371" y="703"/>
                    </a:lnTo>
                    <a:close/>
                    <a:moveTo>
                      <a:pt x="297" y="703"/>
                    </a:moveTo>
                    <a:lnTo>
                      <a:pt x="266" y="703"/>
                    </a:lnTo>
                    <a:lnTo>
                      <a:pt x="264" y="699"/>
                    </a:lnTo>
                    <a:lnTo>
                      <a:pt x="297" y="699"/>
                    </a:lnTo>
                    <a:lnTo>
                      <a:pt x="297" y="703"/>
                    </a:lnTo>
                    <a:close/>
                    <a:moveTo>
                      <a:pt x="221" y="703"/>
                    </a:moveTo>
                    <a:lnTo>
                      <a:pt x="197" y="703"/>
                    </a:lnTo>
                    <a:lnTo>
                      <a:pt x="197" y="699"/>
                    </a:lnTo>
                    <a:lnTo>
                      <a:pt x="221" y="699"/>
                    </a:lnTo>
                    <a:lnTo>
                      <a:pt x="221" y="703"/>
                    </a:lnTo>
                    <a:close/>
                    <a:moveTo>
                      <a:pt x="152" y="703"/>
                    </a:moveTo>
                    <a:lnTo>
                      <a:pt x="127" y="703"/>
                    </a:lnTo>
                    <a:lnTo>
                      <a:pt x="127" y="699"/>
                    </a:lnTo>
                    <a:lnTo>
                      <a:pt x="152" y="699"/>
                    </a:lnTo>
                    <a:lnTo>
                      <a:pt x="152" y="703"/>
                    </a:lnTo>
                    <a:close/>
                    <a:moveTo>
                      <a:pt x="88" y="703"/>
                    </a:moveTo>
                    <a:lnTo>
                      <a:pt x="0" y="703"/>
                    </a:lnTo>
                    <a:lnTo>
                      <a:pt x="0" y="699"/>
                    </a:lnTo>
                    <a:lnTo>
                      <a:pt x="88" y="699"/>
                    </a:lnTo>
                    <a:lnTo>
                      <a:pt x="88" y="703"/>
                    </a:lnTo>
                    <a:close/>
                  </a:path>
                </a:pathLst>
              </a:custGeom>
              <a:solidFill>
                <a:srgbClr val="06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19"/>
              <p:cNvSpPr>
                <a:spLocks noEditPoints="1"/>
              </p:cNvSpPr>
              <p:nvPr/>
            </p:nvSpPr>
            <p:spPr bwMode="auto">
              <a:xfrm>
                <a:off x="2318" y="1711"/>
                <a:ext cx="884" cy="1353"/>
              </a:xfrm>
              <a:custGeom>
                <a:avLst/>
                <a:gdLst>
                  <a:gd name="T0" fmla="*/ 158 w 451"/>
                  <a:gd name="T1" fmla="*/ 0 h 699"/>
                  <a:gd name="T2" fmla="*/ 186 w 451"/>
                  <a:gd name="T3" fmla="*/ 0 h 699"/>
                  <a:gd name="T4" fmla="*/ 186 w 451"/>
                  <a:gd name="T5" fmla="*/ 4 h 699"/>
                  <a:gd name="T6" fmla="*/ 152 w 451"/>
                  <a:gd name="T7" fmla="*/ 4 h 699"/>
                  <a:gd name="T8" fmla="*/ 154 w 451"/>
                  <a:gd name="T9" fmla="*/ 0 h 699"/>
                  <a:gd name="T10" fmla="*/ 158 w 451"/>
                  <a:gd name="T11" fmla="*/ 0 h 699"/>
                  <a:gd name="T12" fmla="*/ 258 w 451"/>
                  <a:gd name="T13" fmla="*/ 0 h 699"/>
                  <a:gd name="T14" fmla="*/ 287 w 451"/>
                  <a:gd name="T15" fmla="*/ 0 h 699"/>
                  <a:gd name="T16" fmla="*/ 291 w 451"/>
                  <a:gd name="T17" fmla="*/ 2 h 699"/>
                  <a:gd name="T18" fmla="*/ 293 w 451"/>
                  <a:gd name="T19" fmla="*/ 4 h 699"/>
                  <a:gd name="T20" fmla="*/ 258 w 451"/>
                  <a:gd name="T21" fmla="*/ 4 h 699"/>
                  <a:gd name="T22" fmla="*/ 258 w 451"/>
                  <a:gd name="T23" fmla="*/ 0 h 699"/>
                  <a:gd name="T24" fmla="*/ 451 w 451"/>
                  <a:gd name="T25" fmla="*/ 699 h 699"/>
                  <a:gd name="T26" fmla="*/ 418 w 451"/>
                  <a:gd name="T27" fmla="*/ 699 h 699"/>
                  <a:gd name="T28" fmla="*/ 416 w 451"/>
                  <a:gd name="T29" fmla="*/ 695 h 699"/>
                  <a:gd name="T30" fmla="*/ 447 w 451"/>
                  <a:gd name="T31" fmla="*/ 695 h 699"/>
                  <a:gd name="T32" fmla="*/ 451 w 451"/>
                  <a:gd name="T33" fmla="*/ 699 h 699"/>
                  <a:gd name="T34" fmla="*/ 371 w 451"/>
                  <a:gd name="T35" fmla="*/ 699 h 699"/>
                  <a:gd name="T36" fmla="*/ 345 w 451"/>
                  <a:gd name="T37" fmla="*/ 699 h 699"/>
                  <a:gd name="T38" fmla="*/ 345 w 451"/>
                  <a:gd name="T39" fmla="*/ 695 h 699"/>
                  <a:gd name="T40" fmla="*/ 371 w 451"/>
                  <a:gd name="T41" fmla="*/ 695 h 699"/>
                  <a:gd name="T42" fmla="*/ 371 w 451"/>
                  <a:gd name="T43" fmla="*/ 699 h 699"/>
                  <a:gd name="T44" fmla="*/ 297 w 451"/>
                  <a:gd name="T45" fmla="*/ 699 h 699"/>
                  <a:gd name="T46" fmla="*/ 264 w 451"/>
                  <a:gd name="T47" fmla="*/ 699 h 699"/>
                  <a:gd name="T48" fmla="*/ 262 w 451"/>
                  <a:gd name="T49" fmla="*/ 695 h 699"/>
                  <a:gd name="T50" fmla="*/ 297 w 451"/>
                  <a:gd name="T51" fmla="*/ 695 h 699"/>
                  <a:gd name="T52" fmla="*/ 297 w 451"/>
                  <a:gd name="T53" fmla="*/ 699 h 699"/>
                  <a:gd name="T54" fmla="*/ 221 w 451"/>
                  <a:gd name="T55" fmla="*/ 699 h 699"/>
                  <a:gd name="T56" fmla="*/ 197 w 451"/>
                  <a:gd name="T57" fmla="*/ 699 h 699"/>
                  <a:gd name="T58" fmla="*/ 197 w 451"/>
                  <a:gd name="T59" fmla="*/ 695 h 699"/>
                  <a:gd name="T60" fmla="*/ 221 w 451"/>
                  <a:gd name="T61" fmla="*/ 695 h 699"/>
                  <a:gd name="T62" fmla="*/ 221 w 451"/>
                  <a:gd name="T63" fmla="*/ 699 h 699"/>
                  <a:gd name="T64" fmla="*/ 152 w 451"/>
                  <a:gd name="T65" fmla="*/ 699 h 699"/>
                  <a:gd name="T66" fmla="*/ 127 w 451"/>
                  <a:gd name="T67" fmla="*/ 699 h 699"/>
                  <a:gd name="T68" fmla="*/ 127 w 451"/>
                  <a:gd name="T69" fmla="*/ 695 h 699"/>
                  <a:gd name="T70" fmla="*/ 152 w 451"/>
                  <a:gd name="T71" fmla="*/ 695 h 699"/>
                  <a:gd name="T72" fmla="*/ 152 w 451"/>
                  <a:gd name="T73" fmla="*/ 699 h 699"/>
                  <a:gd name="T74" fmla="*/ 88 w 451"/>
                  <a:gd name="T75" fmla="*/ 699 h 699"/>
                  <a:gd name="T76" fmla="*/ 0 w 451"/>
                  <a:gd name="T77" fmla="*/ 699 h 699"/>
                  <a:gd name="T78" fmla="*/ 0 w 451"/>
                  <a:gd name="T79" fmla="*/ 695 h 699"/>
                  <a:gd name="T80" fmla="*/ 88 w 451"/>
                  <a:gd name="T81" fmla="*/ 695 h 699"/>
                  <a:gd name="T82" fmla="*/ 88 w 451"/>
                  <a:gd name="T83" fmla="*/ 699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699">
                    <a:moveTo>
                      <a:pt x="158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52" y="4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  <a:moveTo>
                      <a:pt x="258" y="0"/>
                    </a:moveTo>
                    <a:lnTo>
                      <a:pt x="287" y="0"/>
                    </a:lnTo>
                    <a:lnTo>
                      <a:pt x="291" y="2"/>
                    </a:lnTo>
                    <a:lnTo>
                      <a:pt x="29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51" y="699"/>
                    </a:moveTo>
                    <a:lnTo>
                      <a:pt x="418" y="699"/>
                    </a:lnTo>
                    <a:lnTo>
                      <a:pt x="416" y="695"/>
                    </a:lnTo>
                    <a:lnTo>
                      <a:pt x="447" y="695"/>
                    </a:lnTo>
                    <a:lnTo>
                      <a:pt x="451" y="699"/>
                    </a:lnTo>
                    <a:close/>
                    <a:moveTo>
                      <a:pt x="371" y="699"/>
                    </a:moveTo>
                    <a:lnTo>
                      <a:pt x="345" y="699"/>
                    </a:lnTo>
                    <a:lnTo>
                      <a:pt x="345" y="695"/>
                    </a:lnTo>
                    <a:lnTo>
                      <a:pt x="371" y="695"/>
                    </a:lnTo>
                    <a:lnTo>
                      <a:pt x="371" y="699"/>
                    </a:lnTo>
                    <a:close/>
                    <a:moveTo>
                      <a:pt x="297" y="699"/>
                    </a:moveTo>
                    <a:lnTo>
                      <a:pt x="264" y="699"/>
                    </a:lnTo>
                    <a:lnTo>
                      <a:pt x="262" y="695"/>
                    </a:lnTo>
                    <a:lnTo>
                      <a:pt x="297" y="695"/>
                    </a:lnTo>
                    <a:lnTo>
                      <a:pt x="297" y="699"/>
                    </a:lnTo>
                    <a:close/>
                    <a:moveTo>
                      <a:pt x="221" y="699"/>
                    </a:moveTo>
                    <a:lnTo>
                      <a:pt x="197" y="699"/>
                    </a:lnTo>
                    <a:lnTo>
                      <a:pt x="197" y="695"/>
                    </a:lnTo>
                    <a:lnTo>
                      <a:pt x="221" y="695"/>
                    </a:lnTo>
                    <a:lnTo>
                      <a:pt x="221" y="699"/>
                    </a:lnTo>
                    <a:close/>
                    <a:moveTo>
                      <a:pt x="152" y="699"/>
                    </a:moveTo>
                    <a:lnTo>
                      <a:pt x="127" y="699"/>
                    </a:lnTo>
                    <a:lnTo>
                      <a:pt x="127" y="695"/>
                    </a:lnTo>
                    <a:lnTo>
                      <a:pt x="152" y="695"/>
                    </a:lnTo>
                    <a:lnTo>
                      <a:pt x="152" y="699"/>
                    </a:lnTo>
                    <a:close/>
                    <a:moveTo>
                      <a:pt x="88" y="699"/>
                    </a:moveTo>
                    <a:lnTo>
                      <a:pt x="0" y="699"/>
                    </a:lnTo>
                    <a:lnTo>
                      <a:pt x="0" y="695"/>
                    </a:lnTo>
                    <a:lnTo>
                      <a:pt x="88" y="695"/>
                    </a:lnTo>
                    <a:lnTo>
                      <a:pt x="88" y="699"/>
                    </a:lnTo>
                    <a:close/>
                  </a:path>
                </a:pathLst>
              </a:custGeom>
              <a:solidFill>
                <a:srgbClr val="07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20"/>
              <p:cNvSpPr>
                <a:spLocks noEditPoints="1"/>
              </p:cNvSpPr>
              <p:nvPr/>
            </p:nvSpPr>
            <p:spPr bwMode="auto">
              <a:xfrm>
                <a:off x="2318" y="1715"/>
                <a:ext cx="880" cy="1345"/>
              </a:xfrm>
              <a:custGeom>
                <a:avLst/>
                <a:gdLst>
                  <a:gd name="T0" fmla="*/ 154 w 449"/>
                  <a:gd name="T1" fmla="*/ 0 h 695"/>
                  <a:gd name="T2" fmla="*/ 186 w 449"/>
                  <a:gd name="T3" fmla="*/ 0 h 695"/>
                  <a:gd name="T4" fmla="*/ 186 w 449"/>
                  <a:gd name="T5" fmla="*/ 4 h 695"/>
                  <a:gd name="T6" fmla="*/ 149 w 449"/>
                  <a:gd name="T7" fmla="*/ 4 h 695"/>
                  <a:gd name="T8" fmla="*/ 152 w 449"/>
                  <a:gd name="T9" fmla="*/ 2 h 695"/>
                  <a:gd name="T10" fmla="*/ 154 w 449"/>
                  <a:gd name="T11" fmla="*/ 0 h 695"/>
                  <a:gd name="T12" fmla="*/ 258 w 449"/>
                  <a:gd name="T13" fmla="*/ 0 h 695"/>
                  <a:gd name="T14" fmla="*/ 291 w 449"/>
                  <a:gd name="T15" fmla="*/ 0 h 695"/>
                  <a:gd name="T16" fmla="*/ 293 w 449"/>
                  <a:gd name="T17" fmla="*/ 2 h 695"/>
                  <a:gd name="T18" fmla="*/ 297 w 449"/>
                  <a:gd name="T19" fmla="*/ 4 h 695"/>
                  <a:gd name="T20" fmla="*/ 258 w 449"/>
                  <a:gd name="T21" fmla="*/ 4 h 695"/>
                  <a:gd name="T22" fmla="*/ 258 w 449"/>
                  <a:gd name="T23" fmla="*/ 0 h 695"/>
                  <a:gd name="T24" fmla="*/ 449 w 449"/>
                  <a:gd name="T25" fmla="*/ 695 h 695"/>
                  <a:gd name="T26" fmla="*/ 418 w 449"/>
                  <a:gd name="T27" fmla="*/ 695 h 695"/>
                  <a:gd name="T28" fmla="*/ 416 w 449"/>
                  <a:gd name="T29" fmla="*/ 692 h 695"/>
                  <a:gd name="T30" fmla="*/ 447 w 449"/>
                  <a:gd name="T31" fmla="*/ 692 h 695"/>
                  <a:gd name="T32" fmla="*/ 449 w 449"/>
                  <a:gd name="T33" fmla="*/ 695 h 695"/>
                  <a:gd name="T34" fmla="*/ 371 w 449"/>
                  <a:gd name="T35" fmla="*/ 695 h 695"/>
                  <a:gd name="T36" fmla="*/ 345 w 449"/>
                  <a:gd name="T37" fmla="*/ 695 h 695"/>
                  <a:gd name="T38" fmla="*/ 345 w 449"/>
                  <a:gd name="T39" fmla="*/ 692 h 695"/>
                  <a:gd name="T40" fmla="*/ 371 w 449"/>
                  <a:gd name="T41" fmla="*/ 692 h 695"/>
                  <a:gd name="T42" fmla="*/ 371 w 449"/>
                  <a:gd name="T43" fmla="*/ 695 h 695"/>
                  <a:gd name="T44" fmla="*/ 297 w 449"/>
                  <a:gd name="T45" fmla="*/ 695 h 695"/>
                  <a:gd name="T46" fmla="*/ 264 w 449"/>
                  <a:gd name="T47" fmla="*/ 695 h 695"/>
                  <a:gd name="T48" fmla="*/ 260 w 449"/>
                  <a:gd name="T49" fmla="*/ 692 h 695"/>
                  <a:gd name="T50" fmla="*/ 297 w 449"/>
                  <a:gd name="T51" fmla="*/ 692 h 695"/>
                  <a:gd name="T52" fmla="*/ 297 w 449"/>
                  <a:gd name="T53" fmla="*/ 695 h 695"/>
                  <a:gd name="T54" fmla="*/ 221 w 449"/>
                  <a:gd name="T55" fmla="*/ 695 h 695"/>
                  <a:gd name="T56" fmla="*/ 197 w 449"/>
                  <a:gd name="T57" fmla="*/ 695 h 695"/>
                  <a:gd name="T58" fmla="*/ 197 w 449"/>
                  <a:gd name="T59" fmla="*/ 692 h 695"/>
                  <a:gd name="T60" fmla="*/ 221 w 449"/>
                  <a:gd name="T61" fmla="*/ 692 h 695"/>
                  <a:gd name="T62" fmla="*/ 221 w 449"/>
                  <a:gd name="T63" fmla="*/ 695 h 695"/>
                  <a:gd name="T64" fmla="*/ 152 w 449"/>
                  <a:gd name="T65" fmla="*/ 695 h 695"/>
                  <a:gd name="T66" fmla="*/ 127 w 449"/>
                  <a:gd name="T67" fmla="*/ 695 h 695"/>
                  <a:gd name="T68" fmla="*/ 127 w 449"/>
                  <a:gd name="T69" fmla="*/ 692 h 695"/>
                  <a:gd name="T70" fmla="*/ 152 w 449"/>
                  <a:gd name="T71" fmla="*/ 692 h 695"/>
                  <a:gd name="T72" fmla="*/ 152 w 449"/>
                  <a:gd name="T73" fmla="*/ 695 h 695"/>
                  <a:gd name="T74" fmla="*/ 88 w 449"/>
                  <a:gd name="T75" fmla="*/ 695 h 695"/>
                  <a:gd name="T76" fmla="*/ 0 w 449"/>
                  <a:gd name="T77" fmla="*/ 695 h 695"/>
                  <a:gd name="T78" fmla="*/ 0 w 449"/>
                  <a:gd name="T79" fmla="*/ 692 h 695"/>
                  <a:gd name="T80" fmla="*/ 88 w 449"/>
                  <a:gd name="T81" fmla="*/ 692 h 695"/>
                  <a:gd name="T82" fmla="*/ 88 w 449"/>
                  <a:gd name="T83" fmla="*/ 69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9" h="695">
                    <a:moveTo>
                      <a:pt x="154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9" y="4"/>
                    </a:lnTo>
                    <a:lnTo>
                      <a:pt x="152" y="2"/>
                    </a:lnTo>
                    <a:lnTo>
                      <a:pt x="154" y="0"/>
                    </a:lnTo>
                    <a:close/>
                    <a:moveTo>
                      <a:pt x="258" y="0"/>
                    </a:moveTo>
                    <a:lnTo>
                      <a:pt x="291" y="0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9" y="695"/>
                    </a:moveTo>
                    <a:lnTo>
                      <a:pt x="418" y="695"/>
                    </a:lnTo>
                    <a:lnTo>
                      <a:pt x="416" y="692"/>
                    </a:lnTo>
                    <a:lnTo>
                      <a:pt x="447" y="692"/>
                    </a:lnTo>
                    <a:lnTo>
                      <a:pt x="449" y="695"/>
                    </a:lnTo>
                    <a:close/>
                    <a:moveTo>
                      <a:pt x="371" y="695"/>
                    </a:moveTo>
                    <a:lnTo>
                      <a:pt x="345" y="695"/>
                    </a:lnTo>
                    <a:lnTo>
                      <a:pt x="345" y="692"/>
                    </a:lnTo>
                    <a:lnTo>
                      <a:pt x="371" y="692"/>
                    </a:lnTo>
                    <a:lnTo>
                      <a:pt x="371" y="695"/>
                    </a:lnTo>
                    <a:close/>
                    <a:moveTo>
                      <a:pt x="297" y="695"/>
                    </a:moveTo>
                    <a:lnTo>
                      <a:pt x="264" y="695"/>
                    </a:lnTo>
                    <a:lnTo>
                      <a:pt x="260" y="692"/>
                    </a:lnTo>
                    <a:lnTo>
                      <a:pt x="297" y="692"/>
                    </a:lnTo>
                    <a:lnTo>
                      <a:pt x="297" y="695"/>
                    </a:lnTo>
                    <a:close/>
                    <a:moveTo>
                      <a:pt x="221" y="695"/>
                    </a:moveTo>
                    <a:lnTo>
                      <a:pt x="197" y="695"/>
                    </a:lnTo>
                    <a:lnTo>
                      <a:pt x="197" y="692"/>
                    </a:lnTo>
                    <a:lnTo>
                      <a:pt x="221" y="692"/>
                    </a:lnTo>
                    <a:lnTo>
                      <a:pt x="221" y="695"/>
                    </a:lnTo>
                    <a:close/>
                    <a:moveTo>
                      <a:pt x="152" y="695"/>
                    </a:moveTo>
                    <a:lnTo>
                      <a:pt x="127" y="695"/>
                    </a:lnTo>
                    <a:lnTo>
                      <a:pt x="127" y="692"/>
                    </a:lnTo>
                    <a:lnTo>
                      <a:pt x="152" y="692"/>
                    </a:lnTo>
                    <a:lnTo>
                      <a:pt x="152" y="695"/>
                    </a:lnTo>
                    <a:close/>
                    <a:moveTo>
                      <a:pt x="88" y="695"/>
                    </a:moveTo>
                    <a:lnTo>
                      <a:pt x="0" y="695"/>
                    </a:lnTo>
                    <a:lnTo>
                      <a:pt x="0" y="692"/>
                    </a:lnTo>
                    <a:lnTo>
                      <a:pt x="88" y="692"/>
                    </a:lnTo>
                    <a:lnTo>
                      <a:pt x="88" y="695"/>
                    </a:lnTo>
                    <a:close/>
                  </a:path>
                </a:pathLst>
              </a:custGeom>
              <a:solidFill>
                <a:srgbClr val="08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318" y="1719"/>
                <a:ext cx="876" cy="1337"/>
              </a:xfrm>
              <a:custGeom>
                <a:avLst/>
                <a:gdLst>
                  <a:gd name="T0" fmla="*/ 152 w 447"/>
                  <a:gd name="T1" fmla="*/ 0 h 691"/>
                  <a:gd name="T2" fmla="*/ 186 w 447"/>
                  <a:gd name="T3" fmla="*/ 0 h 691"/>
                  <a:gd name="T4" fmla="*/ 186 w 447"/>
                  <a:gd name="T5" fmla="*/ 4 h 691"/>
                  <a:gd name="T6" fmla="*/ 147 w 447"/>
                  <a:gd name="T7" fmla="*/ 4 h 691"/>
                  <a:gd name="T8" fmla="*/ 149 w 447"/>
                  <a:gd name="T9" fmla="*/ 2 h 691"/>
                  <a:gd name="T10" fmla="*/ 152 w 447"/>
                  <a:gd name="T11" fmla="*/ 0 h 691"/>
                  <a:gd name="T12" fmla="*/ 258 w 447"/>
                  <a:gd name="T13" fmla="*/ 0 h 691"/>
                  <a:gd name="T14" fmla="*/ 293 w 447"/>
                  <a:gd name="T15" fmla="*/ 0 h 691"/>
                  <a:gd name="T16" fmla="*/ 297 w 447"/>
                  <a:gd name="T17" fmla="*/ 2 h 691"/>
                  <a:gd name="T18" fmla="*/ 299 w 447"/>
                  <a:gd name="T19" fmla="*/ 4 h 691"/>
                  <a:gd name="T20" fmla="*/ 258 w 447"/>
                  <a:gd name="T21" fmla="*/ 4 h 691"/>
                  <a:gd name="T22" fmla="*/ 258 w 447"/>
                  <a:gd name="T23" fmla="*/ 0 h 691"/>
                  <a:gd name="T24" fmla="*/ 447 w 447"/>
                  <a:gd name="T25" fmla="*/ 691 h 691"/>
                  <a:gd name="T26" fmla="*/ 416 w 447"/>
                  <a:gd name="T27" fmla="*/ 691 h 691"/>
                  <a:gd name="T28" fmla="*/ 414 w 447"/>
                  <a:gd name="T29" fmla="*/ 688 h 691"/>
                  <a:gd name="T30" fmla="*/ 445 w 447"/>
                  <a:gd name="T31" fmla="*/ 688 h 691"/>
                  <a:gd name="T32" fmla="*/ 447 w 447"/>
                  <a:gd name="T33" fmla="*/ 691 h 691"/>
                  <a:gd name="T34" fmla="*/ 371 w 447"/>
                  <a:gd name="T35" fmla="*/ 691 h 691"/>
                  <a:gd name="T36" fmla="*/ 345 w 447"/>
                  <a:gd name="T37" fmla="*/ 691 h 691"/>
                  <a:gd name="T38" fmla="*/ 345 w 447"/>
                  <a:gd name="T39" fmla="*/ 688 h 691"/>
                  <a:gd name="T40" fmla="*/ 371 w 447"/>
                  <a:gd name="T41" fmla="*/ 688 h 691"/>
                  <a:gd name="T42" fmla="*/ 371 w 447"/>
                  <a:gd name="T43" fmla="*/ 691 h 691"/>
                  <a:gd name="T44" fmla="*/ 297 w 447"/>
                  <a:gd name="T45" fmla="*/ 691 h 691"/>
                  <a:gd name="T46" fmla="*/ 262 w 447"/>
                  <a:gd name="T47" fmla="*/ 691 h 691"/>
                  <a:gd name="T48" fmla="*/ 260 w 447"/>
                  <a:gd name="T49" fmla="*/ 688 h 691"/>
                  <a:gd name="T50" fmla="*/ 297 w 447"/>
                  <a:gd name="T51" fmla="*/ 688 h 691"/>
                  <a:gd name="T52" fmla="*/ 297 w 447"/>
                  <a:gd name="T53" fmla="*/ 691 h 691"/>
                  <a:gd name="T54" fmla="*/ 221 w 447"/>
                  <a:gd name="T55" fmla="*/ 691 h 691"/>
                  <a:gd name="T56" fmla="*/ 197 w 447"/>
                  <a:gd name="T57" fmla="*/ 691 h 691"/>
                  <a:gd name="T58" fmla="*/ 197 w 447"/>
                  <a:gd name="T59" fmla="*/ 688 h 691"/>
                  <a:gd name="T60" fmla="*/ 221 w 447"/>
                  <a:gd name="T61" fmla="*/ 688 h 691"/>
                  <a:gd name="T62" fmla="*/ 221 w 447"/>
                  <a:gd name="T63" fmla="*/ 691 h 691"/>
                  <a:gd name="T64" fmla="*/ 152 w 447"/>
                  <a:gd name="T65" fmla="*/ 691 h 691"/>
                  <a:gd name="T66" fmla="*/ 127 w 447"/>
                  <a:gd name="T67" fmla="*/ 691 h 691"/>
                  <a:gd name="T68" fmla="*/ 127 w 447"/>
                  <a:gd name="T69" fmla="*/ 688 h 691"/>
                  <a:gd name="T70" fmla="*/ 152 w 447"/>
                  <a:gd name="T71" fmla="*/ 688 h 691"/>
                  <a:gd name="T72" fmla="*/ 152 w 447"/>
                  <a:gd name="T73" fmla="*/ 691 h 691"/>
                  <a:gd name="T74" fmla="*/ 88 w 447"/>
                  <a:gd name="T75" fmla="*/ 691 h 691"/>
                  <a:gd name="T76" fmla="*/ 0 w 447"/>
                  <a:gd name="T77" fmla="*/ 691 h 691"/>
                  <a:gd name="T78" fmla="*/ 0 w 447"/>
                  <a:gd name="T79" fmla="*/ 688 h 691"/>
                  <a:gd name="T80" fmla="*/ 88 w 447"/>
                  <a:gd name="T81" fmla="*/ 688 h 691"/>
                  <a:gd name="T82" fmla="*/ 88 w 447"/>
                  <a:gd name="T83" fmla="*/ 691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7" h="691">
                    <a:moveTo>
                      <a:pt x="152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7" y="4"/>
                    </a:lnTo>
                    <a:lnTo>
                      <a:pt x="149" y="2"/>
                    </a:lnTo>
                    <a:lnTo>
                      <a:pt x="152" y="0"/>
                    </a:lnTo>
                    <a:close/>
                    <a:moveTo>
                      <a:pt x="258" y="0"/>
                    </a:moveTo>
                    <a:lnTo>
                      <a:pt x="293" y="0"/>
                    </a:lnTo>
                    <a:lnTo>
                      <a:pt x="297" y="2"/>
                    </a:lnTo>
                    <a:lnTo>
                      <a:pt x="299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91"/>
                    </a:moveTo>
                    <a:lnTo>
                      <a:pt x="416" y="691"/>
                    </a:lnTo>
                    <a:lnTo>
                      <a:pt x="414" y="688"/>
                    </a:lnTo>
                    <a:lnTo>
                      <a:pt x="445" y="688"/>
                    </a:lnTo>
                    <a:lnTo>
                      <a:pt x="447" y="691"/>
                    </a:lnTo>
                    <a:close/>
                    <a:moveTo>
                      <a:pt x="371" y="691"/>
                    </a:moveTo>
                    <a:lnTo>
                      <a:pt x="345" y="691"/>
                    </a:lnTo>
                    <a:lnTo>
                      <a:pt x="345" y="688"/>
                    </a:lnTo>
                    <a:lnTo>
                      <a:pt x="371" y="688"/>
                    </a:lnTo>
                    <a:lnTo>
                      <a:pt x="371" y="691"/>
                    </a:lnTo>
                    <a:close/>
                    <a:moveTo>
                      <a:pt x="297" y="691"/>
                    </a:moveTo>
                    <a:lnTo>
                      <a:pt x="262" y="691"/>
                    </a:lnTo>
                    <a:lnTo>
                      <a:pt x="260" y="688"/>
                    </a:lnTo>
                    <a:lnTo>
                      <a:pt x="297" y="688"/>
                    </a:lnTo>
                    <a:lnTo>
                      <a:pt x="297" y="691"/>
                    </a:lnTo>
                    <a:close/>
                    <a:moveTo>
                      <a:pt x="221" y="691"/>
                    </a:moveTo>
                    <a:lnTo>
                      <a:pt x="197" y="691"/>
                    </a:lnTo>
                    <a:lnTo>
                      <a:pt x="197" y="688"/>
                    </a:lnTo>
                    <a:lnTo>
                      <a:pt x="221" y="688"/>
                    </a:lnTo>
                    <a:lnTo>
                      <a:pt x="221" y="691"/>
                    </a:lnTo>
                    <a:close/>
                    <a:moveTo>
                      <a:pt x="152" y="691"/>
                    </a:moveTo>
                    <a:lnTo>
                      <a:pt x="127" y="691"/>
                    </a:lnTo>
                    <a:lnTo>
                      <a:pt x="127" y="688"/>
                    </a:lnTo>
                    <a:lnTo>
                      <a:pt x="152" y="688"/>
                    </a:lnTo>
                    <a:lnTo>
                      <a:pt x="152" y="691"/>
                    </a:lnTo>
                    <a:close/>
                    <a:moveTo>
                      <a:pt x="88" y="691"/>
                    </a:moveTo>
                    <a:lnTo>
                      <a:pt x="0" y="691"/>
                    </a:lnTo>
                    <a:lnTo>
                      <a:pt x="0" y="688"/>
                    </a:lnTo>
                    <a:lnTo>
                      <a:pt x="88" y="688"/>
                    </a:lnTo>
                    <a:lnTo>
                      <a:pt x="88" y="691"/>
                    </a:lnTo>
                    <a:close/>
                  </a:path>
                </a:pathLst>
              </a:custGeom>
              <a:solidFill>
                <a:srgbClr val="09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318" y="1722"/>
                <a:ext cx="876" cy="1332"/>
              </a:xfrm>
              <a:custGeom>
                <a:avLst/>
                <a:gdLst>
                  <a:gd name="T0" fmla="*/ 149 w 447"/>
                  <a:gd name="T1" fmla="*/ 0 h 688"/>
                  <a:gd name="T2" fmla="*/ 186 w 447"/>
                  <a:gd name="T3" fmla="*/ 0 h 688"/>
                  <a:gd name="T4" fmla="*/ 186 w 447"/>
                  <a:gd name="T5" fmla="*/ 4 h 688"/>
                  <a:gd name="T6" fmla="*/ 145 w 447"/>
                  <a:gd name="T7" fmla="*/ 4 h 688"/>
                  <a:gd name="T8" fmla="*/ 147 w 447"/>
                  <a:gd name="T9" fmla="*/ 2 h 688"/>
                  <a:gd name="T10" fmla="*/ 149 w 447"/>
                  <a:gd name="T11" fmla="*/ 0 h 688"/>
                  <a:gd name="T12" fmla="*/ 258 w 447"/>
                  <a:gd name="T13" fmla="*/ 0 h 688"/>
                  <a:gd name="T14" fmla="*/ 297 w 447"/>
                  <a:gd name="T15" fmla="*/ 0 h 688"/>
                  <a:gd name="T16" fmla="*/ 299 w 447"/>
                  <a:gd name="T17" fmla="*/ 2 h 688"/>
                  <a:gd name="T18" fmla="*/ 301 w 447"/>
                  <a:gd name="T19" fmla="*/ 4 h 688"/>
                  <a:gd name="T20" fmla="*/ 258 w 447"/>
                  <a:gd name="T21" fmla="*/ 4 h 688"/>
                  <a:gd name="T22" fmla="*/ 258 w 447"/>
                  <a:gd name="T23" fmla="*/ 0 h 688"/>
                  <a:gd name="T24" fmla="*/ 447 w 447"/>
                  <a:gd name="T25" fmla="*/ 688 h 688"/>
                  <a:gd name="T26" fmla="*/ 416 w 447"/>
                  <a:gd name="T27" fmla="*/ 688 h 688"/>
                  <a:gd name="T28" fmla="*/ 412 w 447"/>
                  <a:gd name="T29" fmla="*/ 684 h 688"/>
                  <a:gd name="T30" fmla="*/ 443 w 447"/>
                  <a:gd name="T31" fmla="*/ 684 h 688"/>
                  <a:gd name="T32" fmla="*/ 447 w 447"/>
                  <a:gd name="T33" fmla="*/ 688 h 688"/>
                  <a:gd name="T34" fmla="*/ 371 w 447"/>
                  <a:gd name="T35" fmla="*/ 688 h 688"/>
                  <a:gd name="T36" fmla="*/ 345 w 447"/>
                  <a:gd name="T37" fmla="*/ 688 h 688"/>
                  <a:gd name="T38" fmla="*/ 345 w 447"/>
                  <a:gd name="T39" fmla="*/ 684 h 688"/>
                  <a:gd name="T40" fmla="*/ 371 w 447"/>
                  <a:gd name="T41" fmla="*/ 684 h 688"/>
                  <a:gd name="T42" fmla="*/ 371 w 447"/>
                  <a:gd name="T43" fmla="*/ 688 h 688"/>
                  <a:gd name="T44" fmla="*/ 297 w 447"/>
                  <a:gd name="T45" fmla="*/ 688 h 688"/>
                  <a:gd name="T46" fmla="*/ 260 w 447"/>
                  <a:gd name="T47" fmla="*/ 688 h 688"/>
                  <a:gd name="T48" fmla="*/ 258 w 447"/>
                  <a:gd name="T49" fmla="*/ 684 h 688"/>
                  <a:gd name="T50" fmla="*/ 297 w 447"/>
                  <a:gd name="T51" fmla="*/ 684 h 688"/>
                  <a:gd name="T52" fmla="*/ 297 w 447"/>
                  <a:gd name="T53" fmla="*/ 688 h 688"/>
                  <a:gd name="T54" fmla="*/ 221 w 447"/>
                  <a:gd name="T55" fmla="*/ 688 h 688"/>
                  <a:gd name="T56" fmla="*/ 197 w 447"/>
                  <a:gd name="T57" fmla="*/ 688 h 688"/>
                  <a:gd name="T58" fmla="*/ 197 w 447"/>
                  <a:gd name="T59" fmla="*/ 684 h 688"/>
                  <a:gd name="T60" fmla="*/ 221 w 447"/>
                  <a:gd name="T61" fmla="*/ 684 h 688"/>
                  <a:gd name="T62" fmla="*/ 221 w 447"/>
                  <a:gd name="T63" fmla="*/ 688 h 688"/>
                  <a:gd name="T64" fmla="*/ 152 w 447"/>
                  <a:gd name="T65" fmla="*/ 688 h 688"/>
                  <a:gd name="T66" fmla="*/ 127 w 447"/>
                  <a:gd name="T67" fmla="*/ 688 h 688"/>
                  <a:gd name="T68" fmla="*/ 127 w 447"/>
                  <a:gd name="T69" fmla="*/ 684 h 688"/>
                  <a:gd name="T70" fmla="*/ 152 w 447"/>
                  <a:gd name="T71" fmla="*/ 684 h 688"/>
                  <a:gd name="T72" fmla="*/ 152 w 447"/>
                  <a:gd name="T73" fmla="*/ 688 h 688"/>
                  <a:gd name="T74" fmla="*/ 88 w 447"/>
                  <a:gd name="T75" fmla="*/ 688 h 688"/>
                  <a:gd name="T76" fmla="*/ 0 w 447"/>
                  <a:gd name="T77" fmla="*/ 688 h 688"/>
                  <a:gd name="T78" fmla="*/ 0 w 447"/>
                  <a:gd name="T79" fmla="*/ 684 h 688"/>
                  <a:gd name="T80" fmla="*/ 26 w 447"/>
                  <a:gd name="T81" fmla="*/ 684 h 688"/>
                  <a:gd name="T82" fmla="*/ 26 w 447"/>
                  <a:gd name="T83" fmla="*/ 684 h 688"/>
                  <a:gd name="T84" fmla="*/ 88 w 447"/>
                  <a:gd name="T85" fmla="*/ 684 h 688"/>
                  <a:gd name="T86" fmla="*/ 88 w 447"/>
                  <a:gd name="T87" fmla="*/ 688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688">
                    <a:moveTo>
                      <a:pt x="14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5" y="4"/>
                    </a:lnTo>
                    <a:lnTo>
                      <a:pt x="147" y="2"/>
                    </a:lnTo>
                    <a:lnTo>
                      <a:pt x="149" y="0"/>
                    </a:lnTo>
                    <a:close/>
                    <a:moveTo>
                      <a:pt x="258" y="0"/>
                    </a:moveTo>
                    <a:lnTo>
                      <a:pt x="297" y="0"/>
                    </a:lnTo>
                    <a:lnTo>
                      <a:pt x="299" y="2"/>
                    </a:lnTo>
                    <a:lnTo>
                      <a:pt x="301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7" y="688"/>
                    </a:moveTo>
                    <a:lnTo>
                      <a:pt x="416" y="688"/>
                    </a:lnTo>
                    <a:lnTo>
                      <a:pt x="412" y="684"/>
                    </a:lnTo>
                    <a:lnTo>
                      <a:pt x="443" y="684"/>
                    </a:lnTo>
                    <a:lnTo>
                      <a:pt x="447" y="688"/>
                    </a:lnTo>
                    <a:close/>
                    <a:moveTo>
                      <a:pt x="371" y="688"/>
                    </a:moveTo>
                    <a:lnTo>
                      <a:pt x="345" y="688"/>
                    </a:lnTo>
                    <a:lnTo>
                      <a:pt x="345" y="684"/>
                    </a:lnTo>
                    <a:lnTo>
                      <a:pt x="371" y="684"/>
                    </a:lnTo>
                    <a:lnTo>
                      <a:pt x="371" y="688"/>
                    </a:lnTo>
                    <a:close/>
                    <a:moveTo>
                      <a:pt x="297" y="688"/>
                    </a:moveTo>
                    <a:lnTo>
                      <a:pt x="260" y="688"/>
                    </a:lnTo>
                    <a:lnTo>
                      <a:pt x="258" y="684"/>
                    </a:lnTo>
                    <a:lnTo>
                      <a:pt x="297" y="684"/>
                    </a:lnTo>
                    <a:lnTo>
                      <a:pt x="297" y="688"/>
                    </a:lnTo>
                    <a:close/>
                    <a:moveTo>
                      <a:pt x="221" y="688"/>
                    </a:moveTo>
                    <a:lnTo>
                      <a:pt x="197" y="688"/>
                    </a:lnTo>
                    <a:lnTo>
                      <a:pt x="197" y="684"/>
                    </a:lnTo>
                    <a:lnTo>
                      <a:pt x="221" y="684"/>
                    </a:lnTo>
                    <a:lnTo>
                      <a:pt x="221" y="688"/>
                    </a:lnTo>
                    <a:close/>
                    <a:moveTo>
                      <a:pt x="152" y="688"/>
                    </a:moveTo>
                    <a:lnTo>
                      <a:pt x="127" y="688"/>
                    </a:lnTo>
                    <a:lnTo>
                      <a:pt x="127" y="684"/>
                    </a:lnTo>
                    <a:lnTo>
                      <a:pt x="152" y="684"/>
                    </a:lnTo>
                    <a:lnTo>
                      <a:pt x="152" y="688"/>
                    </a:lnTo>
                    <a:close/>
                    <a:moveTo>
                      <a:pt x="88" y="688"/>
                    </a:moveTo>
                    <a:lnTo>
                      <a:pt x="0" y="688"/>
                    </a:lnTo>
                    <a:lnTo>
                      <a:pt x="0" y="684"/>
                    </a:lnTo>
                    <a:lnTo>
                      <a:pt x="26" y="684"/>
                    </a:lnTo>
                    <a:lnTo>
                      <a:pt x="26" y="684"/>
                    </a:lnTo>
                    <a:lnTo>
                      <a:pt x="88" y="684"/>
                    </a:lnTo>
                    <a:lnTo>
                      <a:pt x="88" y="688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23"/>
              <p:cNvSpPr>
                <a:spLocks noEditPoints="1"/>
              </p:cNvSpPr>
              <p:nvPr/>
            </p:nvSpPr>
            <p:spPr bwMode="auto">
              <a:xfrm>
                <a:off x="2318" y="1726"/>
                <a:ext cx="872" cy="1324"/>
              </a:xfrm>
              <a:custGeom>
                <a:avLst/>
                <a:gdLst>
                  <a:gd name="T0" fmla="*/ 147 w 445"/>
                  <a:gd name="T1" fmla="*/ 0 h 684"/>
                  <a:gd name="T2" fmla="*/ 186 w 445"/>
                  <a:gd name="T3" fmla="*/ 0 h 684"/>
                  <a:gd name="T4" fmla="*/ 186 w 445"/>
                  <a:gd name="T5" fmla="*/ 4 h 684"/>
                  <a:gd name="T6" fmla="*/ 143 w 445"/>
                  <a:gd name="T7" fmla="*/ 4 h 684"/>
                  <a:gd name="T8" fmla="*/ 145 w 445"/>
                  <a:gd name="T9" fmla="*/ 2 h 684"/>
                  <a:gd name="T10" fmla="*/ 147 w 445"/>
                  <a:gd name="T11" fmla="*/ 0 h 684"/>
                  <a:gd name="T12" fmla="*/ 258 w 445"/>
                  <a:gd name="T13" fmla="*/ 0 h 684"/>
                  <a:gd name="T14" fmla="*/ 299 w 445"/>
                  <a:gd name="T15" fmla="*/ 0 h 684"/>
                  <a:gd name="T16" fmla="*/ 301 w 445"/>
                  <a:gd name="T17" fmla="*/ 2 h 684"/>
                  <a:gd name="T18" fmla="*/ 303 w 445"/>
                  <a:gd name="T19" fmla="*/ 4 h 684"/>
                  <a:gd name="T20" fmla="*/ 258 w 445"/>
                  <a:gd name="T21" fmla="*/ 4 h 684"/>
                  <a:gd name="T22" fmla="*/ 258 w 445"/>
                  <a:gd name="T23" fmla="*/ 0 h 684"/>
                  <a:gd name="T24" fmla="*/ 445 w 445"/>
                  <a:gd name="T25" fmla="*/ 684 h 684"/>
                  <a:gd name="T26" fmla="*/ 414 w 445"/>
                  <a:gd name="T27" fmla="*/ 684 h 684"/>
                  <a:gd name="T28" fmla="*/ 412 w 445"/>
                  <a:gd name="T29" fmla="*/ 680 h 684"/>
                  <a:gd name="T30" fmla="*/ 443 w 445"/>
                  <a:gd name="T31" fmla="*/ 680 h 684"/>
                  <a:gd name="T32" fmla="*/ 445 w 445"/>
                  <a:gd name="T33" fmla="*/ 684 h 684"/>
                  <a:gd name="T34" fmla="*/ 371 w 445"/>
                  <a:gd name="T35" fmla="*/ 684 h 684"/>
                  <a:gd name="T36" fmla="*/ 345 w 445"/>
                  <a:gd name="T37" fmla="*/ 684 h 684"/>
                  <a:gd name="T38" fmla="*/ 345 w 445"/>
                  <a:gd name="T39" fmla="*/ 680 h 684"/>
                  <a:gd name="T40" fmla="*/ 371 w 445"/>
                  <a:gd name="T41" fmla="*/ 680 h 684"/>
                  <a:gd name="T42" fmla="*/ 371 w 445"/>
                  <a:gd name="T43" fmla="*/ 684 h 684"/>
                  <a:gd name="T44" fmla="*/ 297 w 445"/>
                  <a:gd name="T45" fmla="*/ 684 h 684"/>
                  <a:gd name="T46" fmla="*/ 260 w 445"/>
                  <a:gd name="T47" fmla="*/ 684 h 684"/>
                  <a:gd name="T48" fmla="*/ 258 w 445"/>
                  <a:gd name="T49" fmla="*/ 680 h 684"/>
                  <a:gd name="T50" fmla="*/ 297 w 445"/>
                  <a:gd name="T51" fmla="*/ 680 h 684"/>
                  <a:gd name="T52" fmla="*/ 297 w 445"/>
                  <a:gd name="T53" fmla="*/ 684 h 684"/>
                  <a:gd name="T54" fmla="*/ 221 w 445"/>
                  <a:gd name="T55" fmla="*/ 684 h 684"/>
                  <a:gd name="T56" fmla="*/ 197 w 445"/>
                  <a:gd name="T57" fmla="*/ 684 h 684"/>
                  <a:gd name="T58" fmla="*/ 197 w 445"/>
                  <a:gd name="T59" fmla="*/ 680 h 684"/>
                  <a:gd name="T60" fmla="*/ 221 w 445"/>
                  <a:gd name="T61" fmla="*/ 680 h 684"/>
                  <a:gd name="T62" fmla="*/ 221 w 445"/>
                  <a:gd name="T63" fmla="*/ 684 h 684"/>
                  <a:gd name="T64" fmla="*/ 152 w 445"/>
                  <a:gd name="T65" fmla="*/ 684 h 684"/>
                  <a:gd name="T66" fmla="*/ 127 w 445"/>
                  <a:gd name="T67" fmla="*/ 684 h 684"/>
                  <a:gd name="T68" fmla="*/ 127 w 445"/>
                  <a:gd name="T69" fmla="*/ 680 h 684"/>
                  <a:gd name="T70" fmla="*/ 152 w 445"/>
                  <a:gd name="T71" fmla="*/ 680 h 684"/>
                  <a:gd name="T72" fmla="*/ 152 w 445"/>
                  <a:gd name="T73" fmla="*/ 684 h 684"/>
                  <a:gd name="T74" fmla="*/ 88 w 445"/>
                  <a:gd name="T75" fmla="*/ 684 h 684"/>
                  <a:gd name="T76" fmla="*/ 0 w 445"/>
                  <a:gd name="T77" fmla="*/ 684 h 684"/>
                  <a:gd name="T78" fmla="*/ 0 w 445"/>
                  <a:gd name="T79" fmla="*/ 680 h 684"/>
                  <a:gd name="T80" fmla="*/ 26 w 445"/>
                  <a:gd name="T81" fmla="*/ 680 h 684"/>
                  <a:gd name="T82" fmla="*/ 26 w 445"/>
                  <a:gd name="T83" fmla="*/ 682 h 684"/>
                  <a:gd name="T84" fmla="*/ 88 w 445"/>
                  <a:gd name="T85" fmla="*/ 682 h 684"/>
                  <a:gd name="T86" fmla="*/ 88 w 445"/>
                  <a:gd name="T87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684">
                    <a:moveTo>
                      <a:pt x="14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43" y="4"/>
                    </a:lnTo>
                    <a:lnTo>
                      <a:pt x="145" y="2"/>
                    </a:lnTo>
                    <a:lnTo>
                      <a:pt x="147" y="0"/>
                    </a:lnTo>
                    <a:close/>
                    <a:moveTo>
                      <a:pt x="258" y="0"/>
                    </a:moveTo>
                    <a:lnTo>
                      <a:pt x="299" y="0"/>
                    </a:lnTo>
                    <a:lnTo>
                      <a:pt x="301" y="2"/>
                    </a:lnTo>
                    <a:lnTo>
                      <a:pt x="303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5" y="684"/>
                    </a:moveTo>
                    <a:lnTo>
                      <a:pt x="414" y="684"/>
                    </a:lnTo>
                    <a:lnTo>
                      <a:pt x="412" y="680"/>
                    </a:lnTo>
                    <a:lnTo>
                      <a:pt x="443" y="680"/>
                    </a:lnTo>
                    <a:lnTo>
                      <a:pt x="445" y="684"/>
                    </a:lnTo>
                    <a:close/>
                    <a:moveTo>
                      <a:pt x="371" y="684"/>
                    </a:moveTo>
                    <a:lnTo>
                      <a:pt x="345" y="684"/>
                    </a:lnTo>
                    <a:lnTo>
                      <a:pt x="345" y="680"/>
                    </a:lnTo>
                    <a:lnTo>
                      <a:pt x="371" y="680"/>
                    </a:lnTo>
                    <a:lnTo>
                      <a:pt x="371" y="684"/>
                    </a:lnTo>
                    <a:close/>
                    <a:moveTo>
                      <a:pt x="297" y="684"/>
                    </a:moveTo>
                    <a:lnTo>
                      <a:pt x="260" y="684"/>
                    </a:lnTo>
                    <a:lnTo>
                      <a:pt x="258" y="680"/>
                    </a:lnTo>
                    <a:lnTo>
                      <a:pt x="297" y="680"/>
                    </a:lnTo>
                    <a:lnTo>
                      <a:pt x="297" y="684"/>
                    </a:lnTo>
                    <a:close/>
                    <a:moveTo>
                      <a:pt x="221" y="684"/>
                    </a:moveTo>
                    <a:lnTo>
                      <a:pt x="197" y="684"/>
                    </a:lnTo>
                    <a:lnTo>
                      <a:pt x="197" y="680"/>
                    </a:lnTo>
                    <a:lnTo>
                      <a:pt x="221" y="680"/>
                    </a:lnTo>
                    <a:lnTo>
                      <a:pt x="221" y="684"/>
                    </a:lnTo>
                    <a:close/>
                    <a:moveTo>
                      <a:pt x="152" y="684"/>
                    </a:moveTo>
                    <a:lnTo>
                      <a:pt x="127" y="684"/>
                    </a:lnTo>
                    <a:lnTo>
                      <a:pt x="127" y="680"/>
                    </a:lnTo>
                    <a:lnTo>
                      <a:pt x="152" y="680"/>
                    </a:lnTo>
                    <a:lnTo>
                      <a:pt x="152" y="684"/>
                    </a:lnTo>
                    <a:close/>
                    <a:moveTo>
                      <a:pt x="88" y="684"/>
                    </a:moveTo>
                    <a:lnTo>
                      <a:pt x="0" y="684"/>
                    </a:lnTo>
                    <a:lnTo>
                      <a:pt x="0" y="680"/>
                    </a:lnTo>
                    <a:lnTo>
                      <a:pt x="26" y="680"/>
                    </a:lnTo>
                    <a:lnTo>
                      <a:pt x="26" y="682"/>
                    </a:lnTo>
                    <a:lnTo>
                      <a:pt x="88" y="682"/>
                    </a:lnTo>
                    <a:lnTo>
                      <a:pt x="88" y="684"/>
                    </a:lnTo>
                    <a:close/>
                  </a:path>
                </a:pathLst>
              </a:custGeom>
              <a:solidFill>
                <a:srgbClr val="0C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2318" y="1730"/>
                <a:ext cx="869" cy="1316"/>
              </a:xfrm>
              <a:custGeom>
                <a:avLst/>
                <a:gdLst>
                  <a:gd name="T0" fmla="*/ 145 w 443"/>
                  <a:gd name="T1" fmla="*/ 0 h 680"/>
                  <a:gd name="T2" fmla="*/ 186 w 443"/>
                  <a:gd name="T3" fmla="*/ 0 h 680"/>
                  <a:gd name="T4" fmla="*/ 186 w 443"/>
                  <a:gd name="T5" fmla="*/ 3 h 680"/>
                  <a:gd name="T6" fmla="*/ 141 w 443"/>
                  <a:gd name="T7" fmla="*/ 3 h 680"/>
                  <a:gd name="T8" fmla="*/ 143 w 443"/>
                  <a:gd name="T9" fmla="*/ 2 h 680"/>
                  <a:gd name="T10" fmla="*/ 145 w 443"/>
                  <a:gd name="T11" fmla="*/ 0 h 680"/>
                  <a:gd name="T12" fmla="*/ 258 w 443"/>
                  <a:gd name="T13" fmla="*/ 0 h 680"/>
                  <a:gd name="T14" fmla="*/ 301 w 443"/>
                  <a:gd name="T15" fmla="*/ 0 h 680"/>
                  <a:gd name="T16" fmla="*/ 303 w 443"/>
                  <a:gd name="T17" fmla="*/ 2 h 680"/>
                  <a:gd name="T18" fmla="*/ 305 w 443"/>
                  <a:gd name="T19" fmla="*/ 3 h 680"/>
                  <a:gd name="T20" fmla="*/ 258 w 443"/>
                  <a:gd name="T21" fmla="*/ 3 h 680"/>
                  <a:gd name="T22" fmla="*/ 258 w 443"/>
                  <a:gd name="T23" fmla="*/ 0 h 680"/>
                  <a:gd name="T24" fmla="*/ 443 w 443"/>
                  <a:gd name="T25" fmla="*/ 680 h 680"/>
                  <a:gd name="T26" fmla="*/ 412 w 443"/>
                  <a:gd name="T27" fmla="*/ 680 h 680"/>
                  <a:gd name="T28" fmla="*/ 410 w 443"/>
                  <a:gd name="T29" fmla="*/ 676 h 680"/>
                  <a:gd name="T30" fmla="*/ 441 w 443"/>
                  <a:gd name="T31" fmla="*/ 676 h 680"/>
                  <a:gd name="T32" fmla="*/ 443 w 443"/>
                  <a:gd name="T33" fmla="*/ 680 h 680"/>
                  <a:gd name="T34" fmla="*/ 371 w 443"/>
                  <a:gd name="T35" fmla="*/ 680 h 680"/>
                  <a:gd name="T36" fmla="*/ 345 w 443"/>
                  <a:gd name="T37" fmla="*/ 680 h 680"/>
                  <a:gd name="T38" fmla="*/ 345 w 443"/>
                  <a:gd name="T39" fmla="*/ 676 h 680"/>
                  <a:gd name="T40" fmla="*/ 371 w 443"/>
                  <a:gd name="T41" fmla="*/ 676 h 680"/>
                  <a:gd name="T42" fmla="*/ 371 w 443"/>
                  <a:gd name="T43" fmla="*/ 680 h 680"/>
                  <a:gd name="T44" fmla="*/ 297 w 443"/>
                  <a:gd name="T45" fmla="*/ 680 h 680"/>
                  <a:gd name="T46" fmla="*/ 258 w 443"/>
                  <a:gd name="T47" fmla="*/ 680 h 680"/>
                  <a:gd name="T48" fmla="*/ 256 w 443"/>
                  <a:gd name="T49" fmla="*/ 676 h 680"/>
                  <a:gd name="T50" fmla="*/ 297 w 443"/>
                  <a:gd name="T51" fmla="*/ 676 h 680"/>
                  <a:gd name="T52" fmla="*/ 297 w 443"/>
                  <a:gd name="T53" fmla="*/ 680 h 680"/>
                  <a:gd name="T54" fmla="*/ 221 w 443"/>
                  <a:gd name="T55" fmla="*/ 680 h 680"/>
                  <a:gd name="T56" fmla="*/ 197 w 443"/>
                  <a:gd name="T57" fmla="*/ 680 h 680"/>
                  <a:gd name="T58" fmla="*/ 197 w 443"/>
                  <a:gd name="T59" fmla="*/ 676 h 680"/>
                  <a:gd name="T60" fmla="*/ 221 w 443"/>
                  <a:gd name="T61" fmla="*/ 676 h 680"/>
                  <a:gd name="T62" fmla="*/ 221 w 443"/>
                  <a:gd name="T63" fmla="*/ 680 h 680"/>
                  <a:gd name="T64" fmla="*/ 152 w 443"/>
                  <a:gd name="T65" fmla="*/ 680 h 680"/>
                  <a:gd name="T66" fmla="*/ 127 w 443"/>
                  <a:gd name="T67" fmla="*/ 680 h 680"/>
                  <a:gd name="T68" fmla="*/ 127 w 443"/>
                  <a:gd name="T69" fmla="*/ 676 h 680"/>
                  <a:gd name="T70" fmla="*/ 152 w 443"/>
                  <a:gd name="T71" fmla="*/ 676 h 680"/>
                  <a:gd name="T72" fmla="*/ 152 w 443"/>
                  <a:gd name="T73" fmla="*/ 680 h 680"/>
                  <a:gd name="T74" fmla="*/ 26 w 443"/>
                  <a:gd name="T75" fmla="*/ 680 h 680"/>
                  <a:gd name="T76" fmla="*/ 0 w 443"/>
                  <a:gd name="T77" fmla="*/ 680 h 680"/>
                  <a:gd name="T78" fmla="*/ 0 w 443"/>
                  <a:gd name="T79" fmla="*/ 676 h 680"/>
                  <a:gd name="T80" fmla="*/ 26 w 443"/>
                  <a:gd name="T81" fmla="*/ 676 h 680"/>
                  <a:gd name="T82" fmla="*/ 26 w 443"/>
                  <a:gd name="T83" fmla="*/ 68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80">
                    <a:moveTo>
                      <a:pt x="14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41" y="3"/>
                    </a:lnTo>
                    <a:lnTo>
                      <a:pt x="143" y="2"/>
                    </a:lnTo>
                    <a:lnTo>
                      <a:pt x="145" y="0"/>
                    </a:lnTo>
                    <a:close/>
                    <a:moveTo>
                      <a:pt x="258" y="0"/>
                    </a:moveTo>
                    <a:lnTo>
                      <a:pt x="301" y="0"/>
                    </a:lnTo>
                    <a:lnTo>
                      <a:pt x="303" y="2"/>
                    </a:lnTo>
                    <a:lnTo>
                      <a:pt x="305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80"/>
                    </a:moveTo>
                    <a:lnTo>
                      <a:pt x="412" y="680"/>
                    </a:lnTo>
                    <a:lnTo>
                      <a:pt x="410" y="676"/>
                    </a:lnTo>
                    <a:lnTo>
                      <a:pt x="441" y="676"/>
                    </a:lnTo>
                    <a:lnTo>
                      <a:pt x="443" y="680"/>
                    </a:lnTo>
                    <a:close/>
                    <a:moveTo>
                      <a:pt x="371" y="680"/>
                    </a:moveTo>
                    <a:lnTo>
                      <a:pt x="345" y="680"/>
                    </a:lnTo>
                    <a:lnTo>
                      <a:pt x="345" y="676"/>
                    </a:lnTo>
                    <a:lnTo>
                      <a:pt x="371" y="676"/>
                    </a:lnTo>
                    <a:lnTo>
                      <a:pt x="371" y="680"/>
                    </a:lnTo>
                    <a:close/>
                    <a:moveTo>
                      <a:pt x="297" y="680"/>
                    </a:moveTo>
                    <a:lnTo>
                      <a:pt x="258" y="680"/>
                    </a:lnTo>
                    <a:lnTo>
                      <a:pt x="256" y="676"/>
                    </a:lnTo>
                    <a:lnTo>
                      <a:pt x="297" y="676"/>
                    </a:lnTo>
                    <a:lnTo>
                      <a:pt x="297" y="680"/>
                    </a:lnTo>
                    <a:close/>
                    <a:moveTo>
                      <a:pt x="221" y="680"/>
                    </a:moveTo>
                    <a:lnTo>
                      <a:pt x="197" y="680"/>
                    </a:lnTo>
                    <a:lnTo>
                      <a:pt x="197" y="676"/>
                    </a:lnTo>
                    <a:lnTo>
                      <a:pt x="221" y="676"/>
                    </a:lnTo>
                    <a:lnTo>
                      <a:pt x="221" y="680"/>
                    </a:lnTo>
                    <a:close/>
                    <a:moveTo>
                      <a:pt x="152" y="680"/>
                    </a:moveTo>
                    <a:lnTo>
                      <a:pt x="127" y="680"/>
                    </a:lnTo>
                    <a:lnTo>
                      <a:pt x="127" y="676"/>
                    </a:lnTo>
                    <a:lnTo>
                      <a:pt x="152" y="676"/>
                    </a:lnTo>
                    <a:lnTo>
                      <a:pt x="152" y="680"/>
                    </a:lnTo>
                    <a:close/>
                    <a:moveTo>
                      <a:pt x="26" y="680"/>
                    </a:moveTo>
                    <a:lnTo>
                      <a:pt x="0" y="680"/>
                    </a:lnTo>
                    <a:lnTo>
                      <a:pt x="0" y="676"/>
                    </a:lnTo>
                    <a:lnTo>
                      <a:pt x="26" y="676"/>
                    </a:lnTo>
                    <a:lnTo>
                      <a:pt x="26" y="680"/>
                    </a:lnTo>
                    <a:close/>
                  </a:path>
                </a:pathLst>
              </a:custGeom>
              <a:solidFill>
                <a:srgbClr val="0D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2318" y="1734"/>
                <a:ext cx="869" cy="1308"/>
              </a:xfrm>
              <a:custGeom>
                <a:avLst/>
                <a:gdLst>
                  <a:gd name="T0" fmla="*/ 143 w 443"/>
                  <a:gd name="T1" fmla="*/ 0 h 676"/>
                  <a:gd name="T2" fmla="*/ 186 w 443"/>
                  <a:gd name="T3" fmla="*/ 0 h 676"/>
                  <a:gd name="T4" fmla="*/ 186 w 443"/>
                  <a:gd name="T5" fmla="*/ 3 h 676"/>
                  <a:gd name="T6" fmla="*/ 139 w 443"/>
                  <a:gd name="T7" fmla="*/ 3 h 676"/>
                  <a:gd name="T8" fmla="*/ 141 w 443"/>
                  <a:gd name="T9" fmla="*/ 1 h 676"/>
                  <a:gd name="T10" fmla="*/ 143 w 443"/>
                  <a:gd name="T11" fmla="*/ 0 h 676"/>
                  <a:gd name="T12" fmla="*/ 258 w 443"/>
                  <a:gd name="T13" fmla="*/ 0 h 676"/>
                  <a:gd name="T14" fmla="*/ 303 w 443"/>
                  <a:gd name="T15" fmla="*/ 0 h 676"/>
                  <a:gd name="T16" fmla="*/ 305 w 443"/>
                  <a:gd name="T17" fmla="*/ 1 h 676"/>
                  <a:gd name="T18" fmla="*/ 306 w 443"/>
                  <a:gd name="T19" fmla="*/ 3 h 676"/>
                  <a:gd name="T20" fmla="*/ 258 w 443"/>
                  <a:gd name="T21" fmla="*/ 3 h 676"/>
                  <a:gd name="T22" fmla="*/ 258 w 443"/>
                  <a:gd name="T23" fmla="*/ 0 h 676"/>
                  <a:gd name="T24" fmla="*/ 443 w 443"/>
                  <a:gd name="T25" fmla="*/ 676 h 676"/>
                  <a:gd name="T26" fmla="*/ 412 w 443"/>
                  <a:gd name="T27" fmla="*/ 676 h 676"/>
                  <a:gd name="T28" fmla="*/ 410 w 443"/>
                  <a:gd name="T29" fmla="*/ 672 h 676"/>
                  <a:gd name="T30" fmla="*/ 439 w 443"/>
                  <a:gd name="T31" fmla="*/ 672 h 676"/>
                  <a:gd name="T32" fmla="*/ 443 w 443"/>
                  <a:gd name="T33" fmla="*/ 676 h 676"/>
                  <a:gd name="T34" fmla="*/ 371 w 443"/>
                  <a:gd name="T35" fmla="*/ 676 h 676"/>
                  <a:gd name="T36" fmla="*/ 345 w 443"/>
                  <a:gd name="T37" fmla="*/ 676 h 676"/>
                  <a:gd name="T38" fmla="*/ 345 w 443"/>
                  <a:gd name="T39" fmla="*/ 672 h 676"/>
                  <a:gd name="T40" fmla="*/ 371 w 443"/>
                  <a:gd name="T41" fmla="*/ 672 h 676"/>
                  <a:gd name="T42" fmla="*/ 371 w 443"/>
                  <a:gd name="T43" fmla="*/ 676 h 676"/>
                  <a:gd name="T44" fmla="*/ 297 w 443"/>
                  <a:gd name="T45" fmla="*/ 676 h 676"/>
                  <a:gd name="T46" fmla="*/ 258 w 443"/>
                  <a:gd name="T47" fmla="*/ 676 h 676"/>
                  <a:gd name="T48" fmla="*/ 254 w 443"/>
                  <a:gd name="T49" fmla="*/ 672 h 676"/>
                  <a:gd name="T50" fmla="*/ 297 w 443"/>
                  <a:gd name="T51" fmla="*/ 672 h 676"/>
                  <a:gd name="T52" fmla="*/ 297 w 443"/>
                  <a:gd name="T53" fmla="*/ 676 h 676"/>
                  <a:gd name="T54" fmla="*/ 221 w 443"/>
                  <a:gd name="T55" fmla="*/ 676 h 676"/>
                  <a:gd name="T56" fmla="*/ 197 w 443"/>
                  <a:gd name="T57" fmla="*/ 676 h 676"/>
                  <a:gd name="T58" fmla="*/ 197 w 443"/>
                  <a:gd name="T59" fmla="*/ 672 h 676"/>
                  <a:gd name="T60" fmla="*/ 221 w 443"/>
                  <a:gd name="T61" fmla="*/ 672 h 676"/>
                  <a:gd name="T62" fmla="*/ 221 w 443"/>
                  <a:gd name="T63" fmla="*/ 676 h 676"/>
                  <a:gd name="T64" fmla="*/ 152 w 443"/>
                  <a:gd name="T65" fmla="*/ 676 h 676"/>
                  <a:gd name="T66" fmla="*/ 127 w 443"/>
                  <a:gd name="T67" fmla="*/ 676 h 676"/>
                  <a:gd name="T68" fmla="*/ 127 w 443"/>
                  <a:gd name="T69" fmla="*/ 672 h 676"/>
                  <a:gd name="T70" fmla="*/ 152 w 443"/>
                  <a:gd name="T71" fmla="*/ 672 h 676"/>
                  <a:gd name="T72" fmla="*/ 152 w 443"/>
                  <a:gd name="T73" fmla="*/ 676 h 676"/>
                  <a:gd name="T74" fmla="*/ 26 w 443"/>
                  <a:gd name="T75" fmla="*/ 676 h 676"/>
                  <a:gd name="T76" fmla="*/ 0 w 443"/>
                  <a:gd name="T77" fmla="*/ 676 h 676"/>
                  <a:gd name="T78" fmla="*/ 0 w 443"/>
                  <a:gd name="T79" fmla="*/ 672 h 676"/>
                  <a:gd name="T80" fmla="*/ 26 w 443"/>
                  <a:gd name="T81" fmla="*/ 672 h 676"/>
                  <a:gd name="T82" fmla="*/ 26 w 443"/>
                  <a:gd name="T83" fmla="*/ 67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676">
                    <a:moveTo>
                      <a:pt x="143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39" y="3"/>
                    </a:lnTo>
                    <a:lnTo>
                      <a:pt x="141" y="1"/>
                    </a:lnTo>
                    <a:lnTo>
                      <a:pt x="143" y="0"/>
                    </a:lnTo>
                    <a:close/>
                    <a:moveTo>
                      <a:pt x="258" y="0"/>
                    </a:moveTo>
                    <a:lnTo>
                      <a:pt x="303" y="0"/>
                    </a:lnTo>
                    <a:lnTo>
                      <a:pt x="305" y="1"/>
                    </a:lnTo>
                    <a:lnTo>
                      <a:pt x="306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43" y="676"/>
                    </a:moveTo>
                    <a:lnTo>
                      <a:pt x="412" y="676"/>
                    </a:lnTo>
                    <a:lnTo>
                      <a:pt x="410" y="672"/>
                    </a:lnTo>
                    <a:lnTo>
                      <a:pt x="439" y="672"/>
                    </a:lnTo>
                    <a:lnTo>
                      <a:pt x="443" y="676"/>
                    </a:lnTo>
                    <a:close/>
                    <a:moveTo>
                      <a:pt x="371" y="676"/>
                    </a:moveTo>
                    <a:lnTo>
                      <a:pt x="345" y="676"/>
                    </a:lnTo>
                    <a:lnTo>
                      <a:pt x="345" y="672"/>
                    </a:lnTo>
                    <a:lnTo>
                      <a:pt x="371" y="672"/>
                    </a:lnTo>
                    <a:lnTo>
                      <a:pt x="371" y="676"/>
                    </a:lnTo>
                    <a:close/>
                    <a:moveTo>
                      <a:pt x="297" y="676"/>
                    </a:moveTo>
                    <a:lnTo>
                      <a:pt x="258" y="676"/>
                    </a:lnTo>
                    <a:lnTo>
                      <a:pt x="254" y="672"/>
                    </a:lnTo>
                    <a:lnTo>
                      <a:pt x="297" y="672"/>
                    </a:lnTo>
                    <a:lnTo>
                      <a:pt x="297" y="676"/>
                    </a:lnTo>
                    <a:close/>
                    <a:moveTo>
                      <a:pt x="221" y="676"/>
                    </a:moveTo>
                    <a:lnTo>
                      <a:pt x="197" y="676"/>
                    </a:lnTo>
                    <a:lnTo>
                      <a:pt x="197" y="672"/>
                    </a:lnTo>
                    <a:lnTo>
                      <a:pt x="221" y="672"/>
                    </a:lnTo>
                    <a:lnTo>
                      <a:pt x="221" y="676"/>
                    </a:lnTo>
                    <a:close/>
                    <a:moveTo>
                      <a:pt x="152" y="676"/>
                    </a:moveTo>
                    <a:lnTo>
                      <a:pt x="127" y="676"/>
                    </a:lnTo>
                    <a:lnTo>
                      <a:pt x="127" y="672"/>
                    </a:lnTo>
                    <a:lnTo>
                      <a:pt x="152" y="672"/>
                    </a:lnTo>
                    <a:lnTo>
                      <a:pt x="152" y="676"/>
                    </a:lnTo>
                    <a:close/>
                    <a:moveTo>
                      <a:pt x="26" y="676"/>
                    </a:moveTo>
                    <a:lnTo>
                      <a:pt x="0" y="676"/>
                    </a:lnTo>
                    <a:lnTo>
                      <a:pt x="0" y="672"/>
                    </a:lnTo>
                    <a:lnTo>
                      <a:pt x="26" y="672"/>
                    </a:lnTo>
                    <a:lnTo>
                      <a:pt x="26" y="676"/>
                    </a:lnTo>
                    <a:close/>
                  </a:path>
                </a:pathLst>
              </a:custGeom>
              <a:solidFill>
                <a:srgbClr val="0E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26"/>
              <p:cNvSpPr>
                <a:spLocks noEditPoints="1"/>
              </p:cNvSpPr>
              <p:nvPr/>
            </p:nvSpPr>
            <p:spPr bwMode="auto">
              <a:xfrm>
                <a:off x="2318" y="1736"/>
                <a:ext cx="865" cy="1302"/>
              </a:xfrm>
              <a:custGeom>
                <a:avLst/>
                <a:gdLst>
                  <a:gd name="T0" fmla="*/ 141 w 441"/>
                  <a:gd name="T1" fmla="*/ 0 h 673"/>
                  <a:gd name="T2" fmla="*/ 186 w 441"/>
                  <a:gd name="T3" fmla="*/ 0 h 673"/>
                  <a:gd name="T4" fmla="*/ 186 w 441"/>
                  <a:gd name="T5" fmla="*/ 4 h 673"/>
                  <a:gd name="T6" fmla="*/ 137 w 441"/>
                  <a:gd name="T7" fmla="*/ 4 h 673"/>
                  <a:gd name="T8" fmla="*/ 139 w 441"/>
                  <a:gd name="T9" fmla="*/ 2 h 673"/>
                  <a:gd name="T10" fmla="*/ 141 w 441"/>
                  <a:gd name="T11" fmla="*/ 0 h 673"/>
                  <a:gd name="T12" fmla="*/ 258 w 441"/>
                  <a:gd name="T13" fmla="*/ 0 h 673"/>
                  <a:gd name="T14" fmla="*/ 305 w 441"/>
                  <a:gd name="T15" fmla="*/ 0 h 673"/>
                  <a:gd name="T16" fmla="*/ 306 w 441"/>
                  <a:gd name="T17" fmla="*/ 2 h 673"/>
                  <a:gd name="T18" fmla="*/ 308 w 441"/>
                  <a:gd name="T19" fmla="*/ 4 h 673"/>
                  <a:gd name="T20" fmla="*/ 258 w 441"/>
                  <a:gd name="T21" fmla="*/ 4 h 673"/>
                  <a:gd name="T22" fmla="*/ 258 w 441"/>
                  <a:gd name="T23" fmla="*/ 0 h 673"/>
                  <a:gd name="T24" fmla="*/ 441 w 441"/>
                  <a:gd name="T25" fmla="*/ 673 h 673"/>
                  <a:gd name="T26" fmla="*/ 410 w 441"/>
                  <a:gd name="T27" fmla="*/ 673 h 673"/>
                  <a:gd name="T28" fmla="*/ 408 w 441"/>
                  <a:gd name="T29" fmla="*/ 669 h 673"/>
                  <a:gd name="T30" fmla="*/ 439 w 441"/>
                  <a:gd name="T31" fmla="*/ 669 h 673"/>
                  <a:gd name="T32" fmla="*/ 441 w 441"/>
                  <a:gd name="T33" fmla="*/ 673 h 673"/>
                  <a:gd name="T34" fmla="*/ 371 w 441"/>
                  <a:gd name="T35" fmla="*/ 673 h 673"/>
                  <a:gd name="T36" fmla="*/ 345 w 441"/>
                  <a:gd name="T37" fmla="*/ 673 h 673"/>
                  <a:gd name="T38" fmla="*/ 345 w 441"/>
                  <a:gd name="T39" fmla="*/ 669 h 673"/>
                  <a:gd name="T40" fmla="*/ 371 w 441"/>
                  <a:gd name="T41" fmla="*/ 669 h 673"/>
                  <a:gd name="T42" fmla="*/ 371 w 441"/>
                  <a:gd name="T43" fmla="*/ 673 h 673"/>
                  <a:gd name="T44" fmla="*/ 297 w 441"/>
                  <a:gd name="T45" fmla="*/ 673 h 673"/>
                  <a:gd name="T46" fmla="*/ 256 w 441"/>
                  <a:gd name="T47" fmla="*/ 673 h 673"/>
                  <a:gd name="T48" fmla="*/ 254 w 441"/>
                  <a:gd name="T49" fmla="*/ 669 h 673"/>
                  <a:gd name="T50" fmla="*/ 297 w 441"/>
                  <a:gd name="T51" fmla="*/ 669 h 673"/>
                  <a:gd name="T52" fmla="*/ 297 w 441"/>
                  <a:gd name="T53" fmla="*/ 673 h 673"/>
                  <a:gd name="T54" fmla="*/ 221 w 441"/>
                  <a:gd name="T55" fmla="*/ 673 h 673"/>
                  <a:gd name="T56" fmla="*/ 197 w 441"/>
                  <a:gd name="T57" fmla="*/ 673 h 673"/>
                  <a:gd name="T58" fmla="*/ 197 w 441"/>
                  <a:gd name="T59" fmla="*/ 669 h 673"/>
                  <a:gd name="T60" fmla="*/ 221 w 441"/>
                  <a:gd name="T61" fmla="*/ 669 h 673"/>
                  <a:gd name="T62" fmla="*/ 221 w 441"/>
                  <a:gd name="T63" fmla="*/ 673 h 673"/>
                  <a:gd name="T64" fmla="*/ 152 w 441"/>
                  <a:gd name="T65" fmla="*/ 673 h 673"/>
                  <a:gd name="T66" fmla="*/ 127 w 441"/>
                  <a:gd name="T67" fmla="*/ 673 h 673"/>
                  <a:gd name="T68" fmla="*/ 127 w 441"/>
                  <a:gd name="T69" fmla="*/ 669 h 673"/>
                  <a:gd name="T70" fmla="*/ 152 w 441"/>
                  <a:gd name="T71" fmla="*/ 669 h 673"/>
                  <a:gd name="T72" fmla="*/ 152 w 441"/>
                  <a:gd name="T73" fmla="*/ 673 h 673"/>
                  <a:gd name="T74" fmla="*/ 26 w 441"/>
                  <a:gd name="T75" fmla="*/ 673 h 673"/>
                  <a:gd name="T76" fmla="*/ 0 w 441"/>
                  <a:gd name="T77" fmla="*/ 673 h 673"/>
                  <a:gd name="T78" fmla="*/ 0 w 441"/>
                  <a:gd name="T79" fmla="*/ 669 h 673"/>
                  <a:gd name="T80" fmla="*/ 26 w 441"/>
                  <a:gd name="T81" fmla="*/ 669 h 673"/>
                  <a:gd name="T82" fmla="*/ 26 w 441"/>
                  <a:gd name="T83" fmla="*/ 673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673">
                    <a:moveTo>
                      <a:pt x="14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7" y="4"/>
                    </a:lnTo>
                    <a:lnTo>
                      <a:pt x="139" y="2"/>
                    </a:lnTo>
                    <a:lnTo>
                      <a:pt x="141" y="0"/>
                    </a:lnTo>
                    <a:close/>
                    <a:moveTo>
                      <a:pt x="258" y="0"/>
                    </a:moveTo>
                    <a:lnTo>
                      <a:pt x="305" y="0"/>
                    </a:lnTo>
                    <a:lnTo>
                      <a:pt x="306" y="2"/>
                    </a:lnTo>
                    <a:lnTo>
                      <a:pt x="30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41" y="673"/>
                    </a:moveTo>
                    <a:lnTo>
                      <a:pt x="410" y="673"/>
                    </a:lnTo>
                    <a:lnTo>
                      <a:pt x="408" y="669"/>
                    </a:lnTo>
                    <a:lnTo>
                      <a:pt x="439" y="669"/>
                    </a:lnTo>
                    <a:lnTo>
                      <a:pt x="441" y="673"/>
                    </a:lnTo>
                    <a:close/>
                    <a:moveTo>
                      <a:pt x="371" y="673"/>
                    </a:moveTo>
                    <a:lnTo>
                      <a:pt x="345" y="673"/>
                    </a:lnTo>
                    <a:lnTo>
                      <a:pt x="345" y="669"/>
                    </a:lnTo>
                    <a:lnTo>
                      <a:pt x="371" y="669"/>
                    </a:lnTo>
                    <a:lnTo>
                      <a:pt x="371" y="673"/>
                    </a:lnTo>
                    <a:close/>
                    <a:moveTo>
                      <a:pt x="297" y="673"/>
                    </a:moveTo>
                    <a:lnTo>
                      <a:pt x="256" y="673"/>
                    </a:lnTo>
                    <a:lnTo>
                      <a:pt x="254" y="669"/>
                    </a:lnTo>
                    <a:lnTo>
                      <a:pt x="297" y="669"/>
                    </a:lnTo>
                    <a:lnTo>
                      <a:pt x="297" y="673"/>
                    </a:lnTo>
                    <a:close/>
                    <a:moveTo>
                      <a:pt x="221" y="673"/>
                    </a:moveTo>
                    <a:lnTo>
                      <a:pt x="197" y="673"/>
                    </a:lnTo>
                    <a:lnTo>
                      <a:pt x="197" y="669"/>
                    </a:lnTo>
                    <a:lnTo>
                      <a:pt x="221" y="669"/>
                    </a:lnTo>
                    <a:lnTo>
                      <a:pt x="221" y="673"/>
                    </a:lnTo>
                    <a:close/>
                    <a:moveTo>
                      <a:pt x="152" y="673"/>
                    </a:moveTo>
                    <a:lnTo>
                      <a:pt x="127" y="673"/>
                    </a:lnTo>
                    <a:lnTo>
                      <a:pt x="127" y="669"/>
                    </a:lnTo>
                    <a:lnTo>
                      <a:pt x="152" y="669"/>
                    </a:lnTo>
                    <a:lnTo>
                      <a:pt x="152" y="673"/>
                    </a:lnTo>
                    <a:close/>
                    <a:moveTo>
                      <a:pt x="26" y="673"/>
                    </a:moveTo>
                    <a:lnTo>
                      <a:pt x="0" y="673"/>
                    </a:lnTo>
                    <a:lnTo>
                      <a:pt x="0" y="669"/>
                    </a:lnTo>
                    <a:lnTo>
                      <a:pt x="26" y="669"/>
                    </a:lnTo>
                    <a:lnTo>
                      <a:pt x="26" y="6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27"/>
              <p:cNvSpPr>
                <a:spLocks noEditPoints="1"/>
              </p:cNvSpPr>
              <p:nvPr/>
            </p:nvSpPr>
            <p:spPr bwMode="auto">
              <a:xfrm>
                <a:off x="2318" y="1740"/>
                <a:ext cx="861" cy="1294"/>
              </a:xfrm>
              <a:custGeom>
                <a:avLst/>
                <a:gdLst>
                  <a:gd name="T0" fmla="*/ 139 w 439"/>
                  <a:gd name="T1" fmla="*/ 0 h 669"/>
                  <a:gd name="T2" fmla="*/ 186 w 439"/>
                  <a:gd name="T3" fmla="*/ 0 h 669"/>
                  <a:gd name="T4" fmla="*/ 186 w 439"/>
                  <a:gd name="T5" fmla="*/ 4 h 669"/>
                  <a:gd name="T6" fmla="*/ 135 w 439"/>
                  <a:gd name="T7" fmla="*/ 4 h 669"/>
                  <a:gd name="T8" fmla="*/ 137 w 439"/>
                  <a:gd name="T9" fmla="*/ 2 h 669"/>
                  <a:gd name="T10" fmla="*/ 139 w 439"/>
                  <a:gd name="T11" fmla="*/ 0 h 669"/>
                  <a:gd name="T12" fmla="*/ 258 w 439"/>
                  <a:gd name="T13" fmla="*/ 0 h 669"/>
                  <a:gd name="T14" fmla="*/ 306 w 439"/>
                  <a:gd name="T15" fmla="*/ 0 h 669"/>
                  <a:gd name="T16" fmla="*/ 308 w 439"/>
                  <a:gd name="T17" fmla="*/ 2 h 669"/>
                  <a:gd name="T18" fmla="*/ 310 w 439"/>
                  <a:gd name="T19" fmla="*/ 4 h 669"/>
                  <a:gd name="T20" fmla="*/ 258 w 439"/>
                  <a:gd name="T21" fmla="*/ 4 h 669"/>
                  <a:gd name="T22" fmla="*/ 258 w 439"/>
                  <a:gd name="T23" fmla="*/ 0 h 669"/>
                  <a:gd name="T24" fmla="*/ 439 w 439"/>
                  <a:gd name="T25" fmla="*/ 669 h 669"/>
                  <a:gd name="T26" fmla="*/ 410 w 439"/>
                  <a:gd name="T27" fmla="*/ 669 h 669"/>
                  <a:gd name="T28" fmla="*/ 406 w 439"/>
                  <a:gd name="T29" fmla="*/ 665 h 669"/>
                  <a:gd name="T30" fmla="*/ 437 w 439"/>
                  <a:gd name="T31" fmla="*/ 665 h 669"/>
                  <a:gd name="T32" fmla="*/ 439 w 439"/>
                  <a:gd name="T33" fmla="*/ 669 h 669"/>
                  <a:gd name="T34" fmla="*/ 371 w 439"/>
                  <a:gd name="T35" fmla="*/ 669 h 669"/>
                  <a:gd name="T36" fmla="*/ 345 w 439"/>
                  <a:gd name="T37" fmla="*/ 669 h 669"/>
                  <a:gd name="T38" fmla="*/ 345 w 439"/>
                  <a:gd name="T39" fmla="*/ 665 h 669"/>
                  <a:gd name="T40" fmla="*/ 371 w 439"/>
                  <a:gd name="T41" fmla="*/ 665 h 669"/>
                  <a:gd name="T42" fmla="*/ 371 w 439"/>
                  <a:gd name="T43" fmla="*/ 669 h 669"/>
                  <a:gd name="T44" fmla="*/ 297 w 439"/>
                  <a:gd name="T45" fmla="*/ 669 h 669"/>
                  <a:gd name="T46" fmla="*/ 254 w 439"/>
                  <a:gd name="T47" fmla="*/ 669 h 669"/>
                  <a:gd name="T48" fmla="*/ 252 w 439"/>
                  <a:gd name="T49" fmla="*/ 665 h 669"/>
                  <a:gd name="T50" fmla="*/ 297 w 439"/>
                  <a:gd name="T51" fmla="*/ 665 h 669"/>
                  <a:gd name="T52" fmla="*/ 297 w 439"/>
                  <a:gd name="T53" fmla="*/ 669 h 669"/>
                  <a:gd name="T54" fmla="*/ 221 w 439"/>
                  <a:gd name="T55" fmla="*/ 669 h 669"/>
                  <a:gd name="T56" fmla="*/ 197 w 439"/>
                  <a:gd name="T57" fmla="*/ 669 h 669"/>
                  <a:gd name="T58" fmla="*/ 197 w 439"/>
                  <a:gd name="T59" fmla="*/ 665 h 669"/>
                  <a:gd name="T60" fmla="*/ 221 w 439"/>
                  <a:gd name="T61" fmla="*/ 665 h 669"/>
                  <a:gd name="T62" fmla="*/ 221 w 439"/>
                  <a:gd name="T63" fmla="*/ 669 h 669"/>
                  <a:gd name="T64" fmla="*/ 152 w 439"/>
                  <a:gd name="T65" fmla="*/ 669 h 669"/>
                  <a:gd name="T66" fmla="*/ 127 w 439"/>
                  <a:gd name="T67" fmla="*/ 669 h 669"/>
                  <a:gd name="T68" fmla="*/ 127 w 439"/>
                  <a:gd name="T69" fmla="*/ 665 h 669"/>
                  <a:gd name="T70" fmla="*/ 152 w 439"/>
                  <a:gd name="T71" fmla="*/ 665 h 669"/>
                  <a:gd name="T72" fmla="*/ 152 w 439"/>
                  <a:gd name="T73" fmla="*/ 669 h 669"/>
                  <a:gd name="T74" fmla="*/ 26 w 439"/>
                  <a:gd name="T75" fmla="*/ 669 h 669"/>
                  <a:gd name="T76" fmla="*/ 0 w 439"/>
                  <a:gd name="T77" fmla="*/ 669 h 669"/>
                  <a:gd name="T78" fmla="*/ 0 w 439"/>
                  <a:gd name="T79" fmla="*/ 665 h 669"/>
                  <a:gd name="T80" fmla="*/ 26 w 439"/>
                  <a:gd name="T81" fmla="*/ 665 h 669"/>
                  <a:gd name="T82" fmla="*/ 26 w 439"/>
                  <a:gd name="T83" fmla="*/ 66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9">
                    <a:moveTo>
                      <a:pt x="13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5" y="4"/>
                    </a:lnTo>
                    <a:lnTo>
                      <a:pt x="137" y="2"/>
                    </a:lnTo>
                    <a:lnTo>
                      <a:pt x="139" y="0"/>
                    </a:lnTo>
                    <a:close/>
                    <a:moveTo>
                      <a:pt x="258" y="0"/>
                    </a:moveTo>
                    <a:lnTo>
                      <a:pt x="306" y="0"/>
                    </a:lnTo>
                    <a:lnTo>
                      <a:pt x="308" y="2"/>
                    </a:lnTo>
                    <a:lnTo>
                      <a:pt x="31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9"/>
                    </a:moveTo>
                    <a:lnTo>
                      <a:pt x="410" y="669"/>
                    </a:lnTo>
                    <a:lnTo>
                      <a:pt x="406" y="665"/>
                    </a:lnTo>
                    <a:lnTo>
                      <a:pt x="437" y="665"/>
                    </a:lnTo>
                    <a:lnTo>
                      <a:pt x="439" y="669"/>
                    </a:lnTo>
                    <a:close/>
                    <a:moveTo>
                      <a:pt x="371" y="669"/>
                    </a:moveTo>
                    <a:lnTo>
                      <a:pt x="345" y="669"/>
                    </a:lnTo>
                    <a:lnTo>
                      <a:pt x="345" y="665"/>
                    </a:lnTo>
                    <a:lnTo>
                      <a:pt x="371" y="665"/>
                    </a:lnTo>
                    <a:lnTo>
                      <a:pt x="371" y="669"/>
                    </a:lnTo>
                    <a:close/>
                    <a:moveTo>
                      <a:pt x="297" y="669"/>
                    </a:moveTo>
                    <a:lnTo>
                      <a:pt x="254" y="669"/>
                    </a:lnTo>
                    <a:lnTo>
                      <a:pt x="252" y="665"/>
                    </a:lnTo>
                    <a:lnTo>
                      <a:pt x="297" y="665"/>
                    </a:lnTo>
                    <a:lnTo>
                      <a:pt x="297" y="669"/>
                    </a:lnTo>
                    <a:close/>
                    <a:moveTo>
                      <a:pt x="221" y="669"/>
                    </a:moveTo>
                    <a:lnTo>
                      <a:pt x="197" y="669"/>
                    </a:lnTo>
                    <a:lnTo>
                      <a:pt x="197" y="665"/>
                    </a:lnTo>
                    <a:lnTo>
                      <a:pt x="221" y="665"/>
                    </a:lnTo>
                    <a:lnTo>
                      <a:pt x="221" y="669"/>
                    </a:lnTo>
                    <a:close/>
                    <a:moveTo>
                      <a:pt x="152" y="669"/>
                    </a:moveTo>
                    <a:lnTo>
                      <a:pt x="127" y="669"/>
                    </a:lnTo>
                    <a:lnTo>
                      <a:pt x="127" y="665"/>
                    </a:lnTo>
                    <a:lnTo>
                      <a:pt x="152" y="665"/>
                    </a:lnTo>
                    <a:lnTo>
                      <a:pt x="152" y="669"/>
                    </a:lnTo>
                    <a:close/>
                    <a:moveTo>
                      <a:pt x="26" y="669"/>
                    </a:moveTo>
                    <a:lnTo>
                      <a:pt x="0" y="669"/>
                    </a:lnTo>
                    <a:lnTo>
                      <a:pt x="0" y="665"/>
                    </a:lnTo>
                    <a:lnTo>
                      <a:pt x="26" y="665"/>
                    </a:lnTo>
                    <a:lnTo>
                      <a:pt x="26" y="669"/>
                    </a:lnTo>
                    <a:close/>
                  </a:path>
                </a:pathLst>
              </a:custGeom>
              <a:solidFill>
                <a:srgbClr val="11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2318" y="1744"/>
                <a:ext cx="861" cy="1286"/>
              </a:xfrm>
              <a:custGeom>
                <a:avLst/>
                <a:gdLst>
                  <a:gd name="T0" fmla="*/ 137 w 439"/>
                  <a:gd name="T1" fmla="*/ 0 h 665"/>
                  <a:gd name="T2" fmla="*/ 186 w 439"/>
                  <a:gd name="T3" fmla="*/ 0 h 665"/>
                  <a:gd name="T4" fmla="*/ 186 w 439"/>
                  <a:gd name="T5" fmla="*/ 4 h 665"/>
                  <a:gd name="T6" fmla="*/ 133 w 439"/>
                  <a:gd name="T7" fmla="*/ 4 h 665"/>
                  <a:gd name="T8" fmla="*/ 135 w 439"/>
                  <a:gd name="T9" fmla="*/ 2 h 665"/>
                  <a:gd name="T10" fmla="*/ 137 w 439"/>
                  <a:gd name="T11" fmla="*/ 0 h 665"/>
                  <a:gd name="T12" fmla="*/ 258 w 439"/>
                  <a:gd name="T13" fmla="*/ 0 h 665"/>
                  <a:gd name="T14" fmla="*/ 308 w 439"/>
                  <a:gd name="T15" fmla="*/ 0 h 665"/>
                  <a:gd name="T16" fmla="*/ 310 w 439"/>
                  <a:gd name="T17" fmla="*/ 2 h 665"/>
                  <a:gd name="T18" fmla="*/ 312 w 439"/>
                  <a:gd name="T19" fmla="*/ 4 h 665"/>
                  <a:gd name="T20" fmla="*/ 258 w 439"/>
                  <a:gd name="T21" fmla="*/ 4 h 665"/>
                  <a:gd name="T22" fmla="*/ 258 w 439"/>
                  <a:gd name="T23" fmla="*/ 0 h 665"/>
                  <a:gd name="T24" fmla="*/ 439 w 439"/>
                  <a:gd name="T25" fmla="*/ 665 h 665"/>
                  <a:gd name="T26" fmla="*/ 408 w 439"/>
                  <a:gd name="T27" fmla="*/ 665 h 665"/>
                  <a:gd name="T28" fmla="*/ 406 w 439"/>
                  <a:gd name="T29" fmla="*/ 661 h 665"/>
                  <a:gd name="T30" fmla="*/ 435 w 439"/>
                  <a:gd name="T31" fmla="*/ 661 h 665"/>
                  <a:gd name="T32" fmla="*/ 439 w 439"/>
                  <a:gd name="T33" fmla="*/ 665 h 665"/>
                  <a:gd name="T34" fmla="*/ 371 w 439"/>
                  <a:gd name="T35" fmla="*/ 665 h 665"/>
                  <a:gd name="T36" fmla="*/ 345 w 439"/>
                  <a:gd name="T37" fmla="*/ 665 h 665"/>
                  <a:gd name="T38" fmla="*/ 345 w 439"/>
                  <a:gd name="T39" fmla="*/ 661 h 665"/>
                  <a:gd name="T40" fmla="*/ 371 w 439"/>
                  <a:gd name="T41" fmla="*/ 661 h 665"/>
                  <a:gd name="T42" fmla="*/ 371 w 439"/>
                  <a:gd name="T43" fmla="*/ 665 h 665"/>
                  <a:gd name="T44" fmla="*/ 297 w 439"/>
                  <a:gd name="T45" fmla="*/ 665 h 665"/>
                  <a:gd name="T46" fmla="*/ 254 w 439"/>
                  <a:gd name="T47" fmla="*/ 665 h 665"/>
                  <a:gd name="T48" fmla="*/ 250 w 439"/>
                  <a:gd name="T49" fmla="*/ 661 h 665"/>
                  <a:gd name="T50" fmla="*/ 297 w 439"/>
                  <a:gd name="T51" fmla="*/ 661 h 665"/>
                  <a:gd name="T52" fmla="*/ 297 w 439"/>
                  <a:gd name="T53" fmla="*/ 665 h 665"/>
                  <a:gd name="T54" fmla="*/ 221 w 439"/>
                  <a:gd name="T55" fmla="*/ 665 h 665"/>
                  <a:gd name="T56" fmla="*/ 197 w 439"/>
                  <a:gd name="T57" fmla="*/ 665 h 665"/>
                  <a:gd name="T58" fmla="*/ 197 w 439"/>
                  <a:gd name="T59" fmla="*/ 661 h 665"/>
                  <a:gd name="T60" fmla="*/ 221 w 439"/>
                  <a:gd name="T61" fmla="*/ 661 h 665"/>
                  <a:gd name="T62" fmla="*/ 221 w 439"/>
                  <a:gd name="T63" fmla="*/ 665 h 665"/>
                  <a:gd name="T64" fmla="*/ 152 w 439"/>
                  <a:gd name="T65" fmla="*/ 665 h 665"/>
                  <a:gd name="T66" fmla="*/ 127 w 439"/>
                  <a:gd name="T67" fmla="*/ 665 h 665"/>
                  <a:gd name="T68" fmla="*/ 127 w 439"/>
                  <a:gd name="T69" fmla="*/ 661 h 665"/>
                  <a:gd name="T70" fmla="*/ 152 w 439"/>
                  <a:gd name="T71" fmla="*/ 661 h 665"/>
                  <a:gd name="T72" fmla="*/ 152 w 439"/>
                  <a:gd name="T73" fmla="*/ 665 h 665"/>
                  <a:gd name="T74" fmla="*/ 26 w 439"/>
                  <a:gd name="T75" fmla="*/ 665 h 665"/>
                  <a:gd name="T76" fmla="*/ 0 w 439"/>
                  <a:gd name="T77" fmla="*/ 665 h 665"/>
                  <a:gd name="T78" fmla="*/ 0 w 439"/>
                  <a:gd name="T79" fmla="*/ 661 h 665"/>
                  <a:gd name="T80" fmla="*/ 26 w 439"/>
                  <a:gd name="T81" fmla="*/ 661 h 665"/>
                  <a:gd name="T82" fmla="*/ 26 w 439"/>
                  <a:gd name="T83" fmla="*/ 665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9" h="665">
                    <a:moveTo>
                      <a:pt x="13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5" y="2"/>
                    </a:lnTo>
                    <a:lnTo>
                      <a:pt x="137" y="0"/>
                    </a:lnTo>
                    <a:close/>
                    <a:moveTo>
                      <a:pt x="258" y="0"/>
                    </a:moveTo>
                    <a:lnTo>
                      <a:pt x="308" y="0"/>
                    </a:lnTo>
                    <a:lnTo>
                      <a:pt x="310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9" y="665"/>
                    </a:moveTo>
                    <a:lnTo>
                      <a:pt x="408" y="665"/>
                    </a:lnTo>
                    <a:lnTo>
                      <a:pt x="406" y="661"/>
                    </a:lnTo>
                    <a:lnTo>
                      <a:pt x="435" y="661"/>
                    </a:lnTo>
                    <a:lnTo>
                      <a:pt x="439" y="665"/>
                    </a:lnTo>
                    <a:close/>
                    <a:moveTo>
                      <a:pt x="371" y="665"/>
                    </a:moveTo>
                    <a:lnTo>
                      <a:pt x="345" y="665"/>
                    </a:lnTo>
                    <a:lnTo>
                      <a:pt x="345" y="661"/>
                    </a:lnTo>
                    <a:lnTo>
                      <a:pt x="371" y="661"/>
                    </a:lnTo>
                    <a:lnTo>
                      <a:pt x="371" y="665"/>
                    </a:lnTo>
                    <a:close/>
                    <a:moveTo>
                      <a:pt x="297" y="665"/>
                    </a:moveTo>
                    <a:lnTo>
                      <a:pt x="254" y="665"/>
                    </a:lnTo>
                    <a:lnTo>
                      <a:pt x="250" y="661"/>
                    </a:lnTo>
                    <a:lnTo>
                      <a:pt x="297" y="661"/>
                    </a:lnTo>
                    <a:lnTo>
                      <a:pt x="297" y="665"/>
                    </a:lnTo>
                    <a:close/>
                    <a:moveTo>
                      <a:pt x="221" y="665"/>
                    </a:moveTo>
                    <a:lnTo>
                      <a:pt x="197" y="665"/>
                    </a:lnTo>
                    <a:lnTo>
                      <a:pt x="197" y="661"/>
                    </a:lnTo>
                    <a:lnTo>
                      <a:pt x="221" y="661"/>
                    </a:lnTo>
                    <a:lnTo>
                      <a:pt x="221" y="665"/>
                    </a:lnTo>
                    <a:close/>
                    <a:moveTo>
                      <a:pt x="152" y="665"/>
                    </a:moveTo>
                    <a:lnTo>
                      <a:pt x="127" y="665"/>
                    </a:lnTo>
                    <a:lnTo>
                      <a:pt x="127" y="661"/>
                    </a:lnTo>
                    <a:lnTo>
                      <a:pt x="152" y="661"/>
                    </a:lnTo>
                    <a:lnTo>
                      <a:pt x="152" y="665"/>
                    </a:lnTo>
                    <a:close/>
                    <a:moveTo>
                      <a:pt x="26" y="665"/>
                    </a:moveTo>
                    <a:lnTo>
                      <a:pt x="0" y="665"/>
                    </a:lnTo>
                    <a:lnTo>
                      <a:pt x="0" y="661"/>
                    </a:lnTo>
                    <a:lnTo>
                      <a:pt x="26" y="661"/>
                    </a:lnTo>
                    <a:lnTo>
                      <a:pt x="26" y="665"/>
                    </a:lnTo>
                    <a:close/>
                  </a:path>
                </a:pathLst>
              </a:custGeom>
              <a:solidFill>
                <a:srgbClr val="12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29"/>
              <p:cNvSpPr>
                <a:spLocks noEditPoints="1"/>
              </p:cNvSpPr>
              <p:nvPr/>
            </p:nvSpPr>
            <p:spPr bwMode="auto">
              <a:xfrm>
                <a:off x="2318" y="1748"/>
                <a:ext cx="857" cy="1279"/>
              </a:xfrm>
              <a:custGeom>
                <a:avLst/>
                <a:gdLst>
                  <a:gd name="T0" fmla="*/ 135 w 437"/>
                  <a:gd name="T1" fmla="*/ 0 h 661"/>
                  <a:gd name="T2" fmla="*/ 186 w 437"/>
                  <a:gd name="T3" fmla="*/ 0 h 661"/>
                  <a:gd name="T4" fmla="*/ 186 w 437"/>
                  <a:gd name="T5" fmla="*/ 4 h 661"/>
                  <a:gd name="T6" fmla="*/ 133 w 437"/>
                  <a:gd name="T7" fmla="*/ 4 h 661"/>
                  <a:gd name="T8" fmla="*/ 133 w 437"/>
                  <a:gd name="T9" fmla="*/ 2 h 661"/>
                  <a:gd name="T10" fmla="*/ 135 w 437"/>
                  <a:gd name="T11" fmla="*/ 0 h 661"/>
                  <a:gd name="T12" fmla="*/ 258 w 437"/>
                  <a:gd name="T13" fmla="*/ 0 h 661"/>
                  <a:gd name="T14" fmla="*/ 310 w 437"/>
                  <a:gd name="T15" fmla="*/ 0 h 661"/>
                  <a:gd name="T16" fmla="*/ 312 w 437"/>
                  <a:gd name="T17" fmla="*/ 2 h 661"/>
                  <a:gd name="T18" fmla="*/ 312 w 437"/>
                  <a:gd name="T19" fmla="*/ 4 h 661"/>
                  <a:gd name="T20" fmla="*/ 258 w 437"/>
                  <a:gd name="T21" fmla="*/ 4 h 661"/>
                  <a:gd name="T22" fmla="*/ 258 w 437"/>
                  <a:gd name="T23" fmla="*/ 0 h 661"/>
                  <a:gd name="T24" fmla="*/ 437 w 437"/>
                  <a:gd name="T25" fmla="*/ 661 h 661"/>
                  <a:gd name="T26" fmla="*/ 406 w 437"/>
                  <a:gd name="T27" fmla="*/ 661 h 661"/>
                  <a:gd name="T28" fmla="*/ 404 w 437"/>
                  <a:gd name="T29" fmla="*/ 657 h 661"/>
                  <a:gd name="T30" fmla="*/ 435 w 437"/>
                  <a:gd name="T31" fmla="*/ 657 h 661"/>
                  <a:gd name="T32" fmla="*/ 437 w 437"/>
                  <a:gd name="T33" fmla="*/ 661 h 661"/>
                  <a:gd name="T34" fmla="*/ 371 w 437"/>
                  <a:gd name="T35" fmla="*/ 661 h 661"/>
                  <a:gd name="T36" fmla="*/ 345 w 437"/>
                  <a:gd name="T37" fmla="*/ 661 h 661"/>
                  <a:gd name="T38" fmla="*/ 345 w 437"/>
                  <a:gd name="T39" fmla="*/ 657 h 661"/>
                  <a:gd name="T40" fmla="*/ 371 w 437"/>
                  <a:gd name="T41" fmla="*/ 657 h 661"/>
                  <a:gd name="T42" fmla="*/ 371 w 437"/>
                  <a:gd name="T43" fmla="*/ 661 h 661"/>
                  <a:gd name="T44" fmla="*/ 297 w 437"/>
                  <a:gd name="T45" fmla="*/ 661 h 661"/>
                  <a:gd name="T46" fmla="*/ 252 w 437"/>
                  <a:gd name="T47" fmla="*/ 661 h 661"/>
                  <a:gd name="T48" fmla="*/ 250 w 437"/>
                  <a:gd name="T49" fmla="*/ 657 h 661"/>
                  <a:gd name="T50" fmla="*/ 297 w 437"/>
                  <a:gd name="T51" fmla="*/ 657 h 661"/>
                  <a:gd name="T52" fmla="*/ 297 w 437"/>
                  <a:gd name="T53" fmla="*/ 661 h 661"/>
                  <a:gd name="T54" fmla="*/ 221 w 437"/>
                  <a:gd name="T55" fmla="*/ 661 h 661"/>
                  <a:gd name="T56" fmla="*/ 197 w 437"/>
                  <a:gd name="T57" fmla="*/ 661 h 661"/>
                  <a:gd name="T58" fmla="*/ 197 w 437"/>
                  <a:gd name="T59" fmla="*/ 657 h 661"/>
                  <a:gd name="T60" fmla="*/ 221 w 437"/>
                  <a:gd name="T61" fmla="*/ 657 h 661"/>
                  <a:gd name="T62" fmla="*/ 221 w 437"/>
                  <a:gd name="T63" fmla="*/ 661 h 661"/>
                  <a:gd name="T64" fmla="*/ 152 w 437"/>
                  <a:gd name="T65" fmla="*/ 661 h 661"/>
                  <a:gd name="T66" fmla="*/ 127 w 437"/>
                  <a:gd name="T67" fmla="*/ 661 h 661"/>
                  <a:gd name="T68" fmla="*/ 127 w 437"/>
                  <a:gd name="T69" fmla="*/ 657 h 661"/>
                  <a:gd name="T70" fmla="*/ 152 w 437"/>
                  <a:gd name="T71" fmla="*/ 657 h 661"/>
                  <a:gd name="T72" fmla="*/ 152 w 437"/>
                  <a:gd name="T73" fmla="*/ 661 h 661"/>
                  <a:gd name="T74" fmla="*/ 26 w 437"/>
                  <a:gd name="T75" fmla="*/ 661 h 661"/>
                  <a:gd name="T76" fmla="*/ 0 w 437"/>
                  <a:gd name="T77" fmla="*/ 661 h 661"/>
                  <a:gd name="T78" fmla="*/ 0 w 437"/>
                  <a:gd name="T79" fmla="*/ 657 h 661"/>
                  <a:gd name="T80" fmla="*/ 26 w 437"/>
                  <a:gd name="T81" fmla="*/ 657 h 661"/>
                  <a:gd name="T82" fmla="*/ 26 w 437"/>
                  <a:gd name="T83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7" h="661">
                    <a:moveTo>
                      <a:pt x="13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3" y="4"/>
                    </a:lnTo>
                    <a:lnTo>
                      <a:pt x="133" y="2"/>
                    </a:lnTo>
                    <a:lnTo>
                      <a:pt x="135" y="0"/>
                    </a:lnTo>
                    <a:close/>
                    <a:moveTo>
                      <a:pt x="258" y="0"/>
                    </a:moveTo>
                    <a:lnTo>
                      <a:pt x="310" y="0"/>
                    </a:lnTo>
                    <a:lnTo>
                      <a:pt x="312" y="2"/>
                    </a:lnTo>
                    <a:lnTo>
                      <a:pt x="31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7" y="661"/>
                    </a:moveTo>
                    <a:lnTo>
                      <a:pt x="406" y="661"/>
                    </a:lnTo>
                    <a:lnTo>
                      <a:pt x="404" y="657"/>
                    </a:lnTo>
                    <a:lnTo>
                      <a:pt x="435" y="657"/>
                    </a:lnTo>
                    <a:lnTo>
                      <a:pt x="437" y="661"/>
                    </a:lnTo>
                    <a:close/>
                    <a:moveTo>
                      <a:pt x="371" y="661"/>
                    </a:moveTo>
                    <a:lnTo>
                      <a:pt x="345" y="661"/>
                    </a:lnTo>
                    <a:lnTo>
                      <a:pt x="345" y="657"/>
                    </a:lnTo>
                    <a:lnTo>
                      <a:pt x="371" y="657"/>
                    </a:lnTo>
                    <a:lnTo>
                      <a:pt x="371" y="661"/>
                    </a:lnTo>
                    <a:close/>
                    <a:moveTo>
                      <a:pt x="297" y="661"/>
                    </a:moveTo>
                    <a:lnTo>
                      <a:pt x="252" y="661"/>
                    </a:lnTo>
                    <a:lnTo>
                      <a:pt x="250" y="657"/>
                    </a:lnTo>
                    <a:lnTo>
                      <a:pt x="297" y="657"/>
                    </a:lnTo>
                    <a:lnTo>
                      <a:pt x="297" y="661"/>
                    </a:lnTo>
                    <a:close/>
                    <a:moveTo>
                      <a:pt x="221" y="661"/>
                    </a:moveTo>
                    <a:lnTo>
                      <a:pt x="197" y="661"/>
                    </a:lnTo>
                    <a:lnTo>
                      <a:pt x="197" y="657"/>
                    </a:lnTo>
                    <a:lnTo>
                      <a:pt x="221" y="657"/>
                    </a:lnTo>
                    <a:lnTo>
                      <a:pt x="221" y="661"/>
                    </a:lnTo>
                    <a:close/>
                    <a:moveTo>
                      <a:pt x="152" y="661"/>
                    </a:moveTo>
                    <a:lnTo>
                      <a:pt x="127" y="661"/>
                    </a:lnTo>
                    <a:lnTo>
                      <a:pt x="127" y="657"/>
                    </a:lnTo>
                    <a:lnTo>
                      <a:pt x="152" y="657"/>
                    </a:lnTo>
                    <a:lnTo>
                      <a:pt x="152" y="661"/>
                    </a:lnTo>
                    <a:close/>
                    <a:moveTo>
                      <a:pt x="26" y="661"/>
                    </a:moveTo>
                    <a:lnTo>
                      <a:pt x="0" y="661"/>
                    </a:lnTo>
                    <a:lnTo>
                      <a:pt x="0" y="657"/>
                    </a:lnTo>
                    <a:lnTo>
                      <a:pt x="26" y="657"/>
                    </a:lnTo>
                    <a:lnTo>
                      <a:pt x="26" y="661"/>
                    </a:lnTo>
                    <a:close/>
                  </a:path>
                </a:pathLst>
              </a:custGeom>
              <a:solidFill>
                <a:srgbClr val="13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30"/>
              <p:cNvSpPr>
                <a:spLocks noEditPoints="1"/>
              </p:cNvSpPr>
              <p:nvPr/>
            </p:nvSpPr>
            <p:spPr bwMode="auto">
              <a:xfrm>
                <a:off x="2318" y="1752"/>
                <a:ext cx="853" cy="1271"/>
              </a:xfrm>
              <a:custGeom>
                <a:avLst/>
                <a:gdLst>
                  <a:gd name="T0" fmla="*/ 133 w 435"/>
                  <a:gd name="T1" fmla="*/ 0 h 657"/>
                  <a:gd name="T2" fmla="*/ 186 w 435"/>
                  <a:gd name="T3" fmla="*/ 0 h 657"/>
                  <a:gd name="T4" fmla="*/ 186 w 435"/>
                  <a:gd name="T5" fmla="*/ 4 h 657"/>
                  <a:gd name="T6" fmla="*/ 131 w 435"/>
                  <a:gd name="T7" fmla="*/ 4 h 657"/>
                  <a:gd name="T8" fmla="*/ 133 w 435"/>
                  <a:gd name="T9" fmla="*/ 2 h 657"/>
                  <a:gd name="T10" fmla="*/ 133 w 435"/>
                  <a:gd name="T11" fmla="*/ 0 h 657"/>
                  <a:gd name="T12" fmla="*/ 258 w 435"/>
                  <a:gd name="T13" fmla="*/ 0 h 657"/>
                  <a:gd name="T14" fmla="*/ 312 w 435"/>
                  <a:gd name="T15" fmla="*/ 0 h 657"/>
                  <a:gd name="T16" fmla="*/ 312 w 435"/>
                  <a:gd name="T17" fmla="*/ 2 h 657"/>
                  <a:gd name="T18" fmla="*/ 314 w 435"/>
                  <a:gd name="T19" fmla="*/ 4 h 657"/>
                  <a:gd name="T20" fmla="*/ 258 w 435"/>
                  <a:gd name="T21" fmla="*/ 4 h 657"/>
                  <a:gd name="T22" fmla="*/ 258 w 435"/>
                  <a:gd name="T23" fmla="*/ 0 h 657"/>
                  <a:gd name="T24" fmla="*/ 435 w 435"/>
                  <a:gd name="T25" fmla="*/ 657 h 657"/>
                  <a:gd name="T26" fmla="*/ 406 w 435"/>
                  <a:gd name="T27" fmla="*/ 657 h 657"/>
                  <a:gd name="T28" fmla="*/ 404 w 435"/>
                  <a:gd name="T29" fmla="*/ 653 h 657"/>
                  <a:gd name="T30" fmla="*/ 433 w 435"/>
                  <a:gd name="T31" fmla="*/ 653 h 657"/>
                  <a:gd name="T32" fmla="*/ 435 w 435"/>
                  <a:gd name="T33" fmla="*/ 657 h 657"/>
                  <a:gd name="T34" fmla="*/ 371 w 435"/>
                  <a:gd name="T35" fmla="*/ 657 h 657"/>
                  <a:gd name="T36" fmla="*/ 345 w 435"/>
                  <a:gd name="T37" fmla="*/ 657 h 657"/>
                  <a:gd name="T38" fmla="*/ 345 w 435"/>
                  <a:gd name="T39" fmla="*/ 653 h 657"/>
                  <a:gd name="T40" fmla="*/ 371 w 435"/>
                  <a:gd name="T41" fmla="*/ 653 h 657"/>
                  <a:gd name="T42" fmla="*/ 371 w 435"/>
                  <a:gd name="T43" fmla="*/ 653 h 657"/>
                  <a:gd name="T44" fmla="*/ 371 w 435"/>
                  <a:gd name="T45" fmla="*/ 657 h 657"/>
                  <a:gd name="T46" fmla="*/ 297 w 435"/>
                  <a:gd name="T47" fmla="*/ 657 h 657"/>
                  <a:gd name="T48" fmla="*/ 250 w 435"/>
                  <a:gd name="T49" fmla="*/ 657 h 657"/>
                  <a:gd name="T50" fmla="*/ 248 w 435"/>
                  <a:gd name="T51" fmla="*/ 653 h 657"/>
                  <a:gd name="T52" fmla="*/ 297 w 435"/>
                  <a:gd name="T53" fmla="*/ 653 h 657"/>
                  <a:gd name="T54" fmla="*/ 297 w 435"/>
                  <a:gd name="T55" fmla="*/ 657 h 657"/>
                  <a:gd name="T56" fmla="*/ 221 w 435"/>
                  <a:gd name="T57" fmla="*/ 657 h 657"/>
                  <a:gd name="T58" fmla="*/ 197 w 435"/>
                  <a:gd name="T59" fmla="*/ 657 h 657"/>
                  <a:gd name="T60" fmla="*/ 197 w 435"/>
                  <a:gd name="T61" fmla="*/ 653 h 657"/>
                  <a:gd name="T62" fmla="*/ 221 w 435"/>
                  <a:gd name="T63" fmla="*/ 653 h 657"/>
                  <a:gd name="T64" fmla="*/ 221 w 435"/>
                  <a:gd name="T65" fmla="*/ 657 h 657"/>
                  <a:gd name="T66" fmla="*/ 152 w 435"/>
                  <a:gd name="T67" fmla="*/ 657 h 657"/>
                  <a:gd name="T68" fmla="*/ 127 w 435"/>
                  <a:gd name="T69" fmla="*/ 657 h 657"/>
                  <a:gd name="T70" fmla="*/ 127 w 435"/>
                  <a:gd name="T71" fmla="*/ 653 h 657"/>
                  <a:gd name="T72" fmla="*/ 152 w 435"/>
                  <a:gd name="T73" fmla="*/ 653 h 657"/>
                  <a:gd name="T74" fmla="*/ 152 w 435"/>
                  <a:gd name="T75" fmla="*/ 657 h 657"/>
                  <a:gd name="T76" fmla="*/ 26 w 435"/>
                  <a:gd name="T77" fmla="*/ 657 h 657"/>
                  <a:gd name="T78" fmla="*/ 0 w 435"/>
                  <a:gd name="T79" fmla="*/ 657 h 657"/>
                  <a:gd name="T80" fmla="*/ 0 w 435"/>
                  <a:gd name="T81" fmla="*/ 653 h 657"/>
                  <a:gd name="T82" fmla="*/ 26 w 435"/>
                  <a:gd name="T83" fmla="*/ 653 h 657"/>
                  <a:gd name="T84" fmla="*/ 26 w 435"/>
                  <a:gd name="T8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7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31" y="4"/>
                    </a:lnTo>
                    <a:lnTo>
                      <a:pt x="133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2" y="2"/>
                    </a:lnTo>
                    <a:lnTo>
                      <a:pt x="314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7"/>
                    </a:moveTo>
                    <a:lnTo>
                      <a:pt x="406" y="657"/>
                    </a:lnTo>
                    <a:lnTo>
                      <a:pt x="404" y="653"/>
                    </a:lnTo>
                    <a:lnTo>
                      <a:pt x="433" y="653"/>
                    </a:lnTo>
                    <a:lnTo>
                      <a:pt x="435" y="657"/>
                    </a:lnTo>
                    <a:close/>
                    <a:moveTo>
                      <a:pt x="371" y="657"/>
                    </a:moveTo>
                    <a:lnTo>
                      <a:pt x="345" y="657"/>
                    </a:lnTo>
                    <a:lnTo>
                      <a:pt x="345" y="653"/>
                    </a:lnTo>
                    <a:lnTo>
                      <a:pt x="371" y="653"/>
                    </a:lnTo>
                    <a:lnTo>
                      <a:pt x="371" y="653"/>
                    </a:lnTo>
                    <a:lnTo>
                      <a:pt x="371" y="657"/>
                    </a:lnTo>
                    <a:close/>
                    <a:moveTo>
                      <a:pt x="297" y="657"/>
                    </a:moveTo>
                    <a:lnTo>
                      <a:pt x="250" y="657"/>
                    </a:lnTo>
                    <a:lnTo>
                      <a:pt x="248" y="653"/>
                    </a:lnTo>
                    <a:lnTo>
                      <a:pt x="297" y="653"/>
                    </a:lnTo>
                    <a:lnTo>
                      <a:pt x="297" y="657"/>
                    </a:lnTo>
                    <a:close/>
                    <a:moveTo>
                      <a:pt x="221" y="657"/>
                    </a:moveTo>
                    <a:lnTo>
                      <a:pt x="197" y="657"/>
                    </a:lnTo>
                    <a:lnTo>
                      <a:pt x="197" y="653"/>
                    </a:lnTo>
                    <a:lnTo>
                      <a:pt x="221" y="653"/>
                    </a:lnTo>
                    <a:lnTo>
                      <a:pt x="221" y="657"/>
                    </a:lnTo>
                    <a:close/>
                    <a:moveTo>
                      <a:pt x="152" y="657"/>
                    </a:moveTo>
                    <a:lnTo>
                      <a:pt x="127" y="657"/>
                    </a:lnTo>
                    <a:lnTo>
                      <a:pt x="127" y="653"/>
                    </a:lnTo>
                    <a:lnTo>
                      <a:pt x="152" y="653"/>
                    </a:lnTo>
                    <a:lnTo>
                      <a:pt x="152" y="657"/>
                    </a:lnTo>
                    <a:close/>
                    <a:moveTo>
                      <a:pt x="26" y="657"/>
                    </a:moveTo>
                    <a:lnTo>
                      <a:pt x="0" y="657"/>
                    </a:lnTo>
                    <a:lnTo>
                      <a:pt x="0" y="653"/>
                    </a:lnTo>
                    <a:lnTo>
                      <a:pt x="26" y="653"/>
                    </a:lnTo>
                    <a:lnTo>
                      <a:pt x="26" y="65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31"/>
              <p:cNvSpPr>
                <a:spLocks noEditPoints="1"/>
              </p:cNvSpPr>
              <p:nvPr/>
            </p:nvSpPr>
            <p:spPr bwMode="auto">
              <a:xfrm>
                <a:off x="2318" y="1756"/>
                <a:ext cx="853" cy="1263"/>
              </a:xfrm>
              <a:custGeom>
                <a:avLst/>
                <a:gdLst>
                  <a:gd name="T0" fmla="*/ 133 w 435"/>
                  <a:gd name="T1" fmla="*/ 0 h 653"/>
                  <a:gd name="T2" fmla="*/ 186 w 435"/>
                  <a:gd name="T3" fmla="*/ 0 h 653"/>
                  <a:gd name="T4" fmla="*/ 186 w 435"/>
                  <a:gd name="T5" fmla="*/ 4 h 653"/>
                  <a:gd name="T6" fmla="*/ 129 w 435"/>
                  <a:gd name="T7" fmla="*/ 4 h 653"/>
                  <a:gd name="T8" fmla="*/ 131 w 435"/>
                  <a:gd name="T9" fmla="*/ 2 h 653"/>
                  <a:gd name="T10" fmla="*/ 133 w 435"/>
                  <a:gd name="T11" fmla="*/ 0 h 653"/>
                  <a:gd name="T12" fmla="*/ 258 w 435"/>
                  <a:gd name="T13" fmla="*/ 0 h 653"/>
                  <a:gd name="T14" fmla="*/ 312 w 435"/>
                  <a:gd name="T15" fmla="*/ 0 h 653"/>
                  <a:gd name="T16" fmla="*/ 314 w 435"/>
                  <a:gd name="T17" fmla="*/ 2 h 653"/>
                  <a:gd name="T18" fmla="*/ 316 w 435"/>
                  <a:gd name="T19" fmla="*/ 4 h 653"/>
                  <a:gd name="T20" fmla="*/ 258 w 435"/>
                  <a:gd name="T21" fmla="*/ 4 h 653"/>
                  <a:gd name="T22" fmla="*/ 258 w 435"/>
                  <a:gd name="T23" fmla="*/ 0 h 653"/>
                  <a:gd name="T24" fmla="*/ 435 w 435"/>
                  <a:gd name="T25" fmla="*/ 653 h 653"/>
                  <a:gd name="T26" fmla="*/ 404 w 435"/>
                  <a:gd name="T27" fmla="*/ 653 h 653"/>
                  <a:gd name="T28" fmla="*/ 402 w 435"/>
                  <a:gd name="T29" fmla="*/ 649 h 653"/>
                  <a:gd name="T30" fmla="*/ 431 w 435"/>
                  <a:gd name="T31" fmla="*/ 649 h 653"/>
                  <a:gd name="T32" fmla="*/ 435 w 435"/>
                  <a:gd name="T33" fmla="*/ 653 h 653"/>
                  <a:gd name="T34" fmla="*/ 371 w 435"/>
                  <a:gd name="T35" fmla="*/ 653 h 653"/>
                  <a:gd name="T36" fmla="*/ 345 w 435"/>
                  <a:gd name="T37" fmla="*/ 653 h 653"/>
                  <a:gd name="T38" fmla="*/ 345 w 435"/>
                  <a:gd name="T39" fmla="*/ 649 h 653"/>
                  <a:gd name="T40" fmla="*/ 373 w 435"/>
                  <a:gd name="T41" fmla="*/ 649 h 653"/>
                  <a:gd name="T42" fmla="*/ 371 w 435"/>
                  <a:gd name="T43" fmla="*/ 651 h 653"/>
                  <a:gd name="T44" fmla="*/ 371 w 435"/>
                  <a:gd name="T45" fmla="*/ 653 h 653"/>
                  <a:gd name="T46" fmla="*/ 297 w 435"/>
                  <a:gd name="T47" fmla="*/ 653 h 653"/>
                  <a:gd name="T48" fmla="*/ 250 w 435"/>
                  <a:gd name="T49" fmla="*/ 653 h 653"/>
                  <a:gd name="T50" fmla="*/ 246 w 435"/>
                  <a:gd name="T51" fmla="*/ 649 h 653"/>
                  <a:gd name="T52" fmla="*/ 297 w 435"/>
                  <a:gd name="T53" fmla="*/ 649 h 653"/>
                  <a:gd name="T54" fmla="*/ 297 w 435"/>
                  <a:gd name="T55" fmla="*/ 653 h 653"/>
                  <a:gd name="T56" fmla="*/ 221 w 435"/>
                  <a:gd name="T57" fmla="*/ 653 h 653"/>
                  <a:gd name="T58" fmla="*/ 197 w 435"/>
                  <a:gd name="T59" fmla="*/ 653 h 653"/>
                  <a:gd name="T60" fmla="*/ 197 w 435"/>
                  <a:gd name="T61" fmla="*/ 649 h 653"/>
                  <a:gd name="T62" fmla="*/ 221 w 435"/>
                  <a:gd name="T63" fmla="*/ 649 h 653"/>
                  <a:gd name="T64" fmla="*/ 221 w 435"/>
                  <a:gd name="T65" fmla="*/ 653 h 653"/>
                  <a:gd name="T66" fmla="*/ 152 w 435"/>
                  <a:gd name="T67" fmla="*/ 653 h 653"/>
                  <a:gd name="T68" fmla="*/ 127 w 435"/>
                  <a:gd name="T69" fmla="*/ 653 h 653"/>
                  <a:gd name="T70" fmla="*/ 127 w 435"/>
                  <a:gd name="T71" fmla="*/ 649 h 653"/>
                  <a:gd name="T72" fmla="*/ 152 w 435"/>
                  <a:gd name="T73" fmla="*/ 649 h 653"/>
                  <a:gd name="T74" fmla="*/ 152 w 435"/>
                  <a:gd name="T75" fmla="*/ 653 h 653"/>
                  <a:gd name="T76" fmla="*/ 26 w 435"/>
                  <a:gd name="T77" fmla="*/ 653 h 653"/>
                  <a:gd name="T78" fmla="*/ 0 w 435"/>
                  <a:gd name="T79" fmla="*/ 653 h 653"/>
                  <a:gd name="T80" fmla="*/ 0 w 435"/>
                  <a:gd name="T81" fmla="*/ 649 h 653"/>
                  <a:gd name="T82" fmla="*/ 26 w 435"/>
                  <a:gd name="T83" fmla="*/ 649 h 653"/>
                  <a:gd name="T84" fmla="*/ 26 w 435"/>
                  <a:gd name="T8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5" h="653">
                    <a:moveTo>
                      <a:pt x="133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31" y="2"/>
                    </a:lnTo>
                    <a:lnTo>
                      <a:pt x="133" y="0"/>
                    </a:lnTo>
                    <a:close/>
                    <a:moveTo>
                      <a:pt x="258" y="0"/>
                    </a:moveTo>
                    <a:lnTo>
                      <a:pt x="312" y="0"/>
                    </a:lnTo>
                    <a:lnTo>
                      <a:pt x="314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5" y="653"/>
                    </a:moveTo>
                    <a:lnTo>
                      <a:pt x="404" y="653"/>
                    </a:lnTo>
                    <a:lnTo>
                      <a:pt x="402" y="649"/>
                    </a:lnTo>
                    <a:lnTo>
                      <a:pt x="431" y="649"/>
                    </a:lnTo>
                    <a:lnTo>
                      <a:pt x="435" y="653"/>
                    </a:lnTo>
                    <a:close/>
                    <a:moveTo>
                      <a:pt x="371" y="653"/>
                    </a:moveTo>
                    <a:lnTo>
                      <a:pt x="345" y="653"/>
                    </a:lnTo>
                    <a:lnTo>
                      <a:pt x="345" y="649"/>
                    </a:lnTo>
                    <a:lnTo>
                      <a:pt x="373" y="649"/>
                    </a:lnTo>
                    <a:lnTo>
                      <a:pt x="371" y="651"/>
                    </a:lnTo>
                    <a:lnTo>
                      <a:pt x="371" y="653"/>
                    </a:lnTo>
                    <a:close/>
                    <a:moveTo>
                      <a:pt x="297" y="653"/>
                    </a:moveTo>
                    <a:lnTo>
                      <a:pt x="250" y="653"/>
                    </a:lnTo>
                    <a:lnTo>
                      <a:pt x="246" y="649"/>
                    </a:lnTo>
                    <a:lnTo>
                      <a:pt x="297" y="649"/>
                    </a:lnTo>
                    <a:lnTo>
                      <a:pt x="297" y="653"/>
                    </a:lnTo>
                    <a:close/>
                    <a:moveTo>
                      <a:pt x="221" y="653"/>
                    </a:moveTo>
                    <a:lnTo>
                      <a:pt x="197" y="653"/>
                    </a:lnTo>
                    <a:lnTo>
                      <a:pt x="197" y="649"/>
                    </a:lnTo>
                    <a:lnTo>
                      <a:pt x="221" y="649"/>
                    </a:lnTo>
                    <a:lnTo>
                      <a:pt x="221" y="653"/>
                    </a:lnTo>
                    <a:close/>
                    <a:moveTo>
                      <a:pt x="152" y="653"/>
                    </a:moveTo>
                    <a:lnTo>
                      <a:pt x="127" y="653"/>
                    </a:lnTo>
                    <a:lnTo>
                      <a:pt x="127" y="649"/>
                    </a:lnTo>
                    <a:lnTo>
                      <a:pt x="152" y="649"/>
                    </a:lnTo>
                    <a:lnTo>
                      <a:pt x="152" y="653"/>
                    </a:lnTo>
                    <a:close/>
                    <a:moveTo>
                      <a:pt x="26" y="653"/>
                    </a:moveTo>
                    <a:lnTo>
                      <a:pt x="0" y="653"/>
                    </a:lnTo>
                    <a:lnTo>
                      <a:pt x="0" y="649"/>
                    </a:lnTo>
                    <a:lnTo>
                      <a:pt x="26" y="649"/>
                    </a:lnTo>
                    <a:lnTo>
                      <a:pt x="26" y="653"/>
                    </a:lnTo>
                    <a:close/>
                  </a:path>
                </a:pathLst>
              </a:custGeom>
              <a:solidFill>
                <a:srgbClr val="15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32"/>
              <p:cNvSpPr>
                <a:spLocks noEditPoints="1"/>
              </p:cNvSpPr>
              <p:nvPr/>
            </p:nvSpPr>
            <p:spPr bwMode="auto">
              <a:xfrm>
                <a:off x="2318" y="1760"/>
                <a:ext cx="849" cy="1255"/>
              </a:xfrm>
              <a:custGeom>
                <a:avLst/>
                <a:gdLst>
                  <a:gd name="T0" fmla="*/ 131 w 433"/>
                  <a:gd name="T1" fmla="*/ 0 h 649"/>
                  <a:gd name="T2" fmla="*/ 186 w 433"/>
                  <a:gd name="T3" fmla="*/ 0 h 649"/>
                  <a:gd name="T4" fmla="*/ 186 w 433"/>
                  <a:gd name="T5" fmla="*/ 4 h 649"/>
                  <a:gd name="T6" fmla="*/ 129 w 433"/>
                  <a:gd name="T7" fmla="*/ 4 h 649"/>
                  <a:gd name="T8" fmla="*/ 129 w 433"/>
                  <a:gd name="T9" fmla="*/ 2 h 649"/>
                  <a:gd name="T10" fmla="*/ 131 w 433"/>
                  <a:gd name="T11" fmla="*/ 0 h 649"/>
                  <a:gd name="T12" fmla="*/ 258 w 433"/>
                  <a:gd name="T13" fmla="*/ 0 h 649"/>
                  <a:gd name="T14" fmla="*/ 314 w 433"/>
                  <a:gd name="T15" fmla="*/ 0 h 649"/>
                  <a:gd name="T16" fmla="*/ 316 w 433"/>
                  <a:gd name="T17" fmla="*/ 2 h 649"/>
                  <a:gd name="T18" fmla="*/ 316 w 433"/>
                  <a:gd name="T19" fmla="*/ 4 h 649"/>
                  <a:gd name="T20" fmla="*/ 258 w 433"/>
                  <a:gd name="T21" fmla="*/ 4 h 649"/>
                  <a:gd name="T22" fmla="*/ 258 w 433"/>
                  <a:gd name="T23" fmla="*/ 0 h 649"/>
                  <a:gd name="T24" fmla="*/ 433 w 433"/>
                  <a:gd name="T25" fmla="*/ 649 h 649"/>
                  <a:gd name="T26" fmla="*/ 404 w 433"/>
                  <a:gd name="T27" fmla="*/ 649 h 649"/>
                  <a:gd name="T28" fmla="*/ 400 w 433"/>
                  <a:gd name="T29" fmla="*/ 646 h 649"/>
                  <a:gd name="T30" fmla="*/ 431 w 433"/>
                  <a:gd name="T31" fmla="*/ 646 h 649"/>
                  <a:gd name="T32" fmla="*/ 433 w 433"/>
                  <a:gd name="T33" fmla="*/ 649 h 649"/>
                  <a:gd name="T34" fmla="*/ 371 w 433"/>
                  <a:gd name="T35" fmla="*/ 649 h 649"/>
                  <a:gd name="T36" fmla="*/ 345 w 433"/>
                  <a:gd name="T37" fmla="*/ 649 h 649"/>
                  <a:gd name="T38" fmla="*/ 345 w 433"/>
                  <a:gd name="T39" fmla="*/ 646 h 649"/>
                  <a:gd name="T40" fmla="*/ 375 w 433"/>
                  <a:gd name="T41" fmla="*/ 646 h 649"/>
                  <a:gd name="T42" fmla="*/ 371 w 433"/>
                  <a:gd name="T43" fmla="*/ 649 h 649"/>
                  <a:gd name="T44" fmla="*/ 297 w 433"/>
                  <a:gd name="T45" fmla="*/ 649 h 649"/>
                  <a:gd name="T46" fmla="*/ 248 w 433"/>
                  <a:gd name="T47" fmla="*/ 649 h 649"/>
                  <a:gd name="T48" fmla="*/ 246 w 433"/>
                  <a:gd name="T49" fmla="*/ 646 h 649"/>
                  <a:gd name="T50" fmla="*/ 273 w 433"/>
                  <a:gd name="T51" fmla="*/ 646 h 649"/>
                  <a:gd name="T52" fmla="*/ 273 w 433"/>
                  <a:gd name="T53" fmla="*/ 646 h 649"/>
                  <a:gd name="T54" fmla="*/ 273 w 433"/>
                  <a:gd name="T55" fmla="*/ 646 h 649"/>
                  <a:gd name="T56" fmla="*/ 297 w 433"/>
                  <a:gd name="T57" fmla="*/ 646 h 649"/>
                  <a:gd name="T58" fmla="*/ 297 w 433"/>
                  <a:gd name="T59" fmla="*/ 649 h 649"/>
                  <a:gd name="T60" fmla="*/ 221 w 433"/>
                  <a:gd name="T61" fmla="*/ 649 h 649"/>
                  <a:gd name="T62" fmla="*/ 197 w 433"/>
                  <a:gd name="T63" fmla="*/ 649 h 649"/>
                  <a:gd name="T64" fmla="*/ 197 w 433"/>
                  <a:gd name="T65" fmla="*/ 646 h 649"/>
                  <a:gd name="T66" fmla="*/ 221 w 433"/>
                  <a:gd name="T67" fmla="*/ 646 h 649"/>
                  <a:gd name="T68" fmla="*/ 221 w 433"/>
                  <a:gd name="T69" fmla="*/ 649 h 649"/>
                  <a:gd name="T70" fmla="*/ 152 w 433"/>
                  <a:gd name="T71" fmla="*/ 649 h 649"/>
                  <a:gd name="T72" fmla="*/ 127 w 433"/>
                  <a:gd name="T73" fmla="*/ 649 h 649"/>
                  <a:gd name="T74" fmla="*/ 127 w 433"/>
                  <a:gd name="T75" fmla="*/ 646 h 649"/>
                  <a:gd name="T76" fmla="*/ 152 w 433"/>
                  <a:gd name="T77" fmla="*/ 646 h 649"/>
                  <a:gd name="T78" fmla="*/ 152 w 433"/>
                  <a:gd name="T79" fmla="*/ 649 h 649"/>
                  <a:gd name="T80" fmla="*/ 26 w 433"/>
                  <a:gd name="T81" fmla="*/ 649 h 649"/>
                  <a:gd name="T82" fmla="*/ 0 w 433"/>
                  <a:gd name="T83" fmla="*/ 649 h 649"/>
                  <a:gd name="T84" fmla="*/ 0 w 433"/>
                  <a:gd name="T85" fmla="*/ 646 h 649"/>
                  <a:gd name="T86" fmla="*/ 26 w 433"/>
                  <a:gd name="T87" fmla="*/ 646 h 649"/>
                  <a:gd name="T88" fmla="*/ 26 w 433"/>
                  <a:gd name="T8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3" h="649">
                    <a:moveTo>
                      <a:pt x="131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1" y="0"/>
                    </a:lnTo>
                    <a:close/>
                    <a:moveTo>
                      <a:pt x="258" y="0"/>
                    </a:moveTo>
                    <a:lnTo>
                      <a:pt x="314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3" y="649"/>
                    </a:moveTo>
                    <a:lnTo>
                      <a:pt x="404" y="649"/>
                    </a:lnTo>
                    <a:lnTo>
                      <a:pt x="400" y="646"/>
                    </a:lnTo>
                    <a:lnTo>
                      <a:pt x="431" y="646"/>
                    </a:lnTo>
                    <a:lnTo>
                      <a:pt x="433" y="649"/>
                    </a:lnTo>
                    <a:close/>
                    <a:moveTo>
                      <a:pt x="371" y="649"/>
                    </a:moveTo>
                    <a:lnTo>
                      <a:pt x="345" y="649"/>
                    </a:lnTo>
                    <a:lnTo>
                      <a:pt x="345" y="646"/>
                    </a:lnTo>
                    <a:lnTo>
                      <a:pt x="375" y="646"/>
                    </a:lnTo>
                    <a:lnTo>
                      <a:pt x="371" y="649"/>
                    </a:lnTo>
                    <a:close/>
                    <a:moveTo>
                      <a:pt x="297" y="649"/>
                    </a:moveTo>
                    <a:lnTo>
                      <a:pt x="248" y="649"/>
                    </a:lnTo>
                    <a:lnTo>
                      <a:pt x="246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73" y="646"/>
                    </a:lnTo>
                    <a:lnTo>
                      <a:pt x="297" y="646"/>
                    </a:lnTo>
                    <a:lnTo>
                      <a:pt x="297" y="649"/>
                    </a:lnTo>
                    <a:close/>
                    <a:moveTo>
                      <a:pt x="221" y="649"/>
                    </a:moveTo>
                    <a:lnTo>
                      <a:pt x="197" y="649"/>
                    </a:lnTo>
                    <a:lnTo>
                      <a:pt x="197" y="646"/>
                    </a:lnTo>
                    <a:lnTo>
                      <a:pt x="221" y="646"/>
                    </a:lnTo>
                    <a:lnTo>
                      <a:pt x="221" y="649"/>
                    </a:lnTo>
                    <a:close/>
                    <a:moveTo>
                      <a:pt x="152" y="649"/>
                    </a:moveTo>
                    <a:lnTo>
                      <a:pt x="127" y="649"/>
                    </a:lnTo>
                    <a:lnTo>
                      <a:pt x="127" y="646"/>
                    </a:lnTo>
                    <a:lnTo>
                      <a:pt x="152" y="646"/>
                    </a:lnTo>
                    <a:lnTo>
                      <a:pt x="152" y="649"/>
                    </a:lnTo>
                    <a:close/>
                    <a:moveTo>
                      <a:pt x="26" y="649"/>
                    </a:moveTo>
                    <a:lnTo>
                      <a:pt x="0" y="649"/>
                    </a:lnTo>
                    <a:lnTo>
                      <a:pt x="0" y="646"/>
                    </a:lnTo>
                    <a:lnTo>
                      <a:pt x="26" y="646"/>
                    </a:lnTo>
                    <a:lnTo>
                      <a:pt x="26" y="649"/>
                    </a:lnTo>
                    <a:close/>
                  </a:path>
                </a:pathLst>
              </a:custGeom>
              <a:solidFill>
                <a:srgbClr val="17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2318" y="1763"/>
                <a:ext cx="845" cy="1248"/>
              </a:xfrm>
              <a:custGeom>
                <a:avLst/>
                <a:gdLst>
                  <a:gd name="T0" fmla="*/ 129 w 431"/>
                  <a:gd name="T1" fmla="*/ 0 h 645"/>
                  <a:gd name="T2" fmla="*/ 186 w 431"/>
                  <a:gd name="T3" fmla="*/ 0 h 645"/>
                  <a:gd name="T4" fmla="*/ 186 w 431"/>
                  <a:gd name="T5" fmla="*/ 4 h 645"/>
                  <a:gd name="T6" fmla="*/ 127 w 431"/>
                  <a:gd name="T7" fmla="*/ 4 h 645"/>
                  <a:gd name="T8" fmla="*/ 129 w 431"/>
                  <a:gd name="T9" fmla="*/ 2 h 645"/>
                  <a:gd name="T10" fmla="*/ 129 w 431"/>
                  <a:gd name="T11" fmla="*/ 0 h 645"/>
                  <a:gd name="T12" fmla="*/ 258 w 431"/>
                  <a:gd name="T13" fmla="*/ 0 h 645"/>
                  <a:gd name="T14" fmla="*/ 316 w 431"/>
                  <a:gd name="T15" fmla="*/ 0 h 645"/>
                  <a:gd name="T16" fmla="*/ 316 w 431"/>
                  <a:gd name="T17" fmla="*/ 2 h 645"/>
                  <a:gd name="T18" fmla="*/ 318 w 431"/>
                  <a:gd name="T19" fmla="*/ 4 h 645"/>
                  <a:gd name="T20" fmla="*/ 258 w 431"/>
                  <a:gd name="T21" fmla="*/ 4 h 645"/>
                  <a:gd name="T22" fmla="*/ 258 w 431"/>
                  <a:gd name="T23" fmla="*/ 0 h 645"/>
                  <a:gd name="T24" fmla="*/ 431 w 431"/>
                  <a:gd name="T25" fmla="*/ 645 h 645"/>
                  <a:gd name="T26" fmla="*/ 402 w 431"/>
                  <a:gd name="T27" fmla="*/ 645 h 645"/>
                  <a:gd name="T28" fmla="*/ 400 w 431"/>
                  <a:gd name="T29" fmla="*/ 642 h 645"/>
                  <a:gd name="T30" fmla="*/ 429 w 431"/>
                  <a:gd name="T31" fmla="*/ 642 h 645"/>
                  <a:gd name="T32" fmla="*/ 431 w 431"/>
                  <a:gd name="T33" fmla="*/ 645 h 645"/>
                  <a:gd name="T34" fmla="*/ 373 w 431"/>
                  <a:gd name="T35" fmla="*/ 645 h 645"/>
                  <a:gd name="T36" fmla="*/ 345 w 431"/>
                  <a:gd name="T37" fmla="*/ 645 h 645"/>
                  <a:gd name="T38" fmla="*/ 345 w 431"/>
                  <a:gd name="T39" fmla="*/ 642 h 645"/>
                  <a:gd name="T40" fmla="*/ 377 w 431"/>
                  <a:gd name="T41" fmla="*/ 642 h 645"/>
                  <a:gd name="T42" fmla="*/ 373 w 431"/>
                  <a:gd name="T43" fmla="*/ 645 h 645"/>
                  <a:gd name="T44" fmla="*/ 297 w 431"/>
                  <a:gd name="T45" fmla="*/ 645 h 645"/>
                  <a:gd name="T46" fmla="*/ 246 w 431"/>
                  <a:gd name="T47" fmla="*/ 645 h 645"/>
                  <a:gd name="T48" fmla="*/ 244 w 431"/>
                  <a:gd name="T49" fmla="*/ 642 h 645"/>
                  <a:gd name="T50" fmla="*/ 271 w 431"/>
                  <a:gd name="T51" fmla="*/ 642 h 645"/>
                  <a:gd name="T52" fmla="*/ 273 w 431"/>
                  <a:gd name="T53" fmla="*/ 644 h 645"/>
                  <a:gd name="T54" fmla="*/ 273 w 431"/>
                  <a:gd name="T55" fmla="*/ 642 h 645"/>
                  <a:gd name="T56" fmla="*/ 297 w 431"/>
                  <a:gd name="T57" fmla="*/ 642 h 645"/>
                  <a:gd name="T58" fmla="*/ 297 w 431"/>
                  <a:gd name="T59" fmla="*/ 645 h 645"/>
                  <a:gd name="T60" fmla="*/ 221 w 431"/>
                  <a:gd name="T61" fmla="*/ 645 h 645"/>
                  <a:gd name="T62" fmla="*/ 197 w 431"/>
                  <a:gd name="T63" fmla="*/ 645 h 645"/>
                  <a:gd name="T64" fmla="*/ 197 w 431"/>
                  <a:gd name="T65" fmla="*/ 642 h 645"/>
                  <a:gd name="T66" fmla="*/ 221 w 431"/>
                  <a:gd name="T67" fmla="*/ 642 h 645"/>
                  <a:gd name="T68" fmla="*/ 221 w 431"/>
                  <a:gd name="T69" fmla="*/ 645 h 645"/>
                  <a:gd name="T70" fmla="*/ 152 w 431"/>
                  <a:gd name="T71" fmla="*/ 645 h 645"/>
                  <a:gd name="T72" fmla="*/ 127 w 431"/>
                  <a:gd name="T73" fmla="*/ 645 h 645"/>
                  <a:gd name="T74" fmla="*/ 127 w 431"/>
                  <a:gd name="T75" fmla="*/ 642 h 645"/>
                  <a:gd name="T76" fmla="*/ 152 w 431"/>
                  <a:gd name="T77" fmla="*/ 642 h 645"/>
                  <a:gd name="T78" fmla="*/ 152 w 431"/>
                  <a:gd name="T79" fmla="*/ 645 h 645"/>
                  <a:gd name="T80" fmla="*/ 26 w 431"/>
                  <a:gd name="T81" fmla="*/ 645 h 645"/>
                  <a:gd name="T82" fmla="*/ 0 w 431"/>
                  <a:gd name="T83" fmla="*/ 645 h 645"/>
                  <a:gd name="T84" fmla="*/ 0 w 431"/>
                  <a:gd name="T85" fmla="*/ 642 h 645"/>
                  <a:gd name="T86" fmla="*/ 26 w 431"/>
                  <a:gd name="T87" fmla="*/ 642 h 645"/>
                  <a:gd name="T88" fmla="*/ 26 w 431"/>
                  <a:gd name="T89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1" h="645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5"/>
                    </a:moveTo>
                    <a:lnTo>
                      <a:pt x="402" y="645"/>
                    </a:lnTo>
                    <a:lnTo>
                      <a:pt x="400" y="642"/>
                    </a:lnTo>
                    <a:lnTo>
                      <a:pt x="429" y="642"/>
                    </a:lnTo>
                    <a:lnTo>
                      <a:pt x="431" y="645"/>
                    </a:lnTo>
                    <a:close/>
                    <a:moveTo>
                      <a:pt x="373" y="645"/>
                    </a:moveTo>
                    <a:lnTo>
                      <a:pt x="345" y="645"/>
                    </a:lnTo>
                    <a:lnTo>
                      <a:pt x="345" y="642"/>
                    </a:lnTo>
                    <a:lnTo>
                      <a:pt x="377" y="642"/>
                    </a:lnTo>
                    <a:lnTo>
                      <a:pt x="373" y="645"/>
                    </a:lnTo>
                    <a:close/>
                    <a:moveTo>
                      <a:pt x="297" y="645"/>
                    </a:moveTo>
                    <a:lnTo>
                      <a:pt x="246" y="645"/>
                    </a:lnTo>
                    <a:lnTo>
                      <a:pt x="244" y="642"/>
                    </a:lnTo>
                    <a:lnTo>
                      <a:pt x="271" y="642"/>
                    </a:lnTo>
                    <a:lnTo>
                      <a:pt x="273" y="644"/>
                    </a:lnTo>
                    <a:lnTo>
                      <a:pt x="273" y="642"/>
                    </a:lnTo>
                    <a:lnTo>
                      <a:pt x="297" y="642"/>
                    </a:lnTo>
                    <a:lnTo>
                      <a:pt x="297" y="645"/>
                    </a:lnTo>
                    <a:close/>
                    <a:moveTo>
                      <a:pt x="221" y="645"/>
                    </a:moveTo>
                    <a:lnTo>
                      <a:pt x="197" y="645"/>
                    </a:lnTo>
                    <a:lnTo>
                      <a:pt x="197" y="642"/>
                    </a:lnTo>
                    <a:lnTo>
                      <a:pt x="221" y="642"/>
                    </a:lnTo>
                    <a:lnTo>
                      <a:pt x="221" y="645"/>
                    </a:lnTo>
                    <a:close/>
                    <a:moveTo>
                      <a:pt x="152" y="645"/>
                    </a:moveTo>
                    <a:lnTo>
                      <a:pt x="127" y="645"/>
                    </a:lnTo>
                    <a:lnTo>
                      <a:pt x="127" y="642"/>
                    </a:lnTo>
                    <a:lnTo>
                      <a:pt x="152" y="642"/>
                    </a:lnTo>
                    <a:lnTo>
                      <a:pt x="152" y="645"/>
                    </a:lnTo>
                    <a:close/>
                    <a:moveTo>
                      <a:pt x="26" y="645"/>
                    </a:moveTo>
                    <a:lnTo>
                      <a:pt x="0" y="645"/>
                    </a:lnTo>
                    <a:lnTo>
                      <a:pt x="0" y="642"/>
                    </a:lnTo>
                    <a:lnTo>
                      <a:pt x="26" y="642"/>
                    </a:lnTo>
                    <a:lnTo>
                      <a:pt x="26" y="645"/>
                    </a:lnTo>
                    <a:close/>
                  </a:path>
                </a:pathLst>
              </a:custGeom>
              <a:solidFill>
                <a:srgbClr val="18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Freeform 34"/>
              <p:cNvSpPr>
                <a:spLocks noEditPoints="1"/>
              </p:cNvSpPr>
              <p:nvPr/>
            </p:nvSpPr>
            <p:spPr bwMode="auto">
              <a:xfrm>
                <a:off x="2318" y="1767"/>
                <a:ext cx="845" cy="1243"/>
              </a:xfrm>
              <a:custGeom>
                <a:avLst/>
                <a:gdLst>
                  <a:gd name="T0" fmla="*/ 129 w 431"/>
                  <a:gd name="T1" fmla="*/ 0 h 642"/>
                  <a:gd name="T2" fmla="*/ 186 w 431"/>
                  <a:gd name="T3" fmla="*/ 0 h 642"/>
                  <a:gd name="T4" fmla="*/ 186 w 431"/>
                  <a:gd name="T5" fmla="*/ 4 h 642"/>
                  <a:gd name="T6" fmla="*/ 127 w 431"/>
                  <a:gd name="T7" fmla="*/ 4 h 642"/>
                  <a:gd name="T8" fmla="*/ 127 w 431"/>
                  <a:gd name="T9" fmla="*/ 2 h 642"/>
                  <a:gd name="T10" fmla="*/ 129 w 431"/>
                  <a:gd name="T11" fmla="*/ 0 h 642"/>
                  <a:gd name="T12" fmla="*/ 258 w 431"/>
                  <a:gd name="T13" fmla="*/ 0 h 642"/>
                  <a:gd name="T14" fmla="*/ 316 w 431"/>
                  <a:gd name="T15" fmla="*/ 0 h 642"/>
                  <a:gd name="T16" fmla="*/ 318 w 431"/>
                  <a:gd name="T17" fmla="*/ 2 h 642"/>
                  <a:gd name="T18" fmla="*/ 318 w 431"/>
                  <a:gd name="T19" fmla="*/ 4 h 642"/>
                  <a:gd name="T20" fmla="*/ 258 w 431"/>
                  <a:gd name="T21" fmla="*/ 4 h 642"/>
                  <a:gd name="T22" fmla="*/ 258 w 431"/>
                  <a:gd name="T23" fmla="*/ 0 h 642"/>
                  <a:gd name="T24" fmla="*/ 431 w 431"/>
                  <a:gd name="T25" fmla="*/ 642 h 642"/>
                  <a:gd name="T26" fmla="*/ 400 w 431"/>
                  <a:gd name="T27" fmla="*/ 642 h 642"/>
                  <a:gd name="T28" fmla="*/ 398 w 431"/>
                  <a:gd name="T29" fmla="*/ 638 h 642"/>
                  <a:gd name="T30" fmla="*/ 427 w 431"/>
                  <a:gd name="T31" fmla="*/ 638 h 642"/>
                  <a:gd name="T32" fmla="*/ 431 w 431"/>
                  <a:gd name="T33" fmla="*/ 642 h 642"/>
                  <a:gd name="T34" fmla="*/ 375 w 431"/>
                  <a:gd name="T35" fmla="*/ 642 h 642"/>
                  <a:gd name="T36" fmla="*/ 345 w 431"/>
                  <a:gd name="T37" fmla="*/ 642 h 642"/>
                  <a:gd name="T38" fmla="*/ 345 w 431"/>
                  <a:gd name="T39" fmla="*/ 638 h 642"/>
                  <a:gd name="T40" fmla="*/ 379 w 431"/>
                  <a:gd name="T41" fmla="*/ 638 h 642"/>
                  <a:gd name="T42" fmla="*/ 375 w 431"/>
                  <a:gd name="T43" fmla="*/ 642 h 642"/>
                  <a:gd name="T44" fmla="*/ 297 w 431"/>
                  <a:gd name="T45" fmla="*/ 642 h 642"/>
                  <a:gd name="T46" fmla="*/ 273 w 431"/>
                  <a:gd name="T47" fmla="*/ 642 h 642"/>
                  <a:gd name="T48" fmla="*/ 273 w 431"/>
                  <a:gd name="T49" fmla="*/ 638 h 642"/>
                  <a:gd name="T50" fmla="*/ 297 w 431"/>
                  <a:gd name="T51" fmla="*/ 638 h 642"/>
                  <a:gd name="T52" fmla="*/ 297 w 431"/>
                  <a:gd name="T53" fmla="*/ 642 h 642"/>
                  <a:gd name="T54" fmla="*/ 273 w 431"/>
                  <a:gd name="T55" fmla="*/ 642 h 642"/>
                  <a:gd name="T56" fmla="*/ 246 w 431"/>
                  <a:gd name="T57" fmla="*/ 642 h 642"/>
                  <a:gd name="T58" fmla="*/ 244 w 431"/>
                  <a:gd name="T59" fmla="*/ 638 h 642"/>
                  <a:gd name="T60" fmla="*/ 271 w 431"/>
                  <a:gd name="T61" fmla="*/ 638 h 642"/>
                  <a:gd name="T62" fmla="*/ 273 w 431"/>
                  <a:gd name="T63" fmla="*/ 642 h 642"/>
                  <a:gd name="T64" fmla="*/ 221 w 431"/>
                  <a:gd name="T65" fmla="*/ 642 h 642"/>
                  <a:gd name="T66" fmla="*/ 197 w 431"/>
                  <a:gd name="T67" fmla="*/ 642 h 642"/>
                  <a:gd name="T68" fmla="*/ 197 w 431"/>
                  <a:gd name="T69" fmla="*/ 638 h 642"/>
                  <a:gd name="T70" fmla="*/ 221 w 431"/>
                  <a:gd name="T71" fmla="*/ 638 h 642"/>
                  <a:gd name="T72" fmla="*/ 221 w 431"/>
                  <a:gd name="T73" fmla="*/ 642 h 642"/>
                  <a:gd name="T74" fmla="*/ 152 w 431"/>
                  <a:gd name="T75" fmla="*/ 642 h 642"/>
                  <a:gd name="T76" fmla="*/ 127 w 431"/>
                  <a:gd name="T77" fmla="*/ 642 h 642"/>
                  <a:gd name="T78" fmla="*/ 127 w 431"/>
                  <a:gd name="T79" fmla="*/ 638 h 642"/>
                  <a:gd name="T80" fmla="*/ 152 w 431"/>
                  <a:gd name="T81" fmla="*/ 638 h 642"/>
                  <a:gd name="T82" fmla="*/ 152 w 431"/>
                  <a:gd name="T83" fmla="*/ 642 h 642"/>
                  <a:gd name="T84" fmla="*/ 26 w 431"/>
                  <a:gd name="T85" fmla="*/ 642 h 642"/>
                  <a:gd name="T86" fmla="*/ 0 w 431"/>
                  <a:gd name="T87" fmla="*/ 642 h 642"/>
                  <a:gd name="T88" fmla="*/ 0 w 431"/>
                  <a:gd name="T89" fmla="*/ 638 h 642"/>
                  <a:gd name="T90" fmla="*/ 26 w 431"/>
                  <a:gd name="T91" fmla="*/ 638 h 642"/>
                  <a:gd name="T92" fmla="*/ 26 w 431"/>
                  <a:gd name="T93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1" h="642">
                    <a:moveTo>
                      <a:pt x="129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9" y="0"/>
                    </a:lnTo>
                    <a:close/>
                    <a:moveTo>
                      <a:pt x="258" y="0"/>
                    </a:moveTo>
                    <a:lnTo>
                      <a:pt x="316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31" y="642"/>
                    </a:moveTo>
                    <a:lnTo>
                      <a:pt x="400" y="642"/>
                    </a:lnTo>
                    <a:lnTo>
                      <a:pt x="398" y="638"/>
                    </a:lnTo>
                    <a:lnTo>
                      <a:pt x="427" y="638"/>
                    </a:lnTo>
                    <a:lnTo>
                      <a:pt x="431" y="642"/>
                    </a:lnTo>
                    <a:close/>
                    <a:moveTo>
                      <a:pt x="375" y="642"/>
                    </a:moveTo>
                    <a:lnTo>
                      <a:pt x="345" y="642"/>
                    </a:lnTo>
                    <a:lnTo>
                      <a:pt x="345" y="638"/>
                    </a:lnTo>
                    <a:lnTo>
                      <a:pt x="379" y="638"/>
                    </a:lnTo>
                    <a:lnTo>
                      <a:pt x="375" y="642"/>
                    </a:lnTo>
                    <a:close/>
                    <a:moveTo>
                      <a:pt x="297" y="642"/>
                    </a:moveTo>
                    <a:lnTo>
                      <a:pt x="273" y="642"/>
                    </a:lnTo>
                    <a:lnTo>
                      <a:pt x="273" y="638"/>
                    </a:lnTo>
                    <a:lnTo>
                      <a:pt x="297" y="638"/>
                    </a:lnTo>
                    <a:lnTo>
                      <a:pt x="297" y="642"/>
                    </a:lnTo>
                    <a:close/>
                    <a:moveTo>
                      <a:pt x="273" y="642"/>
                    </a:moveTo>
                    <a:lnTo>
                      <a:pt x="246" y="642"/>
                    </a:lnTo>
                    <a:lnTo>
                      <a:pt x="244" y="638"/>
                    </a:lnTo>
                    <a:lnTo>
                      <a:pt x="271" y="638"/>
                    </a:lnTo>
                    <a:lnTo>
                      <a:pt x="273" y="642"/>
                    </a:lnTo>
                    <a:close/>
                    <a:moveTo>
                      <a:pt x="221" y="642"/>
                    </a:moveTo>
                    <a:lnTo>
                      <a:pt x="197" y="642"/>
                    </a:lnTo>
                    <a:lnTo>
                      <a:pt x="197" y="638"/>
                    </a:lnTo>
                    <a:lnTo>
                      <a:pt x="221" y="638"/>
                    </a:lnTo>
                    <a:lnTo>
                      <a:pt x="221" y="642"/>
                    </a:lnTo>
                    <a:close/>
                    <a:moveTo>
                      <a:pt x="152" y="642"/>
                    </a:moveTo>
                    <a:lnTo>
                      <a:pt x="127" y="642"/>
                    </a:lnTo>
                    <a:lnTo>
                      <a:pt x="127" y="638"/>
                    </a:lnTo>
                    <a:lnTo>
                      <a:pt x="152" y="638"/>
                    </a:lnTo>
                    <a:lnTo>
                      <a:pt x="152" y="642"/>
                    </a:lnTo>
                    <a:close/>
                    <a:moveTo>
                      <a:pt x="26" y="642"/>
                    </a:moveTo>
                    <a:lnTo>
                      <a:pt x="0" y="642"/>
                    </a:lnTo>
                    <a:lnTo>
                      <a:pt x="0" y="638"/>
                    </a:lnTo>
                    <a:lnTo>
                      <a:pt x="26" y="638"/>
                    </a:lnTo>
                    <a:lnTo>
                      <a:pt x="26" y="642"/>
                    </a:lnTo>
                    <a:close/>
                  </a:path>
                </a:pathLst>
              </a:custGeom>
              <a:solidFill>
                <a:srgbClr val="19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35"/>
              <p:cNvSpPr>
                <a:spLocks noEditPoints="1"/>
              </p:cNvSpPr>
              <p:nvPr/>
            </p:nvSpPr>
            <p:spPr bwMode="auto">
              <a:xfrm>
                <a:off x="2318" y="1771"/>
                <a:ext cx="841" cy="1235"/>
              </a:xfrm>
              <a:custGeom>
                <a:avLst/>
                <a:gdLst>
                  <a:gd name="T0" fmla="*/ 127 w 429"/>
                  <a:gd name="T1" fmla="*/ 0 h 638"/>
                  <a:gd name="T2" fmla="*/ 186 w 429"/>
                  <a:gd name="T3" fmla="*/ 0 h 638"/>
                  <a:gd name="T4" fmla="*/ 186 w 429"/>
                  <a:gd name="T5" fmla="*/ 4 h 638"/>
                  <a:gd name="T6" fmla="*/ 125 w 429"/>
                  <a:gd name="T7" fmla="*/ 4 h 638"/>
                  <a:gd name="T8" fmla="*/ 127 w 429"/>
                  <a:gd name="T9" fmla="*/ 2 h 638"/>
                  <a:gd name="T10" fmla="*/ 127 w 429"/>
                  <a:gd name="T11" fmla="*/ 0 h 638"/>
                  <a:gd name="T12" fmla="*/ 258 w 429"/>
                  <a:gd name="T13" fmla="*/ 0 h 638"/>
                  <a:gd name="T14" fmla="*/ 318 w 429"/>
                  <a:gd name="T15" fmla="*/ 0 h 638"/>
                  <a:gd name="T16" fmla="*/ 318 w 429"/>
                  <a:gd name="T17" fmla="*/ 2 h 638"/>
                  <a:gd name="T18" fmla="*/ 318 w 429"/>
                  <a:gd name="T19" fmla="*/ 4 h 638"/>
                  <a:gd name="T20" fmla="*/ 258 w 429"/>
                  <a:gd name="T21" fmla="*/ 4 h 638"/>
                  <a:gd name="T22" fmla="*/ 258 w 429"/>
                  <a:gd name="T23" fmla="*/ 0 h 638"/>
                  <a:gd name="T24" fmla="*/ 429 w 429"/>
                  <a:gd name="T25" fmla="*/ 638 h 638"/>
                  <a:gd name="T26" fmla="*/ 400 w 429"/>
                  <a:gd name="T27" fmla="*/ 638 h 638"/>
                  <a:gd name="T28" fmla="*/ 398 w 429"/>
                  <a:gd name="T29" fmla="*/ 634 h 638"/>
                  <a:gd name="T30" fmla="*/ 427 w 429"/>
                  <a:gd name="T31" fmla="*/ 634 h 638"/>
                  <a:gd name="T32" fmla="*/ 429 w 429"/>
                  <a:gd name="T33" fmla="*/ 638 h 638"/>
                  <a:gd name="T34" fmla="*/ 377 w 429"/>
                  <a:gd name="T35" fmla="*/ 638 h 638"/>
                  <a:gd name="T36" fmla="*/ 345 w 429"/>
                  <a:gd name="T37" fmla="*/ 638 h 638"/>
                  <a:gd name="T38" fmla="*/ 345 w 429"/>
                  <a:gd name="T39" fmla="*/ 634 h 638"/>
                  <a:gd name="T40" fmla="*/ 381 w 429"/>
                  <a:gd name="T41" fmla="*/ 634 h 638"/>
                  <a:gd name="T42" fmla="*/ 377 w 429"/>
                  <a:gd name="T43" fmla="*/ 638 h 638"/>
                  <a:gd name="T44" fmla="*/ 297 w 429"/>
                  <a:gd name="T45" fmla="*/ 638 h 638"/>
                  <a:gd name="T46" fmla="*/ 273 w 429"/>
                  <a:gd name="T47" fmla="*/ 638 h 638"/>
                  <a:gd name="T48" fmla="*/ 273 w 429"/>
                  <a:gd name="T49" fmla="*/ 634 h 638"/>
                  <a:gd name="T50" fmla="*/ 297 w 429"/>
                  <a:gd name="T51" fmla="*/ 634 h 638"/>
                  <a:gd name="T52" fmla="*/ 297 w 429"/>
                  <a:gd name="T53" fmla="*/ 638 h 638"/>
                  <a:gd name="T54" fmla="*/ 271 w 429"/>
                  <a:gd name="T55" fmla="*/ 638 h 638"/>
                  <a:gd name="T56" fmla="*/ 244 w 429"/>
                  <a:gd name="T57" fmla="*/ 638 h 638"/>
                  <a:gd name="T58" fmla="*/ 242 w 429"/>
                  <a:gd name="T59" fmla="*/ 634 h 638"/>
                  <a:gd name="T60" fmla="*/ 269 w 429"/>
                  <a:gd name="T61" fmla="*/ 634 h 638"/>
                  <a:gd name="T62" fmla="*/ 271 w 429"/>
                  <a:gd name="T63" fmla="*/ 638 h 638"/>
                  <a:gd name="T64" fmla="*/ 221 w 429"/>
                  <a:gd name="T65" fmla="*/ 638 h 638"/>
                  <a:gd name="T66" fmla="*/ 197 w 429"/>
                  <a:gd name="T67" fmla="*/ 638 h 638"/>
                  <a:gd name="T68" fmla="*/ 197 w 429"/>
                  <a:gd name="T69" fmla="*/ 634 h 638"/>
                  <a:gd name="T70" fmla="*/ 221 w 429"/>
                  <a:gd name="T71" fmla="*/ 634 h 638"/>
                  <a:gd name="T72" fmla="*/ 221 w 429"/>
                  <a:gd name="T73" fmla="*/ 638 h 638"/>
                  <a:gd name="T74" fmla="*/ 152 w 429"/>
                  <a:gd name="T75" fmla="*/ 638 h 638"/>
                  <a:gd name="T76" fmla="*/ 127 w 429"/>
                  <a:gd name="T77" fmla="*/ 638 h 638"/>
                  <a:gd name="T78" fmla="*/ 127 w 429"/>
                  <a:gd name="T79" fmla="*/ 634 h 638"/>
                  <a:gd name="T80" fmla="*/ 152 w 429"/>
                  <a:gd name="T81" fmla="*/ 634 h 638"/>
                  <a:gd name="T82" fmla="*/ 152 w 429"/>
                  <a:gd name="T83" fmla="*/ 638 h 638"/>
                  <a:gd name="T84" fmla="*/ 26 w 429"/>
                  <a:gd name="T85" fmla="*/ 638 h 638"/>
                  <a:gd name="T86" fmla="*/ 0 w 429"/>
                  <a:gd name="T87" fmla="*/ 638 h 638"/>
                  <a:gd name="T88" fmla="*/ 0 w 429"/>
                  <a:gd name="T89" fmla="*/ 634 h 638"/>
                  <a:gd name="T90" fmla="*/ 26 w 429"/>
                  <a:gd name="T91" fmla="*/ 634 h 638"/>
                  <a:gd name="T92" fmla="*/ 26 w 429"/>
                  <a:gd name="T93" fmla="*/ 63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9" h="638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5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9" y="638"/>
                    </a:moveTo>
                    <a:lnTo>
                      <a:pt x="400" y="638"/>
                    </a:lnTo>
                    <a:lnTo>
                      <a:pt x="398" y="634"/>
                    </a:lnTo>
                    <a:lnTo>
                      <a:pt x="427" y="634"/>
                    </a:lnTo>
                    <a:lnTo>
                      <a:pt x="429" y="638"/>
                    </a:lnTo>
                    <a:close/>
                    <a:moveTo>
                      <a:pt x="377" y="638"/>
                    </a:moveTo>
                    <a:lnTo>
                      <a:pt x="345" y="638"/>
                    </a:lnTo>
                    <a:lnTo>
                      <a:pt x="345" y="634"/>
                    </a:lnTo>
                    <a:lnTo>
                      <a:pt x="381" y="634"/>
                    </a:lnTo>
                    <a:lnTo>
                      <a:pt x="377" y="638"/>
                    </a:lnTo>
                    <a:close/>
                    <a:moveTo>
                      <a:pt x="297" y="638"/>
                    </a:moveTo>
                    <a:lnTo>
                      <a:pt x="273" y="638"/>
                    </a:lnTo>
                    <a:lnTo>
                      <a:pt x="273" y="634"/>
                    </a:lnTo>
                    <a:lnTo>
                      <a:pt x="297" y="634"/>
                    </a:lnTo>
                    <a:lnTo>
                      <a:pt x="297" y="638"/>
                    </a:lnTo>
                    <a:close/>
                    <a:moveTo>
                      <a:pt x="271" y="638"/>
                    </a:moveTo>
                    <a:lnTo>
                      <a:pt x="244" y="638"/>
                    </a:lnTo>
                    <a:lnTo>
                      <a:pt x="242" y="634"/>
                    </a:lnTo>
                    <a:lnTo>
                      <a:pt x="269" y="634"/>
                    </a:lnTo>
                    <a:lnTo>
                      <a:pt x="271" y="638"/>
                    </a:lnTo>
                    <a:close/>
                    <a:moveTo>
                      <a:pt x="221" y="638"/>
                    </a:moveTo>
                    <a:lnTo>
                      <a:pt x="197" y="638"/>
                    </a:lnTo>
                    <a:lnTo>
                      <a:pt x="197" y="634"/>
                    </a:lnTo>
                    <a:lnTo>
                      <a:pt x="221" y="634"/>
                    </a:lnTo>
                    <a:lnTo>
                      <a:pt x="221" y="638"/>
                    </a:lnTo>
                    <a:close/>
                    <a:moveTo>
                      <a:pt x="152" y="638"/>
                    </a:moveTo>
                    <a:lnTo>
                      <a:pt x="127" y="638"/>
                    </a:lnTo>
                    <a:lnTo>
                      <a:pt x="127" y="634"/>
                    </a:lnTo>
                    <a:lnTo>
                      <a:pt x="152" y="634"/>
                    </a:lnTo>
                    <a:lnTo>
                      <a:pt x="152" y="638"/>
                    </a:lnTo>
                    <a:close/>
                    <a:moveTo>
                      <a:pt x="26" y="638"/>
                    </a:moveTo>
                    <a:lnTo>
                      <a:pt x="0" y="638"/>
                    </a:lnTo>
                    <a:lnTo>
                      <a:pt x="0" y="634"/>
                    </a:lnTo>
                    <a:lnTo>
                      <a:pt x="26" y="634"/>
                    </a:lnTo>
                    <a:lnTo>
                      <a:pt x="26" y="638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36"/>
              <p:cNvSpPr>
                <a:spLocks noEditPoints="1"/>
              </p:cNvSpPr>
              <p:nvPr/>
            </p:nvSpPr>
            <p:spPr bwMode="auto">
              <a:xfrm>
                <a:off x="2318" y="1775"/>
                <a:ext cx="837" cy="1227"/>
              </a:xfrm>
              <a:custGeom>
                <a:avLst/>
                <a:gdLst>
                  <a:gd name="T0" fmla="*/ 127 w 427"/>
                  <a:gd name="T1" fmla="*/ 0 h 634"/>
                  <a:gd name="T2" fmla="*/ 186 w 427"/>
                  <a:gd name="T3" fmla="*/ 0 h 634"/>
                  <a:gd name="T4" fmla="*/ 186 w 427"/>
                  <a:gd name="T5" fmla="*/ 3 h 634"/>
                  <a:gd name="T6" fmla="*/ 125 w 427"/>
                  <a:gd name="T7" fmla="*/ 3 h 634"/>
                  <a:gd name="T8" fmla="*/ 125 w 427"/>
                  <a:gd name="T9" fmla="*/ 2 h 634"/>
                  <a:gd name="T10" fmla="*/ 127 w 427"/>
                  <a:gd name="T11" fmla="*/ 0 h 634"/>
                  <a:gd name="T12" fmla="*/ 258 w 427"/>
                  <a:gd name="T13" fmla="*/ 0 h 634"/>
                  <a:gd name="T14" fmla="*/ 318 w 427"/>
                  <a:gd name="T15" fmla="*/ 0 h 634"/>
                  <a:gd name="T16" fmla="*/ 318 w 427"/>
                  <a:gd name="T17" fmla="*/ 2 h 634"/>
                  <a:gd name="T18" fmla="*/ 320 w 427"/>
                  <a:gd name="T19" fmla="*/ 3 h 634"/>
                  <a:gd name="T20" fmla="*/ 258 w 427"/>
                  <a:gd name="T21" fmla="*/ 3 h 634"/>
                  <a:gd name="T22" fmla="*/ 258 w 427"/>
                  <a:gd name="T23" fmla="*/ 0 h 634"/>
                  <a:gd name="T24" fmla="*/ 427 w 427"/>
                  <a:gd name="T25" fmla="*/ 634 h 634"/>
                  <a:gd name="T26" fmla="*/ 398 w 427"/>
                  <a:gd name="T27" fmla="*/ 634 h 634"/>
                  <a:gd name="T28" fmla="*/ 396 w 427"/>
                  <a:gd name="T29" fmla="*/ 630 h 634"/>
                  <a:gd name="T30" fmla="*/ 425 w 427"/>
                  <a:gd name="T31" fmla="*/ 630 h 634"/>
                  <a:gd name="T32" fmla="*/ 427 w 427"/>
                  <a:gd name="T33" fmla="*/ 634 h 634"/>
                  <a:gd name="T34" fmla="*/ 379 w 427"/>
                  <a:gd name="T35" fmla="*/ 634 h 634"/>
                  <a:gd name="T36" fmla="*/ 345 w 427"/>
                  <a:gd name="T37" fmla="*/ 634 h 634"/>
                  <a:gd name="T38" fmla="*/ 345 w 427"/>
                  <a:gd name="T39" fmla="*/ 630 h 634"/>
                  <a:gd name="T40" fmla="*/ 383 w 427"/>
                  <a:gd name="T41" fmla="*/ 630 h 634"/>
                  <a:gd name="T42" fmla="*/ 379 w 427"/>
                  <a:gd name="T43" fmla="*/ 634 h 634"/>
                  <a:gd name="T44" fmla="*/ 297 w 427"/>
                  <a:gd name="T45" fmla="*/ 634 h 634"/>
                  <a:gd name="T46" fmla="*/ 273 w 427"/>
                  <a:gd name="T47" fmla="*/ 634 h 634"/>
                  <a:gd name="T48" fmla="*/ 273 w 427"/>
                  <a:gd name="T49" fmla="*/ 630 h 634"/>
                  <a:gd name="T50" fmla="*/ 297 w 427"/>
                  <a:gd name="T51" fmla="*/ 630 h 634"/>
                  <a:gd name="T52" fmla="*/ 297 w 427"/>
                  <a:gd name="T53" fmla="*/ 634 h 634"/>
                  <a:gd name="T54" fmla="*/ 271 w 427"/>
                  <a:gd name="T55" fmla="*/ 634 h 634"/>
                  <a:gd name="T56" fmla="*/ 244 w 427"/>
                  <a:gd name="T57" fmla="*/ 634 h 634"/>
                  <a:gd name="T58" fmla="*/ 240 w 427"/>
                  <a:gd name="T59" fmla="*/ 630 h 634"/>
                  <a:gd name="T60" fmla="*/ 269 w 427"/>
                  <a:gd name="T61" fmla="*/ 630 h 634"/>
                  <a:gd name="T62" fmla="*/ 271 w 427"/>
                  <a:gd name="T63" fmla="*/ 634 h 634"/>
                  <a:gd name="T64" fmla="*/ 221 w 427"/>
                  <a:gd name="T65" fmla="*/ 634 h 634"/>
                  <a:gd name="T66" fmla="*/ 197 w 427"/>
                  <a:gd name="T67" fmla="*/ 634 h 634"/>
                  <a:gd name="T68" fmla="*/ 197 w 427"/>
                  <a:gd name="T69" fmla="*/ 630 h 634"/>
                  <a:gd name="T70" fmla="*/ 221 w 427"/>
                  <a:gd name="T71" fmla="*/ 630 h 634"/>
                  <a:gd name="T72" fmla="*/ 221 w 427"/>
                  <a:gd name="T73" fmla="*/ 634 h 634"/>
                  <a:gd name="T74" fmla="*/ 152 w 427"/>
                  <a:gd name="T75" fmla="*/ 634 h 634"/>
                  <a:gd name="T76" fmla="*/ 127 w 427"/>
                  <a:gd name="T77" fmla="*/ 634 h 634"/>
                  <a:gd name="T78" fmla="*/ 127 w 427"/>
                  <a:gd name="T79" fmla="*/ 630 h 634"/>
                  <a:gd name="T80" fmla="*/ 152 w 427"/>
                  <a:gd name="T81" fmla="*/ 630 h 634"/>
                  <a:gd name="T82" fmla="*/ 152 w 427"/>
                  <a:gd name="T83" fmla="*/ 634 h 634"/>
                  <a:gd name="T84" fmla="*/ 26 w 427"/>
                  <a:gd name="T85" fmla="*/ 634 h 634"/>
                  <a:gd name="T86" fmla="*/ 0 w 427"/>
                  <a:gd name="T87" fmla="*/ 634 h 634"/>
                  <a:gd name="T88" fmla="*/ 0 w 427"/>
                  <a:gd name="T89" fmla="*/ 630 h 634"/>
                  <a:gd name="T90" fmla="*/ 26 w 427"/>
                  <a:gd name="T91" fmla="*/ 630 h 634"/>
                  <a:gd name="T92" fmla="*/ 26 w 427"/>
                  <a:gd name="T93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4">
                    <a:moveTo>
                      <a:pt x="127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4"/>
                    </a:moveTo>
                    <a:lnTo>
                      <a:pt x="398" y="634"/>
                    </a:lnTo>
                    <a:lnTo>
                      <a:pt x="396" y="630"/>
                    </a:lnTo>
                    <a:lnTo>
                      <a:pt x="425" y="630"/>
                    </a:lnTo>
                    <a:lnTo>
                      <a:pt x="427" y="634"/>
                    </a:lnTo>
                    <a:close/>
                    <a:moveTo>
                      <a:pt x="379" y="634"/>
                    </a:moveTo>
                    <a:lnTo>
                      <a:pt x="345" y="634"/>
                    </a:lnTo>
                    <a:lnTo>
                      <a:pt x="345" y="630"/>
                    </a:lnTo>
                    <a:lnTo>
                      <a:pt x="383" y="630"/>
                    </a:lnTo>
                    <a:lnTo>
                      <a:pt x="379" y="634"/>
                    </a:lnTo>
                    <a:close/>
                    <a:moveTo>
                      <a:pt x="297" y="634"/>
                    </a:moveTo>
                    <a:lnTo>
                      <a:pt x="273" y="634"/>
                    </a:lnTo>
                    <a:lnTo>
                      <a:pt x="273" y="630"/>
                    </a:lnTo>
                    <a:lnTo>
                      <a:pt x="297" y="630"/>
                    </a:lnTo>
                    <a:lnTo>
                      <a:pt x="297" y="634"/>
                    </a:lnTo>
                    <a:close/>
                    <a:moveTo>
                      <a:pt x="271" y="634"/>
                    </a:moveTo>
                    <a:lnTo>
                      <a:pt x="244" y="634"/>
                    </a:lnTo>
                    <a:lnTo>
                      <a:pt x="240" y="630"/>
                    </a:lnTo>
                    <a:lnTo>
                      <a:pt x="269" y="630"/>
                    </a:lnTo>
                    <a:lnTo>
                      <a:pt x="271" y="634"/>
                    </a:lnTo>
                    <a:close/>
                    <a:moveTo>
                      <a:pt x="221" y="634"/>
                    </a:moveTo>
                    <a:lnTo>
                      <a:pt x="197" y="634"/>
                    </a:lnTo>
                    <a:lnTo>
                      <a:pt x="197" y="630"/>
                    </a:lnTo>
                    <a:lnTo>
                      <a:pt x="221" y="630"/>
                    </a:lnTo>
                    <a:lnTo>
                      <a:pt x="221" y="634"/>
                    </a:lnTo>
                    <a:close/>
                    <a:moveTo>
                      <a:pt x="152" y="634"/>
                    </a:moveTo>
                    <a:lnTo>
                      <a:pt x="127" y="634"/>
                    </a:lnTo>
                    <a:lnTo>
                      <a:pt x="127" y="630"/>
                    </a:lnTo>
                    <a:lnTo>
                      <a:pt x="152" y="630"/>
                    </a:lnTo>
                    <a:lnTo>
                      <a:pt x="152" y="634"/>
                    </a:lnTo>
                    <a:close/>
                    <a:moveTo>
                      <a:pt x="26" y="634"/>
                    </a:moveTo>
                    <a:lnTo>
                      <a:pt x="0" y="634"/>
                    </a:lnTo>
                    <a:lnTo>
                      <a:pt x="0" y="630"/>
                    </a:lnTo>
                    <a:lnTo>
                      <a:pt x="26" y="630"/>
                    </a:lnTo>
                    <a:lnTo>
                      <a:pt x="26" y="634"/>
                    </a:lnTo>
                    <a:close/>
                  </a:path>
                </a:pathLst>
              </a:custGeom>
              <a:solidFill>
                <a:srgbClr val="1B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37"/>
              <p:cNvSpPr>
                <a:spLocks noEditPoints="1"/>
              </p:cNvSpPr>
              <p:nvPr/>
            </p:nvSpPr>
            <p:spPr bwMode="auto">
              <a:xfrm>
                <a:off x="2318" y="1779"/>
                <a:ext cx="837" cy="1219"/>
              </a:xfrm>
              <a:custGeom>
                <a:avLst/>
                <a:gdLst>
                  <a:gd name="T0" fmla="*/ 125 w 427"/>
                  <a:gd name="T1" fmla="*/ 0 h 630"/>
                  <a:gd name="T2" fmla="*/ 186 w 427"/>
                  <a:gd name="T3" fmla="*/ 0 h 630"/>
                  <a:gd name="T4" fmla="*/ 186 w 427"/>
                  <a:gd name="T5" fmla="*/ 3 h 630"/>
                  <a:gd name="T6" fmla="*/ 125 w 427"/>
                  <a:gd name="T7" fmla="*/ 3 h 630"/>
                  <a:gd name="T8" fmla="*/ 125 w 427"/>
                  <a:gd name="T9" fmla="*/ 1 h 630"/>
                  <a:gd name="T10" fmla="*/ 125 w 427"/>
                  <a:gd name="T11" fmla="*/ 0 h 630"/>
                  <a:gd name="T12" fmla="*/ 258 w 427"/>
                  <a:gd name="T13" fmla="*/ 0 h 630"/>
                  <a:gd name="T14" fmla="*/ 318 w 427"/>
                  <a:gd name="T15" fmla="*/ 0 h 630"/>
                  <a:gd name="T16" fmla="*/ 320 w 427"/>
                  <a:gd name="T17" fmla="*/ 1 h 630"/>
                  <a:gd name="T18" fmla="*/ 320 w 427"/>
                  <a:gd name="T19" fmla="*/ 3 h 630"/>
                  <a:gd name="T20" fmla="*/ 258 w 427"/>
                  <a:gd name="T21" fmla="*/ 3 h 630"/>
                  <a:gd name="T22" fmla="*/ 258 w 427"/>
                  <a:gd name="T23" fmla="*/ 0 h 630"/>
                  <a:gd name="T24" fmla="*/ 427 w 427"/>
                  <a:gd name="T25" fmla="*/ 630 h 630"/>
                  <a:gd name="T26" fmla="*/ 398 w 427"/>
                  <a:gd name="T27" fmla="*/ 630 h 630"/>
                  <a:gd name="T28" fmla="*/ 394 w 427"/>
                  <a:gd name="T29" fmla="*/ 626 h 630"/>
                  <a:gd name="T30" fmla="*/ 423 w 427"/>
                  <a:gd name="T31" fmla="*/ 626 h 630"/>
                  <a:gd name="T32" fmla="*/ 427 w 427"/>
                  <a:gd name="T33" fmla="*/ 630 h 630"/>
                  <a:gd name="T34" fmla="*/ 381 w 427"/>
                  <a:gd name="T35" fmla="*/ 630 h 630"/>
                  <a:gd name="T36" fmla="*/ 345 w 427"/>
                  <a:gd name="T37" fmla="*/ 630 h 630"/>
                  <a:gd name="T38" fmla="*/ 345 w 427"/>
                  <a:gd name="T39" fmla="*/ 626 h 630"/>
                  <a:gd name="T40" fmla="*/ 384 w 427"/>
                  <a:gd name="T41" fmla="*/ 626 h 630"/>
                  <a:gd name="T42" fmla="*/ 381 w 427"/>
                  <a:gd name="T43" fmla="*/ 630 h 630"/>
                  <a:gd name="T44" fmla="*/ 297 w 427"/>
                  <a:gd name="T45" fmla="*/ 630 h 630"/>
                  <a:gd name="T46" fmla="*/ 273 w 427"/>
                  <a:gd name="T47" fmla="*/ 630 h 630"/>
                  <a:gd name="T48" fmla="*/ 273 w 427"/>
                  <a:gd name="T49" fmla="*/ 626 h 630"/>
                  <a:gd name="T50" fmla="*/ 297 w 427"/>
                  <a:gd name="T51" fmla="*/ 626 h 630"/>
                  <a:gd name="T52" fmla="*/ 297 w 427"/>
                  <a:gd name="T53" fmla="*/ 630 h 630"/>
                  <a:gd name="T54" fmla="*/ 269 w 427"/>
                  <a:gd name="T55" fmla="*/ 630 h 630"/>
                  <a:gd name="T56" fmla="*/ 242 w 427"/>
                  <a:gd name="T57" fmla="*/ 630 h 630"/>
                  <a:gd name="T58" fmla="*/ 240 w 427"/>
                  <a:gd name="T59" fmla="*/ 626 h 630"/>
                  <a:gd name="T60" fmla="*/ 267 w 427"/>
                  <a:gd name="T61" fmla="*/ 626 h 630"/>
                  <a:gd name="T62" fmla="*/ 269 w 427"/>
                  <a:gd name="T63" fmla="*/ 630 h 630"/>
                  <a:gd name="T64" fmla="*/ 221 w 427"/>
                  <a:gd name="T65" fmla="*/ 630 h 630"/>
                  <a:gd name="T66" fmla="*/ 197 w 427"/>
                  <a:gd name="T67" fmla="*/ 630 h 630"/>
                  <a:gd name="T68" fmla="*/ 197 w 427"/>
                  <a:gd name="T69" fmla="*/ 626 h 630"/>
                  <a:gd name="T70" fmla="*/ 221 w 427"/>
                  <a:gd name="T71" fmla="*/ 626 h 630"/>
                  <a:gd name="T72" fmla="*/ 221 w 427"/>
                  <a:gd name="T73" fmla="*/ 630 h 630"/>
                  <a:gd name="T74" fmla="*/ 152 w 427"/>
                  <a:gd name="T75" fmla="*/ 630 h 630"/>
                  <a:gd name="T76" fmla="*/ 127 w 427"/>
                  <a:gd name="T77" fmla="*/ 630 h 630"/>
                  <a:gd name="T78" fmla="*/ 127 w 427"/>
                  <a:gd name="T79" fmla="*/ 626 h 630"/>
                  <a:gd name="T80" fmla="*/ 152 w 427"/>
                  <a:gd name="T81" fmla="*/ 626 h 630"/>
                  <a:gd name="T82" fmla="*/ 152 w 427"/>
                  <a:gd name="T83" fmla="*/ 630 h 630"/>
                  <a:gd name="T84" fmla="*/ 26 w 427"/>
                  <a:gd name="T85" fmla="*/ 630 h 630"/>
                  <a:gd name="T86" fmla="*/ 0 w 427"/>
                  <a:gd name="T87" fmla="*/ 630 h 630"/>
                  <a:gd name="T88" fmla="*/ 0 w 427"/>
                  <a:gd name="T89" fmla="*/ 626 h 630"/>
                  <a:gd name="T90" fmla="*/ 26 w 427"/>
                  <a:gd name="T91" fmla="*/ 626 h 630"/>
                  <a:gd name="T92" fmla="*/ 26 w 427"/>
                  <a:gd name="T93" fmla="*/ 630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7" h="630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3"/>
                    </a:lnTo>
                    <a:lnTo>
                      <a:pt x="125" y="3"/>
                    </a:lnTo>
                    <a:lnTo>
                      <a:pt x="125" y="1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18" y="0"/>
                    </a:lnTo>
                    <a:lnTo>
                      <a:pt x="320" y="1"/>
                    </a:lnTo>
                    <a:lnTo>
                      <a:pt x="320" y="3"/>
                    </a:lnTo>
                    <a:lnTo>
                      <a:pt x="258" y="3"/>
                    </a:lnTo>
                    <a:lnTo>
                      <a:pt x="258" y="0"/>
                    </a:lnTo>
                    <a:close/>
                    <a:moveTo>
                      <a:pt x="427" y="630"/>
                    </a:moveTo>
                    <a:lnTo>
                      <a:pt x="398" y="630"/>
                    </a:lnTo>
                    <a:lnTo>
                      <a:pt x="394" y="626"/>
                    </a:lnTo>
                    <a:lnTo>
                      <a:pt x="423" y="626"/>
                    </a:lnTo>
                    <a:lnTo>
                      <a:pt x="427" y="630"/>
                    </a:lnTo>
                    <a:close/>
                    <a:moveTo>
                      <a:pt x="381" y="630"/>
                    </a:moveTo>
                    <a:lnTo>
                      <a:pt x="345" y="630"/>
                    </a:lnTo>
                    <a:lnTo>
                      <a:pt x="345" y="626"/>
                    </a:lnTo>
                    <a:lnTo>
                      <a:pt x="384" y="626"/>
                    </a:lnTo>
                    <a:lnTo>
                      <a:pt x="381" y="630"/>
                    </a:lnTo>
                    <a:close/>
                    <a:moveTo>
                      <a:pt x="297" y="630"/>
                    </a:moveTo>
                    <a:lnTo>
                      <a:pt x="273" y="630"/>
                    </a:lnTo>
                    <a:lnTo>
                      <a:pt x="273" y="626"/>
                    </a:lnTo>
                    <a:lnTo>
                      <a:pt x="297" y="626"/>
                    </a:lnTo>
                    <a:lnTo>
                      <a:pt x="297" y="630"/>
                    </a:lnTo>
                    <a:close/>
                    <a:moveTo>
                      <a:pt x="269" y="630"/>
                    </a:moveTo>
                    <a:lnTo>
                      <a:pt x="242" y="630"/>
                    </a:lnTo>
                    <a:lnTo>
                      <a:pt x="240" y="626"/>
                    </a:lnTo>
                    <a:lnTo>
                      <a:pt x="267" y="626"/>
                    </a:lnTo>
                    <a:lnTo>
                      <a:pt x="269" y="630"/>
                    </a:lnTo>
                    <a:close/>
                    <a:moveTo>
                      <a:pt x="221" y="630"/>
                    </a:moveTo>
                    <a:lnTo>
                      <a:pt x="197" y="630"/>
                    </a:lnTo>
                    <a:lnTo>
                      <a:pt x="197" y="626"/>
                    </a:lnTo>
                    <a:lnTo>
                      <a:pt x="221" y="626"/>
                    </a:lnTo>
                    <a:lnTo>
                      <a:pt x="221" y="630"/>
                    </a:lnTo>
                    <a:close/>
                    <a:moveTo>
                      <a:pt x="152" y="630"/>
                    </a:moveTo>
                    <a:lnTo>
                      <a:pt x="127" y="630"/>
                    </a:lnTo>
                    <a:lnTo>
                      <a:pt x="127" y="626"/>
                    </a:lnTo>
                    <a:lnTo>
                      <a:pt x="152" y="626"/>
                    </a:lnTo>
                    <a:lnTo>
                      <a:pt x="152" y="630"/>
                    </a:lnTo>
                    <a:close/>
                    <a:moveTo>
                      <a:pt x="26" y="630"/>
                    </a:moveTo>
                    <a:lnTo>
                      <a:pt x="0" y="630"/>
                    </a:lnTo>
                    <a:lnTo>
                      <a:pt x="0" y="626"/>
                    </a:lnTo>
                    <a:lnTo>
                      <a:pt x="26" y="626"/>
                    </a:lnTo>
                    <a:lnTo>
                      <a:pt x="26" y="630"/>
                    </a:lnTo>
                    <a:close/>
                  </a:path>
                </a:pathLst>
              </a:custGeom>
              <a:solidFill>
                <a:srgbClr val="1D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38"/>
              <p:cNvSpPr>
                <a:spLocks noEditPoints="1"/>
              </p:cNvSpPr>
              <p:nvPr/>
            </p:nvSpPr>
            <p:spPr bwMode="auto">
              <a:xfrm>
                <a:off x="2318" y="1780"/>
                <a:ext cx="833" cy="1214"/>
              </a:xfrm>
              <a:custGeom>
                <a:avLst/>
                <a:gdLst>
                  <a:gd name="T0" fmla="*/ 125 w 425"/>
                  <a:gd name="T1" fmla="*/ 0 h 627"/>
                  <a:gd name="T2" fmla="*/ 186 w 425"/>
                  <a:gd name="T3" fmla="*/ 0 h 627"/>
                  <a:gd name="T4" fmla="*/ 186 w 425"/>
                  <a:gd name="T5" fmla="*/ 4 h 627"/>
                  <a:gd name="T6" fmla="*/ 123 w 425"/>
                  <a:gd name="T7" fmla="*/ 4 h 627"/>
                  <a:gd name="T8" fmla="*/ 125 w 425"/>
                  <a:gd name="T9" fmla="*/ 2 h 627"/>
                  <a:gd name="T10" fmla="*/ 125 w 425"/>
                  <a:gd name="T11" fmla="*/ 0 h 627"/>
                  <a:gd name="T12" fmla="*/ 258 w 425"/>
                  <a:gd name="T13" fmla="*/ 0 h 627"/>
                  <a:gd name="T14" fmla="*/ 320 w 425"/>
                  <a:gd name="T15" fmla="*/ 0 h 627"/>
                  <a:gd name="T16" fmla="*/ 320 w 425"/>
                  <a:gd name="T17" fmla="*/ 2 h 627"/>
                  <a:gd name="T18" fmla="*/ 320 w 425"/>
                  <a:gd name="T19" fmla="*/ 4 h 627"/>
                  <a:gd name="T20" fmla="*/ 258 w 425"/>
                  <a:gd name="T21" fmla="*/ 4 h 627"/>
                  <a:gd name="T22" fmla="*/ 258 w 425"/>
                  <a:gd name="T23" fmla="*/ 0 h 627"/>
                  <a:gd name="T24" fmla="*/ 425 w 425"/>
                  <a:gd name="T25" fmla="*/ 627 h 627"/>
                  <a:gd name="T26" fmla="*/ 396 w 425"/>
                  <a:gd name="T27" fmla="*/ 627 h 627"/>
                  <a:gd name="T28" fmla="*/ 394 w 425"/>
                  <a:gd name="T29" fmla="*/ 623 h 627"/>
                  <a:gd name="T30" fmla="*/ 423 w 425"/>
                  <a:gd name="T31" fmla="*/ 623 h 627"/>
                  <a:gd name="T32" fmla="*/ 425 w 425"/>
                  <a:gd name="T33" fmla="*/ 627 h 627"/>
                  <a:gd name="T34" fmla="*/ 383 w 425"/>
                  <a:gd name="T35" fmla="*/ 627 h 627"/>
                  <a:gd name="T36" fmla="*/ 345 w 425"/>
                  <a:gd name="T37" fmla="*/ 627 h 627"/>
                  <a:gd name="T38" fmla="*/ 345 w 425"/>
                  <a:gd name="T39" fmla="*/ 623 h 627"/>
                  <a:gd name="T40" fmla="*/ 386 w 425"/>
                  <a:gd name="T41" fmla="*/ 623 h 627"/>
                  <a:gd name="T42" fmla="*/ 383 w 425"/>
                  <a:gd name="T43" fmla="*/ 627 h 627"/>
                  <a:gd name="T44" fmla="*/ 297 w 425"/>
                  <a:gd name="T45" fmla="*/ 627 h 627"/>
                  <a:gd name="T46" fmla="*/ 273 w 425"/>
                  <a:gd name="T47" fmla="*/ 627 h 627"/>
                  <a:gd name="T48" fmla="*/ 273 w 425"/>
                  <a:gd name="T49" fmla="*/ 623 h 627"/>
                  <a:gd name="T50" fmla="*/ 297 w 425"/>
                  <a:gd name="T51" fmla="*/ 623 h 627"/>
                  <a:gd name="T52" fmla="*/ 297 w 425"/>
                  <a:gd name="T53" fmla="*/ 627 h 627"/>
                  <a:gd name="T54" fmla="*/ 269 w 425"/>
                  <a:gd name="T55" fmla="*/ 627 h 627"/>
                  <a:gd name="T56" fmla="*/ 240 w 425"/>
                  <a:gd name="T57" fmla="*/ 627 h 627"/>
                  <a:gd name="T58" fmla="*/ 238 w 425"/>
                  <a:gd name="T59" fmla="*/ 623 h 627"/>
                  <a:gd name="T60" fmla="*/ 266 w 425"/>
                  <a:gd name="T61" fmla="*/ 623 h 627"/>
                  <a:gd name="T62" fmla="*/ 269 w 425"/>
                  <a:gd name="T63" fmla="*/ 627 h 627"/>
                  <a:gd name="T64" fmla="*/ 221 w 425"/>
                  <a:gd name="T65" fmla="*/ 627 h 627"/>
                  <a:gd name="T66" fmla="*/ 197 w 425"/>
                  <a:gd name="T67" fmla="*/ 627 h 627"/>
                  <a:gd name="T68" fmla="*/ 197 w 425"/>
                  <a:gd name="T69" fmla="*/ 623 h 627"/>
                  <a:gd name="T70" fmla="*/ 221 w 425"/>
                  <a:gd name="T71" fmla="*/ 623 h 627"/>
                  <a:gd name="T72" fmla="*/ 221 w 425"/>
                  <a:gd name="T73" fmla="*/ 627 h 627"/>
                  <a:gd name="T74" fmla="*/ 152 w 425"/>
                  <a:gd name="T75" fmla="*/ 627 h 627"/>
                  <a:gd name="T76" fmla="*/ 127 w 425"/>
                  <a:gd name="T77" fmla="*/ 627 h 627"/>
                  <a:gd name="T78" fmla="*/ 127 w 425"/>
                  <a:gd name="T79" fmla="*/ 623 h 627"/>
                  <a:gd name="T80" fmla="*/ 152 w 425"/>
                  <a:gd name="T81" fmla="*/ 623 h 627"/>
                  <a:gd name="T82" fmla="*/ 152 w 425"/>
                  <a:gd name="T83" fmla="*/ 627 h 627"/>
                  <a:gd name="T84" fmla="*/ 26 w 425"/>
                  <a:gd name="T85" fmla="*/ 627 h 627"/>
                  <a:gd name="T86" fmla="*/ 0 w 425"/>
                  <a:gd name="T87" fmla="*/ 627 h 627"/>
                  <a:gd name="T88" fmla="*/ 0 w 425"/>
                  <a:gd name="T89" fmla="*/ 623 h 627"/>
                  <a:gd name="T90" fmla="*/ 26 w 425"/>
                  <a:gd name="T91" fmla="*/ 623 h 627"/>
                  <a:gd name="T92" fmla="*/ 26 w 425"/>
                  <a:gd name="T93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627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5" y="627"/>
                    </a:moveTo>
                    <a:lnTo>
                      <a:pt x="396" y="627"/>
                    </a:lnTo>
                    <a:lnTo>
                      <a:pt x="394" y="623"/>
                    </a:lnTo>
                    <a:lnTo>
                      <a:pt x="423" y="623"/>
                    </a:lnTo>
                    <a:lnTo>
                      <a:pt x="425" y="627"/>
                    </a:lnTo>
                    <a:close/>
                    <a:moveTo>
                      <a:pt x="383" y="627"/>
                    </a:moveTo>
                    <a:lnTo>
                      <a:pt x="345" y="627"/>
                    </a:lnTo>
                    <a:lnTo>
                      <a:pt x="345" y="623"/>
                    </a:lnTo>
                    <a:lnTo>
                      <a:pt x="386" y="623"/>
                    </a:lnTo>
                    <a:lnTo>
                      <a:pt x="383" y="627"/>
                    </a:lnTo>
                    <a:close/>
                    <a:moveTo>
                      <a:pt x="297" y="627"/>
                    </a:moveTo>
                    <a:lnTo>
                      <a:pt x="273" y="627"/>
                    </a:lnTo>
                    <a:lnTo>
                      <a:pt x="273" y="623"/>
                    </a:lnTo>
                    <a:lnTo>
                      <a:pt x="297" y="623"/>
                    </a:lnTo>
                    <a:lnTo>
                      <a:pt x="297" y="627"/>
                    </a:lnTo>
                    <a:close/>
                    <a:moveTo>
                      <a:pt x="269" y="627"/>
                    </a:moveTo>
                    <a:lnTo>
                      <a:pt x="240" y="627"/>
                    </a:lnTo>
                    <a:lnTo>
                      <a:pt x="238" y="623"/>
                    </a:lnTo>
                    <a:lnTo>
                      <a:pt x="266" y="623"/>
                    </a:lnTo>
                    <a:lnTo>
                      <a:pt x="269" y="627"/>
                    </a:lnTo>
                    <a:close/>
                    <a:moveTo>
                      <a:pt x="221" y="627"/>
                    </a:moveTo>
                    <a:lnTo>
                      <a:pt x="197" y="627"/>
                    </a:lnTo>
                    <a:lnTo>
                      <a:pt x="197" y="623"/>
                    </a:lnTo>
                    <a:lnTo>
                      <a:pt x="221" y="623"/>
                    </a:lnTo>
                    <a:lnTo>
                      <a:pt x="221" y="627"/>
                    </a:lnTo>
                    <a:close/>
                    <a:moveTo>
                      <a:pt x="152" y="627"/>
                    </a:moveTo>
                    <a:lnTo>
                      <a:pt x="127" y="627"/>
                    </a:lnTo>
                    <a:lnTo>
                      <a:pt x="127" y="623"/>
                    </a:lnTo>
                    <a:lnTo>
                      <a:pt x="152" y="623"/>
                    </a:lnTo>
                    <a:lnTo>
                      <a:pt x="152" y="627"/>
                    </a:lnTo>
                    <a:close/>
                    <a:moveTo>
                      <a:pt x="26" y="627"/>
                    </a:moveTo>
                    <a:lnTo>
                      <a:pt x="0" y="627"/>
                    </a:lnTo>
                    <a:lnTo>
                      <a:pt x="0" y="623"/>
                    </a:lnTo>
                    <a:lnTo>
                      <a:pt x="26" y="623"/>
                    </a:lnTo>
                    <a:lnTo>
                      <a:pt x="26" y="627"/>
                    </a:lnTo>
                    <a:close/>
                  </a:path>
                </a:pathLst>
              </a:custGeom>
              <a:solidFill>
                <a:srgbClr val="1E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39"/>
              <p:cNvSpPr>
                <a:spLocks noEditPoints="1"/>
              </p:cNvSpPr>
              <p:nvPr/>
            </p:nvSpPr>
            <p:spPr bwMode="auto">
              <a:xfrm>
                <a:off x="2318" y="1784"/>
                <a:ext cx="829" cy="1206"/>
              </a:xfrm>
              <a:custGeom>
                <a:avLst/>
                <a:gdLst>
                  <a:gd name="T0" fmla="*/ 125 w 423"/>
                  <a:gd name="T1" fmla="*/ 0 h 623"/>
                  <a:gd name="T2" fmla="*/ 186 w 423"/>
                  <a:gd name="T3" fmla="*/ 0 h 623"/>
                  <a:gd name="T4" fmla="*/ 186 w 423"/>
                  <a:gd name="T5" fmla="*/ 4 h 623"/>
                  <a:gd name="T6" fmla="*/ 123 w 423"/>
                  <a:gd name="T7" fmla="*/ 4 h 623"/>
                  <a:gd name="T8" fmla="*/ 123 w 423"/>
                  <a:gd name="T9" fmla="*/ 2 h 623"/>
                  <a:gd name="T10" fmla="*/ 125 w 423"/>
                  <a:gd name="T11" fmla="*/ 0 h 623"/>
                  <a:gd name="T12" fmla="*/ 258 w 423"/>
                  <a:gd name="T13" fmla="*/ 0 h 623"/>
                  <a:gd name="T14" fmla="*/ 320 w 423"/>
                  <a:gd name="T15" fmla="*/ 0 h 623"/>
                  <a:gd name="T16" fmla="*/ 320 w 423"/>
                  <a:gd name="T17" fmla="*/ 2 h 623"/>
                  <a:gd name="T18" fmla="*/ 322 w 423"/>
                  <a:gd name="T19" fmla="*/ 4 h 623"/>
                  <a:gd name="T20" fmla="*/ 258 w 423"/>
                  <a:gd name="T21" fmla="*/ 4 h 623"/>
                  <a:gd name="T22" fmla="*/ 258 w 423"/>
                  <a:gd name="T23" fmla="*/ 0 h 623"/>
                  <a:gd name="T24" fmla="*/ 423 w 423"/>
                  <a:gd name="T25" fmla="*/ 623 h 623"/>
                  <a:gd name="T26" fmla="*/ 394 w 423"/>
                  <a:gd name="T27" fmla="*/ 623 h 623"/>
                  <a:gd name="T28" fmla="*/ 392 w 423"/>
                  <a:gd name="T29" fmla="*/ 619 h 623"/>
                  <a:gd name="T30" fmla="*/ 422 w 423"/>
                  <a:gd name="T31" fmla="*/ 619 h 623"/>
                  <a:gd name="T32" fmla="*/ 423 w 423"/>
                  <a:gd name="T33" fmla="*/ 623 h 623"/>
                  <a:gd name="T34" fmla="*/ 384 w 423"/>
                  <a:gd name="T35" fmla="*/ 623 h 623"/>
                  <a:gd name="T36" fmla="*/ 345 w 423"/>
                  <a:gd name="T37" fmla="*/ 623 h 623"/>
                  <a:gd name="T38" fmla="*/ 345 w 423"/>
                  <a:gd name="T39" fmla="*/ 619 h 623"/>
                  <a:gd name="T40" fmla="*/ 388 w 423"/>
                  <a:gd name="T41" fmla="*/ 619 h 623"/>
                  <a:gd name="T42" fmla="*/ 384 w 423"/>
                  <a:gd name="T43" fmla="*/ 623 h 623"/>
                  <a:gd name="T44" fmla="*/ 297 w 423"/>
                  <a:gd name="T45" fmla="*/ 623 h 623"/>
                  <a:gd name="T46" fmla="*/ 273 w 423"/>
                  <a:gd name="T47" fmla="*/ 623 h 623"/>
                  <a:gd name="T48" fmla="*/ 273 w 423"/>
                  <a:gd name="T49" fmla="*/ 619 h 623"/>
                  <a:gd name="T50" fmla="*/ 297 w 423"/>
                  <a:gd name="T51" fmla="*/ 619 h 623"/>
                  <a:gd name="T52" fmla="*/ 297 w 423"/>
                  <a:gd name="T53" fmla="*/ 623 h 623"/>
                  <a:gd name="T54" fmla="*/ 267 w 423"/>
                  <a:gd name="T55" fmla="*/ 623 h 623"/>
                  <a:gd name="T56" fmla="*/ 240 w 423"/>
                  <a:gd name="T57" fmla="*/ 623 h 623"/>
                  <a:gd name="T58" fmla="*/ 236 w 423"/>
                  <a:gd name="T59" fmla="*/ 619 h 623"/>
                  <a:gd name="T60" fmla="*/ 266 w 423"/>
                  <a:gd name="T61" fmla="*/ 619 h 623"/>
                  <a:gd name="T62" fmla="*/ 267 w 423"/>
                  <a:gd name="T63" fmla="*/ 623 h 623"/>
                  <a:gd name="T64" fmla="*/ 221 w 423"/>
                  <a:gd name="T65" fmla="*/ 623 h 623"/>
                  <a:gd name="T66" fmla="*/ 197 w 423"/>
                  <a:gd name="T67" fmla="*/ 623 h 623"/>
                  <a:gd name="T68" fmla="*/ 197 w 423"/>
                  <a:gd name="T69" fmla="*/ 619 h 623"/>
                  <a:gd name="T70" fmla="*/ 221 w 423"/>
                  <a:gd name="T71" fmla="*/ 619 h 623"/>
                  <a:gd name="T72" fmla="*/ 221 w 423"/>
                  <a:gd name="T73" fmla="*/ 623 h 623"/>
                  <a:gd name="T74" fmla="*/ 152 w 423"/>
                  <a:gd name="T75" fmla="*/ 623 h 623"/>
                  <a:gd name="T76" fmla="*/ 127 w 423"/>
                  <a:gd name="T77" fmla="*/ 623 h 623"/>
                  <a:gd name="T78" fmla="*/ 127 w 423"/>
                  <a:gd name="T79" fmla="*/ 619 h 623"/>
                  <a:gd name="T80" fmla="*/ 152 w 423"/>
                  <a:gd name="T81" fmla="*/ 619 h 623"/>
                  <a:gd name="T82" fmla="*/ 152 w 423"/>
                  <a:gd name="T83" fmla="*/ 623 h 623"/>
                  <a:gd name="T84" fmla="*/ 26 w 423"/>
                  <a:gd name="T85" fmla="*/ 623 h 623"/>
                  <a:gd name="T86" fmla="*/ 0 w 423"/>
                  <a:gd name="T87" fmla="*/ 623 h 623"/>
                  <a:gd name="T88" fmla="*/ 0 w 423"/>
                  <a:gd name="T89" fmla="*/ 619 h 623"/>
                  <a:gd name="T90" fmla="*/ 26 w 423"/>
                  <a:gd name="T91" fmla="*/ 619 h 623"/>
                  <a:gd name="T92" fmla="*/ 26 w 423"/>
                  <a:gd name="T93" fmla="*/ 623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3" h="623">
                    <a:moveTo>
                      <a:pt x="125" y="0"/>
                    </a:moveTo>
                    <a:lnTo>
                      <a:pt x="186" y="0"/>
                    </a:lnTo>
                    <a:lnTo>
                      <a:pt x="186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5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258" y="4"/>
                    </a:lnTo>
                    <a:lnTo>
                      <a:pt x="258" y="0"/>
                    </a:lnTo>
                    <a:close/>
                    <a:moveTo>
                      <a:pt x="423" y="623"/>
                    </a:moveTo>
                    <a:lnTo>
                      <a:pt x="394" y="623"/>
                    </a:lnTo>
                    <a:lnTo>
                      <a:pt x="392" y="619"/>
                    </a:lnTo>
                    <a:lnTo>
                      <a:pt x="422" y="619"/>
                    </a:lnTo>
                    <a:lnTo>
                      <a:pt x="423" y="623"/>
                    </a:lnTo>
                    <a:close/>
                    <a:moveTo>
                      <a:pt x="384" y="623"/>
                    </a:moveTo>
                    <a:lnTo>
                      <a:pt x="345" y="623"/>
                    </a:lnTo>
                    <a:lnTo>
                      <a:pt x="345" y="619"/>
                    </a:lnTo>
                    <a:lnTo>
                      <a:pt x="388" y="619"/>
                    </a:lnTo>
                    <a:lnTo>
                      <a:pt x="384" y="623"/>
                    </a:lnTo>
                    <a:close/>
                    <a:moveTo>
                      <a:pt x="297" y="623"/>
                    </a:moveTo>
                    <a:lnTo>
                      <a:pt x="273" y="623"/>
                    </a:lnTo>
                    <a:lnTo>
                      <a:pt x="273" y="619"/>
                    </a:lnTo>
                    <a:lnTo>
                      <a:pt x="297" y="619"/>
                    </a:lnTo>
                    <a:lnTo>
                      <a:pt x="297" y="623"/>
                    </a:lnTo>
                    <a:close/>
                    <a:moveTo>
                      <a:pt x="267" y="623"/>
                    </a:moveTo>
                    <a:lnTo>
                      <a:pt x="240" y="623"/>
                    </a:lnTo>
                    <a:lnTo>
                      <a:pt x="236" y="619"/>
                    </a:lnTo>
                    <a:lnTo>
                      <a:pt x="266" y="619"/>
                    </a:lnTo>
                    <a:lnTo>
                      <a:pt x="267" y="623"/>
                    </a:lnTo>
                    <a:close/>
                    <a:moveTo>
                      <a:pt x="221" y="623"/>
                    </a:moveTo>
                    <a:lnTo>
                      <a:pt x="197" y="623"/>
                    </a:lnTo>
                    <a:lnTo>
                      <a:pt x="197" y="619"/>
                    </a:lnTo>
                    <a:lnTo>
                      <a:pt x="221" y="619"/>
                    </a:lnTo>
                    <a:lnTo>
                      <a:pt x="221" y="623"/>
                    </a:lnTo>
                    <a:close/>
                    <a:moveTo>
                      <a:pt x="152" y="623"/>
                    </a:moveTo>
                    <a:lnTo>
                      <a:pt x="127" y="623"/>
                    </a:lnTo>
                    <a:lnTo>
                      <a:pt x="127" y="619"/>
                    </a:lnTo>
                    <a:lnTo>
                      <a:pt x="152" y="619"/>
                    </a:lnTo>
                    <a:lnTo>
                      <a:pt x="152" y="623"/>
                    </a:lnTo>
                    <a:close/>
                    <a:moveTo>
                      <a:pt x="26" y="623"/>
                    </a:moveTo>
                    <a:lnTo>
                      <a:pt x="0" y="623"/>
                    </a:lnTo>
                    <a:lnTo>
                      <a:pt x="0" y="619"/>
                    </a:lnTo>
                    <a:lnTo>
                      <a:pt x="26" y="619"/>
                    </a:lnTo>
                    <a:lnTo>
                      <a:pt x="26" y="623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40"/>
              <p:cNvSpPr>
                <a:spLocks noEditPoints="1"/>
              </p:cNvSpPr>
              <p:nvPr/>
            </p:nvSpPr>
            <p:spPr bwMode="auto">
              <a:xfrm>
                <a:off x="2318" y="1788"/>
                <a:ext cx="829" cy="1198"/>
              </a:xfrm>
              <a:custGeom>
                <a:avLst/>
                <a:gdLst>
                  <a:gd name="T0" fmla="*/ 123 w 423"/>
                  <a:gd name="T1" fmla="*/ 0 h 619"/>
                  <a:gd name="T2" fmla="*/ 186 w 423"/>
                  <a:gd name="T3" fmla="*/ 0 h 619"/>
                  <a:gd name="T4" fmla="*/ 186 w 423"/>
                  <a:gd name="T5" fmla="*/ 2 h 619"/>
                  <a:gd name="T6" fmla="*/ 150 w 423"/>
                  <a:gd name="T7" fmla="*/ 2 h 619"/>
                  <a:gd name="T8" fmla="*/ 149 w 423"/>
                  <a:gd name="T9" fmla="*/ 4 h 619"/>
                  <a:gd name="T10" fmla="*/ 149 w 423"/>
                  <a:gd name="T11" fmla="*/ 4 h 619"/>
                  <a:gd name="T12" fmla="*/ 123 w 423"/>
                  <a:gd name="T13" fmla="*/ 4 h 619"/>
                  <a:gd name="T14" fmla="*/ 123 w 423"/>
                  <a:gd name="T15" fmla="*/ 2 h 619"/>
                  <a:gd name="T16" fmla="*/ 123 w 423"/>
                  <a:gd name="T17" fmla="*/ 0 h 619"/>
                  <a:gd name="T18" fmla="*/ 258 w 423"/>
                  <a:gd name="T19" fmla="*/ 0 h 619"/>
                  <a:gd name="T20" fmla="*/ 320 w 423"/>
                  <a:gd name="T21" fmla="*/ 0 h 619"/>
                  <a:gd name="T22" fmla="*/ 322 w 423"/>
                  <a:gd name="T23" fmla="*/ 2 h 619"/>
                  <a:gd name="T24" fmla="*/ 322 w 423"/>
                  <a:gd name="T25" fmla="*/ 4 h 619"/>
                  <a:gd name="T26" fmla="*/ 301 w 423"/>
                  <a:gd name="T27" fmla="*/ 4 h 619"/>
                  <a:gd name="T28" fmla="*/ 301 w 423"/>
                  <a:gd name="T29" fmla="*/ 2 h 619"/>
                  <a:gd name="T30" fmla="*/ 299 w 423"/>
                  <a:gd name="T31" fmla="*/ 2 h 619"/>
                  <a:gd name="T32" fmla="*/ 258 w 423"/>
                  <a:gd name="T33" fmla="*/ 2 h 619"/>
                  <a:gd name="T34" fmla="*/ 258 w 423"/>
                  <a:gd name="T35" fmla="*/ 0 h 619"/>
                  <a:gd name="T36" fmla="*/ 423 w 423"/>
                  <a:gd name="T37" fmla="*/ 619 h 619"/>
                  <a:gd name="T38" fmla="*/ 394 w 423"/>
                  <a:gd name="T39" fmla="*/ 619 h 619"/>
                  <a:gd name="T40" fmla="*/ 392 w 423"/>
                  <a:gd name="T41" fmla="*/ 615 h 619"/>
                  <a:gd name="T42" fmla="*/ 420 w 423"/>
                  <a:gd name="T43" fmla="*/ 615 h 619"/>
                  <a:gd name="T44" fmla="*/ 423 w 423"/>
                  <a:gd name="T45" fmla="*/ 619 h 619"/>
                  <a:gd name="T46" fmla="*/ 386 w 423"/>
                  <a:gd name="T47" fmla="*/ 619 h 619"/>
                  <a:gd name="T48" fmla="*/ 345 w 423"/>
                  <a:gd name="T49" fmla="*/ 619 h 619"/>
                  <a:gd name="T50" fmla="*/ 345 w 423"/>
                  <a:gd name="T51" fmla="*/ 615 h 619"/>
                  <a:gd name="T52" fmla="*/ 390 w 423"/>
                  <a:gd name="T53" fmla="*/ 615 h 619"/>
                  <a:gd name="T54" fmla="*/ 386 w 423"/>
                  <a:gd name="T55" fmla="*/ 619 h 619"/>
                  <a:gd name="T56" fmla="*/ 297 w 423"/>
                  <a:gd name="T57" fmla="*/ 619 h 619"/>
                  <a:gd name="T58" fmla="*/ 273 w 423"/>
                  <a:gd name="T59" fmla="*/ 619 h 619"/>
                  <a:gd name="T60" fmla="*/ 273 w 423"/>
                  <a:gd name="T61" fmla="*/ 615 h 619"/>
                  <a:gd name="T62" fmla="*/ 297 w 423"/>
                  <a:gd name="T63" fmla="*/ 615 h 619"/>
                  <a:gd name="T64" fmla="*/ 297 w 423"/>
                  <a:gd name="T65" fmla="*/ 619 h 619"/>
                  <a:gd name="T66" fmla="*/ 266 w 423"/>
                  <a:gd name="T67" fmla="*/ 619 h 619"/>
                  <a:gd name="T68" fmla="*/ 238 w 423"/>
                  <a:gd name="T69" fmla="*/ 619 h 619"/>
                  <a:gd name="T70" fmla="*/ 236 w 423"/>
                  <a:gd name="T71" fmla="*/ 615 h 619"/>
                  <a:gd name="T72" fmla="*/ 264 w 423"/>
                  <a:gd name="T73" fmla="*/ 615 h 619"/>
                  <a:gd name="T74" fmla="*/ 266 w 423"/>
                  <a:gd name="T75" fmla="*/ 619 h 619"/>
                  <a:gd name="T76" fmla="*/ 221 w 423"/>
                  <a:gd name="T77" fmla="*/ 619 h 619"/>
                  <a:gd name="T78" fmla="*/ 197 w 423"/>
                  <a:gd name="T79" fmla="*/ 619 h 619"/>
                  <a:gd name="T80" fmla="*/ 197 w 423"/>
                  <a:gd name="T81" fmla="*/ 615 h 619"/>
                  <a:gd name="T82" fmla="*/ 221 w 423"/>
                  <a:gd name="T83" fmla="*/ 615 h 619"/>
                  <a:gd name="T84" fmla="*/ 221 w 423"/>
                  <a:gd name="T85" fmla="*/ 619 h 619"/>
                  <a:gd name="T86" fmla="*/ 152 w 423"/>
                  <a:gd name="T87" fmla="*/ 619 h 619"/>
                  <a:gd name="T88" fmla="*/ 127 w 423"/>
                  <a:gd name="T89" fmla="*/ 619 h 619"/>
                  <a:gd name="T90" fmla="*/ 127 w 423"/>
                  <a:gd name="T91" fmla="*/ 615 h 619"/>
                  <a:gd name="T92" fmla="*/ 152 w 423"/>
                  <a:gd name="T93" fmla="*/ 615 h 619"/>
                  <a:gd name="T94" fmla="*/ 152 w 423"/>
                  <a:gd name="T95" fmla="*/ 619 h 619"/>
                  <a:gd name="T96" fmla="*/ 26 w 423"/>
                  <a:gd name="T97" fmla="*/ 619 h 619"/>
                  <a:gd name="T98" fmla="*/ 0 w 423"/>
                  <a:gd name="T99" fmla="*/ 619 h 619"/>
                  <a:gd name="T100" fmla="*/ 0 w 423"/>
                  <a:gd name="T101" fmla="*/ 615 h 619"/>
                  <a:gd name="T102" fmla="*/ 26 w 423"/>
                  <a:gd name="T103" fmla="*/ 615 h 619"/>
                  <a:gd name="T104" fmla="*/ 26 w 423"/>
                  <a:gd name="T105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23" h="619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150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0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2"/>
                    </a:lnTo>
                    <a:lnTo>
                      <a:pt x="258" y="2"/>
                    </a:lnTo>
                    <a:lnTo>
                      <a:pt x="258" y="0"/>
                    </a:lnTo>
                    <a:close/>
                    <a:moveTo>
                      <a:pt x="423" y="619"/>
                    </a:moveTo>
                    <a:lnTo>
                      <a:pt x="394" y="619"/>
                    </a:lnTo>
                    <a:lnTo>
                      <a:pt x="392" y="615"/>
                    </a:lnTo>
                    <a:lnTo>
                      <a:pt x="420" y="615"/>
                    </a:lnTo>
                    <a:lnTo>
                      <a:pt x="423" y="619"/>
                    </a:lnTo>
                    <a:close/>
                    <a:moveTo>
                      <a:pt x="386" y="619"/>
                    </a:moveTo>
                    <a:lnTo>
                      <a:pt x="345" y="619"/>
                    </a:lnTo>
                    <a:lnTo>
                      <a:pt x="345" y="615"/>
                    </a:lnTo>
                    <a:lnTo>
                      <a:pt x="390" y="615"/>
                    </a:lnTo>
                    <a:lnTo>
                      <a:pt x="386" y="619"/>
                    </a:lnTo>
                    <a:close/>
                    <a:moveTo>
                      <a:pt x="297" y="619"/>
                    </a:moveTo>
                    <a:lnTo>
                      <a:pt x="273" y="619"/>
                    </a:lnTo>
                    <a:lnTo>
                      <a:pt x="273" y="615"/>
                    </a:lnTo>
                    <a:lnTo>
                      <a:pt x="297" y="615"/>
                    </a:lnTo>
                    <a:lnTo>
                      <a:pt x="297" y="619"/>
                    </a:lnTo>
                    <a:close/>
                    <a:moveTo>
                      <a:pt x="266" y="619"/>
                    </a:moveTo>
                    <a:lnTo>
                      <a:pt x="238" y="619"/>
                    </a:lnTo>
                    <a:lnTo>
                      <a:pt x="236" y="615"/>
                    </a:lnTo>
                    <a:lnTo>
                      <a:pt x="264" y="615"/>
                    </a:lnTo>
                    <a:lnTo>
                      <a:pt x="266" y="619"/>
                    </a:lnTo>
                    <a:close/>
                    <a:moveTo>
                      <a:pt x="221" y="619"/>
                    </a:moveTo>
                    <a:lnTo>
                      <a:pt x="197" y="619"/>
                    </a:lnTo>
                    <a:lnTo>
                      <a:pt x="197" y="615"/>
                    </a:lnTo>
                    <a:lnTo>
                      <a:pt x="221" y="615"/>
                    </a:lnTo>
                    <a:lnTo>
                      <a:pt x="221" y="619"/>
                    </a:lnTo>
                    <a:close/>
                    <a:moveTo>
                      <a:pt x="152" y="619"/>
                    </a:moveTo>
                    <a:lnTo>
                      <a:pt x="127" y="619"/>
                    </a:lnTo>
                    <a:lnTo>
                      <a:pt x="127" y="615"/>
                    </a:lnTo>
                    <a:lnTo>
                      <a:pt x="152" y="615"/>
                    </a:lnTo>
                    <a:lnTo>
                      <a:pt x="152" y="619"/>
                    </a:lnTo>
                    <a:close/>
                    <a:moveTo>
                      <a:pt x="26" y="619"/>
                    </a:moveTo>
                    <a:lnTo>
                      <a:pt x="0" y="619"/>
                    </a:lnTo>
                    <a:lnTo>
                      <a:pt x="0" y="615"/>
                    </a:lnTo>
                    <a:lnTo>
                      <a:pt x="26" y="615"/>
                    </a:lnTo>
                    <a:lnTo>
                      <a:pt x="26" y="619"/>
                    </a:lnTo>
                    <a:close/>
                  </a:path>
                </a:pathLst>
              </a:custGeom>
              <a:solidFill>
                <a:srgbClr val="2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41"/>
              <p:cNvSpPr>
                <a:spLocks noEditPoints="1"/>
              </p:cNvSpPr>
              <p:nvPr/>
            </p:nvSpPr>
            <p:spPr bwMode="auto">
              <a:xfrm>
                <a:off x="2318" y="1792"/>
                <a:ext cx="827" cy="1190"/>
              </a:xfrm>
              <a:custGeom>
                <a:avLst/>
                <a:gdLst>
                  <a:gd name="T0" fmla="*/ 123 w 422"/>
                  <a:gd name="T1" fmla="*/ 0 h 615"/>
                  <a:gd name="T2" fmla="*/ 186 w 422"/>
                  <a:gd name="T3" fmla="*/ 0 h 615"/>
                  <a:gd name="T4" fmla="*/ 186 w 422"/>
                  <a:gd name="T5" fmla="*/ 0 h 615"/>
                  <a:gd name="T6" fmla="*/ 150 w 422"/>
                  <a:gd name="T7" fmla="*/ 0 h 615"/>
                  <a:gd name="T8" fmla="*/ 149 w 422"/>
                  <a:gd name="T9" fmla="*/ 2 h 615"/>
                  <a:gd name="T10" fmla="*/ 149 w 422"/>
                  <a:gd name="T11" fmla="*/ 4 h 615"/>
                  <a:gd name="T12" fmla="*/ 123 w 422"/>
                  <a:gd name="T13" fmla="*/ 4 h 615"/>
                  <a:gd name="T14" fmla="*/ 123 w 422"/>
                  <a:gd name="T15" fmla="*/ 2 h 615"/>
                  <a:gd name="T16" fmla="*/ 123 w 422"/>
                  <a:gd name="T17" fmla="*/ 0 h 615"/>
                  <a:gd name="T18" fmla="*/ 258 w 422"/>
                  <a:gd name="T19" fmla="*/ 0 h 615"/>
                  <a:gd name="T20" fmla="*/ 322 w 422"/>
                  <a:gd name="T21" fmla="*/ 0 h 615"/>
                  <a:gd name="T22" fmla="*/ 322 w 422"/>
                  <a:gd name="T23" fmla="*/ 2 h 615"/>
                  <a:gd name="T24" fmla="*/ 322 w 422"/>
                  <a:gd name="T25" fmla="*/ 4 h 615"/>
                  <a:gd name="T26" fmla="*/ 301 w 422"/>
                  <a:gd name="T27" fmla="*/ 4 h 615"/>
                  <a:gd name="T28" fmla="*/ 301 w 422"/>
                  <a:gd name="T29" fmla="*/ 2 h 615"/>
                  <a:gd name="T30" fmla="*/ 299 w 422"/>
                  <a:gd name="T31" fmla="*/ 0 h 615"/>
                  <a:gd name="T32" fmla="*/ 258 w 422"/>
                  <a:gd name="T33" fmla="*/ 0 h 615"/>
                  <a:gd name="T34" fmla="*/ 258 w 422"/>
                  <a:gd name="T35" fmla="*/ 0 h 615"/>
                  <a:gd name="T36" fmla="*/ 422 w 422"/>
                  <a:gd name="T37" fmla="*/ 615 h 615"/>
                  <a:gd name="T38" fmla="*/ 392 w 422"/>
                  <a:gd name="T39" fmla="*/ 615 h 615"/>
                  <a:gd name="T40" fmla="*/ 390 w 422"/>
                  <a:gd name="T41" fmla="*/ 611 h 615"/>
                  <a:gd name="T42" fmla="*/ 388 w 422"/>
                  <a:gd name="T43" fmla="*/ 615 h 615"/>
                  <a:gd name="T44" fmla="*/ 345 w 422"/>
                  <a:gd name="T45" fmla="*/ 615 h 615"/>
                  <a:gd name="T46" fmla="*/ 345 w 422"/>
                  <a:gd name="T47" fmla="*/ 611 h 615"/>
                  <a:gd name="T48" fmla="*/ 420 w 422"/>
                  <a:gd name="T49" fmla="*/ 611 h 615"/>
                  <a:gd name="T50" fmla="*/ 422 w 422"/>
                  <a:gd name="T51" fmla="*/ 615 h 615"/>
                  <a:gd name="T52" fmla="*/ 297 w 422"/>
                  <a:gd name="T53" fmla="*/ 615 h 615"/>
                  <a:gd name="T54" fmla="*/ 273 w 422"/>
                  <a:gd name="T55" fmla="*/ 615 h 615"/>
                  <a:gd name="T56" fmla="*/ 273 w 422"/>
                  <a:gd name="T57" fmla="*/ 611 h 615"/>
                  <a:gd name="T58" fmla="*/ 297 w 422"/>
                  <a:gd name="T59" fmla="*/ 611 h 615"/>
                  <a:gd name="T60" fmla="*/ 297 w 422"/>
                  <a:gd name="T61" fmla="*/ 615 h 615"/>
                  <a:gd name="T62" fmla="*/ 266 w 422"/>
                  <a:gd name="T63" fmla="*/ 615 h 615"/>
                  <a:gd name="T64" fmla="*/ 236 w 422"/>
                  <a:gd name="T65" fmla="*/ 615 h 615"/>
                  <a:gd name="T66" fmla="*/ 234 w 422"/>
                  <a:gd name="T67" fmla="*/ 611 h 615"/>
                  <a:gd name="T68" fmla="*/ 262 w 422"/>
                  <a:gd name="T69" fmla="*/ 611 h 615"/>
                  <a:gd name="T70" fmla="*/ 266 w 422"/>
                  <a:gd name="T71" fmla="*/ 615 h 615"/>
                  <a:gd name="T72" fmla="*/ 221 w 422"/>
                  <a:gd name="T73" fmla="*/ 615 h 615"/>
                  <a:gd name="T74" fmla="*/ 197 w 422"/>
                  <a:gd name="T75" fmla="*/ 615 h 615"/>
                  <a:gd name="T76" fmla="*/ 197 w 422"/>
                  <a:gd name="T77" fmla="*/ 611 h 615"/>
                  <a:gd name="T78" fmla="*/ 221 w 422"/>
                  <a:gd name="T79" fmla="*/ 611 h 615"/>
                  <a:gd name="T80" fmla="*/ 221 w 422"/>
                  <a:gd name="T81" fmla="*/ 615 h 615"/>
                  <a:gd name="T82" fmla="*/ 152 w 422"/>
                  <a:gd name="T83" fmla="*/ 615 h 615"/>
                  <a:gd name="T84" fmla="*/ 127 w 422"/>
                  <a:gd name="T85" fmla="*/ 615 h 615"/>
                  <a:gd name="T86" fmla="*/ 127 w 422"/>
                  <a:gd name="T87" fmla="*/ 611 h 615"/>
                  <a:gd name="T88" fmla="*/ 152 w 422"/>
                  <a:gd name="T89" fmla="*/ 611 h 615"/>
                  <a:gd name="T90" fmla="*/ 152 w 422"/>
                  <a:gd name="T91" fmla="*/ 615 h 615"/>
                  <a:gd name="T92" fmla="*/ 26 w 422"/>
                  <a:gd name="T93" fmla="*/ 615 h 615"/>
                  <a:gd name="T94" fmla="*/ 0 w 422"/>
                  <a:gd name="T95" fmla="*/ 615 h 615"/>
                  <a:gd name="T96" fmla="*/ 0 w 422"/>
                  <a:gd name="T97" fmla="*/ 611 h 615"/>
                  <a:gd name="T98" fmla="*/ 26 w 422"/>
                  <a:gd name="T99" fmla="*/ 611 h 615"/>
                  <a:gd name="T100" fmla="*/ 26 w 422"/>
                  <a:gd name="T101" fmla="*/ 615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615">
                    <a:moveTo>
                      <a:pt x="123" y="0"/>
                    </a:moveTo>
                    <a:lnTo>
                      <a:pt x="186" y="0"/>
                    </a:lnTo>
                    <a:lnTo>
                      <a:pt x="186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58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299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422" y="615"/>
                    </a:moveTo>
                    <a:lnTo>
                      <a:pt x="392" y="615"/>
                    </a:lnTo>
                    <a:lnTo>
                      <a:pt x="390" y="611"/>
                    </a:lnTo>
                    <a:lnTo>
                      <a:pt x="388" y="615"/>
                    </a:lnTo>
                    <a:lnTo>
                      <a:pt x="345" y="615"/>
                    </a:lnTo>
                    <a:lnTo>
                      <a:pt x="345" y="611"/>
                    </a:lnTo>
                    <a:lnTo>
                      <a:pt x="420" y="611"/>
                    </a:lnTo>
                    <a:lnTo>
                      <a:pt x="422" y="615"/>
                    </a:lnTo>
                    <a:close/>
                    <a:moveTo>
                      <a:pt x="297" y="615"/>
                    </a:moveTo>
                    <a:lnTo>
                      <a:pt x="273" y="615"/>
                    </a:lnTo>
                    <a:lnTo>
                      <a:pt x="273" y="611"/>
                    </a:lnTo>
                    <a:lnTo>
                      <a:pt x="297" y="611"/>
                    </a:lnTo>
                    <a:lnTo>
                      <a:pt x="297" y="615"/>
                    </a:lnTo>
                    <a:close/>
                    <a:moveTo>
                      <a:pt x="266" y="615"/>
                    </a:moveTo>
                    <a:lnTo>
                      <a:pt x="236" y="615"/>
                    </a:lnTo>
                    <a:lnTo>
                      <a:pt x="234" y="611"/>
                    </a:lnTo>
                    <a:lnTo>
                      <a:pt x="262" y="611"/>
                    </a:lnTo>
                    <a:lnTo>
                      <a:pt x="266" y="615"/>
                    </a:lnTo>
                    <a:close/>
                    <a:moveTo>
                      <a:pt x="221" y="615"/>
                    </a:moveTo>
                    <a:lnTo>
                      <a:pt x="197" y="615"/>
                    </a:lnTo>
                    <a:lnTo>
                      <a:pt x="197" y="611"/>
                    </a:lnTo>
                    <a:lnTo>
                      <a:pt x="221" y="611"/>
                    </a:lnTo>
                    <a:lnTo>
                      <a:pt x="221" y="615"/>
                    </a:lnTo>
                    <a:close/>
                    <a:moveTo>
                      <a:pt x="152" y="615"/>
                    </a:moveTo>
                    <a:lnTo>
                      <a:pt x="127" y="615"/>
                    </a:lnTo>
                    <a:lnTo>
                      <a:pt x="127" y="611"/>
                    </a:lnTo>
                    <a:lnTo>
                      <a:pt x="152" y="611"/>
                    </a:lnTo>
                    <a:lnTo>
                      <a:pt x="152" y="615"/>
                    </a:lnTo>
                    <a:close/>
                    <a:moveTo>
                      <a:pt x="26" y="615"/>
                    </a:moveTo>
                    <a:lnTo>
                      <a:pt x="0" y="615"/>
                    </a:lnTo>
                    <a:lnTo>
                      <a:pt x="0" y="611"/>
                    </a:lnTo>
                    <a:lnTo>
                      <a:pt x="26" y="611"/>
                    </a:lnTo>
                    <a:lnTo>
                      <a:pt x="26" y="615"/>
                    </a:lnTo>
                    <a:close/>
                  </a:path>
                </a:pathLst>
              </a:custGeom>
              <a:solidFill>
                <a:srgbClr val="22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2318" y="1796"/>
                <a:ext cx="823" cy="1183"/>
              </a:xfrm>
              <a:custGeom>
                <a:avLst/>
                <a:gdLst>
                  <a:gd name="T0" fmla="*/ 123 w 420"/>
                  <a:gd name="T1" fmla="*/ 0 h 611"/>
                  <a:gd name="T2" fmla="*/ 149 w 420"/>
                  <a:gd name="T3" fmla="*/ 0 h 611"/>
                  <a:gd name="T4" fmla="*/ 149 w 420"/>
                  <a:gd name="T5" fmla="*/ 2 h 611"/>
                  <a:gd name="T6" fmla="*/ 149 w 420"/>
                  <a:gd name="T7" fmla="*/ 4 h 611"/>
                  <a:gd name="T8" fmla="*/ 121 w 420"/>
                  <a:gd name="T9" fmla="*/ 4 h 611"/>
                  <a:gd name="T10" fmla="*/ 123 w 420"/>
                  <a:gd name="T11" fmla="*/ 2 h 611"/>
                  <a:gd name="T12" fmla="*/ 123 w 420"/>
                  <a:gd name="T13" fmla="*/ 0 h 611"/>
                  <a:gd name="T14" fmla="*/ 301 w 420"/>
                  <a:gd name="T15" fmla="*/ 0 h 611"/>
                  <a:gd name="T16" fmla="*/ 322 w 420"/>
                  <a:gd name="T17" fmla="*/ 0 h 611"/>
                  <a:gd name="T18" fmla="*/ 322 w 420"/>
                  <a:gd name="T19" fmla="*/ 2 h 611"/>
                  <a:gd name="T20" fmla="*/ 322 w 420"/>
                  <a:gd name="T21" fmla="*/ 4 h 611"/>
                  <a:gd name="T22" fmla="*/ 301 w 420"/>
                  <a:gd name="T23" fmla="*/ 4 h 611"/>
                  <a:gd name="T24" fmla="*/ 301 w 420"/>
                  <a:gd name="T25" fmla="*/ 2 h 611"/>
                  <a:gd name="T26" fmla="*/ 301 w 420"/>
                  <a:gd name="T27" fmla="*/ 0 h 611"/>
                  <a:gd name="T28" fmla="*/ 420 w 420"/>
                  <a:gd name="T29" fmla="*/ 611 h 611"/>
                  <a:gd name="T30" fmla="*/ 392 w 420"/>
                  <a:gd name="T31" fmla="*/ 611 h 611"/>
                  <a:gd name="T32" fmla="*/ 390 w 420"/>
                  <a:gd name="T33" fmla="*/ 609 h 611"/>
                  <a:gd name="T34" fmla="*/ 390 w 420"/>
                  <a:gd name="T35" fmla="*/ 611 h 611"/>
                  <a:gd name="T36" fmla="*/ 345 w 420"/>
                  <a:gd name="T37" fmla="*/ 611 h 611"/>
                  <a:gd name="T38" fmla="*/ 345 w 420"/>
                  <a:gd name="T39" fmla="*/ 607 h 611"/>
                  <a:gd name="T40" fmla="*/ 418 w 420"/>
                  <a:gd name="T41" fmla="*/ 607 h 611"/>
                  <a:gd name="T42" fmla="*/ 420 w 420"/>
                  <a:gd name="T43" fmla="*/ 611 h 611"/>
                  <a:gd name="T44" fmla="*/ 297 w 420"/>
                  <a:gd name="T45" fmla="*/ 611 h 611"/>
                  <a:gd name="T46" fmla="*/ 273 w 420"/>
                  <a:gd name="T47" fmla="*/ 611 h 611"/>
                  <a:gd name="T48" fmla="*/ 273 w 420"/>
                  <a:gd name="T49" fmla="*/ 607 h 611"/>
                  <a:gd name="T50" fmla="*/ 297 w 420"/>
                  <a:gd name="T51" fmla="*/ 607 h 611"/>
                  <a:gd name="T52" fmla="*/ 297 w 420"/>
                  <a:gd name="T53" fmla="*/ 611 h 611"/>
                  <a:gd name="T54" fmla="*/ 264 w 420"/>
                  <a:gd name="T55" fmla="*/ 611 h 611"/>
                  <a:gd name="T56" fmla="*/ 236 w 420"/>
                  <a:gd name="T57" fmla="*/ 611 h 611"/>
                  <a:gd name="T58" fmla="*/ 232 w 420"/>
                  <a:gd name="T59" fmla="*/ 607 h 611"/>
                  <a:gd name="T60" fmla="*/ 262 w 420"/>
                  <a:gd name="T61" fmla="*/ 607 h 611"/>
                  <a:gd name="T62" fmla="*/ 264 w 420"/>
                  <a:gd name="T63" fmla="*/ 611 h 611"/>
                  <a:gd name="T64" fmla="*/ 221 w 420"/>
                  <a:gd name="T65" fmla="*/ 611 h 611"/>
                  <a:gd name="T66" fmla="*/ 197 w 420"/>
                  <a:gd name="T67" fmla="*/ 611 h 611"/>
                  <a:gd name="T68" fmla="*/ 197 w 420"/>
                  <a:gd name="T69" fmla="*/ 607 h 611"/>
                  <a:gd name="T70" fmla="*/ 221 w 420"/>
                  <a:gd name="T71" fmla="*/ 607 h 611"/>
                  <a:gd name="T72" fmla="*/ 221 w 420"/>
                  <a:gd name="T73" fmla="*/ 611 h 611"/>
                  <a:gd name="T74" fmla="*/ 152 w 420"/>
                  <a:gd name="T75" fmla="*/ 611 h 611"/>
                  <a:gd name="T76" fmla="*/ 127 w 420"/>
                  <a:gd name="T77" fmla="*/ 611 h 611"/>
                  <a:gd name="T78" fmla="*/ 127 w 420"/>
                  <a:gd name="T79" fmla="*/ 607 h 611"/>
                  <a:gd name="T80" fmla="*/ 152 w 420"/>
                  <a:gd name="T81" fmla="*/ 607 h 611"/>
                  <a:gd name="T82" fmla="*/ 152 w 420"/>
                  <a:gd name="T83" fmla="*/ 611 h 611"/>
                  <a:gd name="T84" fmla="*/ 26 w 420"/>
                  <a:gd name="T85" fmla="*/ 611 h 611"/>
                  <a:gd name="T86" fmla="*/ 0 w 420"/>
                  <a:gd name="T87" fmla="*/ 611 h 611"/>
                  <a:gd name="T88" fmla="*/ 0 w 420"/>
                  <a:gd name="T89" fmla="*/ 607 h 611"/>
                  <a:gd name="T90" fmla="*/ 26 w 420"/>
                  <a:gd name="T91" fmla="*/ 607 h 611"/>
                  <a:gd name="T92" fmla="*/ 26 w 420"/>
                  <a:gd name="T93" fmla="*/ 61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0" h="611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11"/>
                    </a:moveTo>
                    <a:lnTo>
                      <a:pt x="392" y="611"/>
                    </a:lnTo>
                    <a:lnTo>
                      <a:pt x="390" y="609"/>
                    </a:lnTo>
                    <a:lnTo>
                      <a:pt x="390" y="611"/>
                    </a:lnTo>
                    <a:lnTo>
                      <a:pt x="345" y="611"/>
                    </a:lnTo>
                    <a:lnTo>
                      <a:pt x="345" y="607"/>
                    </a:lnTo>
                    <a:lnTo>
                      <a:pt x="418" y="607"/>
                    </a:lnTo>
                    <a:lnTo>
                      <a:pt x="420" y="611"/>
                    </a:lnTo>
                    <a:close/>
                    <a:moveTo>
                      <a:pt x="297" y="611"/>
                    </a:moveTo>
                    <a:lnTo>
                      <a:pt x="273" y="611"/>
                    </a:lnTo>
                    <a:lnTo>
                      <a:pt x="273" y="607"/>
                    </a:lnTo>
                    <a:lnTo>
                      <a:pt x="297" y="607"/>
                    </a:lnTo>
                    <a:lnTo>
                      <a:pt x="297" y="611"/>
                    </a:lnTo>
                    <a:close/>
                    <a:moveTo>
                      <a:pt x="264" y="611"/>
                    </a:moveTo>
                    <a:lnTo>
                      <a:pt x="236" y="611"/>
                    </a:lnTo>
                    <a:lnTo>
                      <a:pt x="232" y="607"/>
                    </a:lnTo>
                    <a:lnTo>
                      <a:pt x="262" y="607"/>
                    </a:lnTo>
                    <a:lnTo>
                      <a:pt x="264" y="611"/>
                    </a:lnTo>
                    <a:close/>
                    <a:moveTo>
                      <a:pt x="221" y="611"/>
                    </a:moveTo>
                    <a:lnTo>
                      <a:pt x="197" y="611"/>
                    </a:lnTo>
                    <a:lnTo>
                      <a:pt x="197" y="607"/>
                    </a:lnTo>
                    <a:lnTo>
                      <a:pt x="221" y="607"/>
                    </a:lnTo>
                    <a:lnTo>
                      <a:pt x="221" y="611"/>
                    </a:lnTo>
                    <a:close/>
                    <a:moveTo>
                      <a:pt x="152" y="611"/>
                    </a:moveTo>
                    <a:lnTo>
                      <a:pt x="127" y="611"/>
                    </a:lnTo>
                    <a:lnTo>
                      <a:pt x="127" y="607"/>
                    </a:lnTo>
                    <a:lnTo>
                      <a:pt x="152" y="607"/>
                    </a:lnTo>
                    <a:lnTo>
                      <a:pt x="152" y="611"/>
                    </a:lnTo>
                    <a:close/>
                    <a:moveTo>
                      <a:pt x="26" y="611"/>
                    </a:moveTo>
                    <a:lnTo>
                      <a:pt x="0" y="611"/>
                    </a:lnTo>
                    <a:lnTo>
                      <a:pt x="0" y="607"/>
                    </a:lnTo>
                    <a:lnTo>
                      <a:pt x="26" y="607"/>
                    </a:lnTo>
                    <a:lnTo>
                      <a:pt x="26" y="611"/>
                    </a:lnTo>
                    <a:close/>
                  </a:path>
                </a:pathLst>
              </a:custGeom>
              <a:solidFill>
                <a:srgbClr val="23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43"/>
              <p:cNvSpPr>
                <a:spLocks noEditPoints="1"/>
              </p:cNvSpPr>
              <p:nvPr/>
            </p:nvSpPr>
            <p:spPr bwMode="auto">
              <a:xfrm>
                <a:off x="2318" y="1800"/>
                <a:ext cx="823" cy="1175"/>
              </a:xfrm>
              <a:custGeom>
                <a:avLst/>
                <a:gdLst>
                  <a:gd name="T0" fmla="*/ 123 w 420"/>
                  <a:gd name="T1" fmla="*/ 0 h 607"/>
                  <a:gd name="T2" fmla="*/ 149 w 420"/>
                  <a:gd name="T3" fmla="*/ 0 h 607"/>
                  <a:gd name="T4" fmla="*/ 149 w 420"/>
                  <a:gd name="T5" fmla="*/ 2 h 607"/>
                  <a:gd name="T6" fmla="*/ 149 w 420"/>
                  <a:gd name="T7" fmla="*/ 4 h 607"/>
                  <a:gd name="T8" fmla="*/ 121 w 420"/>
                  <a:gd name="T9" fmla="*/ 4 h 607"/>
                  <a:gd name="T10" fmla="*/ 121 w 420"/>
                  <a:gd name="T11" fmla="*/ 2 h 607"/>
                  <a:gd name="T12" fmla="*/ 123 w 420"/>
                  <a:gd name="T13" fmla="*/ 0 h 607"/>
                  <a:gd name="T14" fmla="*/ 301 w 420"/>
                  <a:gd name="T15" fmla="*/ 0 h 607"/>
                  <a:gd name="T16" fmla="*/ 322 w 420"/>
                  <a:gd name="T17" fmla="*/ 0 h 607"/>
                  <a:gd name="T18" fmla="*/ 322 w 420"/>
                  <a:gd name="T19" fmla="*/ 2 h 607"/>
                  <a:gd name="T20" fmla="*/ 322 w 420"/>
                  <a:gd name="T21" fmla="*/ 4 h 607"/>
                  <a:gd name="T22" fmla="*/ 301 w 420"/>
                  <a:gd name="T23" fmla="*/ 4 h 607"/>
                  <a:gd name="T24" fmla="*/ 301 w 420"/>
                  <a:gd name="T25" fmla="*/ 2 h 607"/>
                  <a:gd name="T26" fmla="*/ 301 w 420"/>
                  <a:gd name="T27" fmla="*/ 0 h 607"/>
                  <a:gd name="T28" fmla="*/ 420 w 420"/>
                  <a:gd name="T29" fmla="*/ 607 h 607"/>
                  <a:gd name="T30" fmla="*/ 345 w 420"/>
                  <a:gd name="T31" fmla="*/ 607 h 607"/>
                  <a:gd name="T32" fmla="*/ 345 w 420"/>
                  <a:gd name="T33" fmla="*/ 603 h 607"/>
                  <a:gd name="T34" fmla="*/ 416 w 420"/>
                  <a:gd name="T35" fmla="*/ 603 h 607"/>
                  <a:gd name="T36" fmla="*/ 420 w 420"/>
                  <a:gd name="T37" fmla="*/ 607 h 607"/>
                  <a:gd name="T38" fmla="*/ 297 w 420"/>
                  <a:gd name="T39" fmla="*/ 607 h 607"/>
                  <a:gd name="T40" fmla="*/ 273 w 420"/>
                  <a:gd name="T41" fmla="*/ 607 h 607"/>
                  <a:gd name="T42" fmla="*/ 273 w 420"/>
                  <a:gd name="T43" fmla="*/ 603 h 607"/>
                  <a:gd name="T44" fmla="*/ 297 w 420"/>
                  <a:gd name="T45" fmla="*/ 603 h 607"/>
                  <a:gd name="T46" fmla="*/ 297 w 420"/>
                  <a:gd name="T47" fmla="*/ 607 h 607"/>
                  <a:gd name="T48" fmla="*/ 262 w 420"/>
                  <a:gd name="T49" fmla="*/ 607 h 607"/>
                  <a:gd name="T50" fmla="*/ 234 w 420"/>
                  <a:gd name="T51" fmla="*/ 607 h 607"/>
                  <a:gd name="T52" fmla="*/ 232 w 420"/>
                  <a:gd name="T53" fmla="*/ 603 h 607"/>
                  <a:gd name="T54" fmla="*/ 260 w 420"/>
                  <a:gd name="T55" fmla="*/ 603 h 607"/>
                  <a:gd name="T56" fmla="*/ 262 w 420"/>
                  <a:gd name="T57" fmla="*/ 607 h 607"/>
                  <a:gd name="T58" fmla="*/ 221 w 420"/>
                  <a:gd name="T59" fmla="*/ 607 h 607"/>
                  <a:gd name="T60" fmla="*/ 197 w 420"/>
                  <a:gd name="T61" fmla="*/ 607 h 607"/>
                  <a:gd name="T62" fmla="*/ 197 w 420"/>
                  <a:gd name="T63" fmla="*/ 603 h 607"/>
                  <a:gd name="T64" fmla="*/ 221 w 420"/>
                  <a:gd name="T65" fmla="*/ 603 h 607"/>
                  <a:gd name="T66" fmla="*/ 221 w 420"/>
                  <a:gd name="T67" fmla="*/ 607 h 607"/>
                  <a:gd name="T68" fmla="*/ 152 w 420"/>
                  <a:gd name="T69" fmla="*/ 607 h 607"/>
                  <a:gd name="T70" fmla="*/ 127 w 420"/>
                  <a:gd name="T71" fmla="*/ 607 h 607"/>
                  <a:gd name="T72" fmla="*/ 127 w 420"/>
                  <a:gd name="T73" fmla="*/ 603 h 607"/>
                  <a:gd name="T74" fmla="*/ 152 w 420"/>
                  <a:gd name="T75" fmla="*/ 603 h 607"/>
                  <a:gd name="T76" fmla="*/ 152 w 420"/>
                  <a:gd name="T77" fmla="*/ 607 h 607"/>
                  <a:gd name="T78" fmla="*/ 26 w 420"/>
                  <a:gd name="T79" fmla="*/ 607 h 607"/>
                  <a:gd name="T80" fmla="*/ 0 w 420"/>
                  <a:gd name="T81" fmla="*/ 607 h 607"/>
                  <a:gd name="T82" fmla="*/ 0 w 420"/>
                  <a:gd name="T83" fmla="*/ 603 h 607"/>
                  <a:gd name="T84" fmla="*/ 26 w 420"/>
                  <a:gd name="T85" fmla="*/ 603 h 607"/>
                  <a:gd name="T86" fmla="*/ 26 w 420"/>
                  <a:gd name="T87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607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607"/>
                    </a:moveTo>
                    <a:lnTo>
                      <a:pt x="345" y="607"/>
                    </a:lnTo>
                    <a:lnTo>
                      <a:pt x="345" y="603"/>
                    </a:lnTo>
                    <a:lnTo>
                      <a:pt x="416" y="603"/>
                    </a:lnTo>
                    <a:lnTo>
                      <a:pt x="420" y="607"/>
                    </a:lnTo>
                    <a:close/>
                    <a:moveTo>
                      <a:pt x="297" y="607"/>
                    </a:moveTo>
                    <a:lnTo>
                      <a:pt x="273" y="607"/>
                    </a:lnTo>
                    <a:lnTo>
                      <a:pt x="273" y="603"/>
                    </a:lnTo>
                    <a:lnTo>
                      <a:pt x="297" y="603"/>
                    </a:lnTo>
                    <a:lnTo>
                      <a:pt x="297" y="607"/>
                    </a:lnTo>
                    <a:close/>
                    <a:moveTo>
                      <a:pt x="262" y="607"/>
                    </a:moveTo>
                    <a:lnTo>
                      <a:pt x="234" y="607"/>
                    </a:lnTo>
                    <a:lnTo>
                      <a:pt x="232" y="603"/>
                    </a:lnTo>
                    <a:lnTo>
                      <a:pt x="260" y="603"/>
                    </a:lnTo>
                    <a:lnTo>
                      <a:pt x="262" y="607"/>
                    </a:lnTo>
                    <a:close/>
                    <a:moveTo>
                      <a:pt x="221" y="607"/>
                    </a:moveTo>
                    <a:lnTo>
                      <a:pt x="197" y="607"/>
                    </a:lnTo>
                    <a:lnTo>
                      <a:pt x="197" y="603"/>
                    </a:lnTo>
                    <a:lnTo>
                      <a:pt x="221" y="603"/>
                    </a:lnTo>
                    <a:lnTo>
                      <a:pt x="221" y="607"/>
                    </a:lnTo>
                    <a:close/>
                    <a:moveTo>
                      <a:pt x="152" y="607"/>
                    </a:moveTo>
                    <a:lnTo>
                      <a:pt x="127" y="607"/>
                    </a:lnTo>
                    <a:lnTo>
                      <a:pt x="127" y="603"/>
                    </a:lnTo>
                    <a:lnTo>
                      <a:pt x="152" y="603"/>
                    </a:lnTo>
                    <a:lnTo>
                      <a:pt x="152" y="607"/>
                    </a:lnTo>
                    <a:close/>
                    <a:moveTo>
                      <a:pt x="26" y="607"/>
                    </a:moveTo>
                    <a:lnTo>
                      <a:pt x="0" y="607"/>
                    </a:lnTo>
                    <a:lnTo>
                      <a:pt x="0" y="603"/>
                    </a:lnTo>
                    <a:lnTo>
                      <a:pt x="26" y="603"/>
                    </a:lnTo>
                    <a:lnTo>
                      <a:pt x="26" y="60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44"/>
              <p:cNvSpPr>
                <a:spLocks noEditPoints="1"/>
              </p:cNvSpPr>
              <p:nvPr/>
            </p:nvSpPr>
            <p:spPr bwMode="auto">
              <a:xfrm>
                <a:off x="2318" y="1804"/>
                <a:ext cx="819" cy="1167"/>
              </a:xfrm>
              <a:custGeom>
                <a:avLst/>
                <a:gdLst>
                  <a:gd name="T0" fmla="*/ 121 w 418"/>
                  <a:gd name="T1" fmla="*/ 0 h 603"/>
                  <a:gd name="T2" fmla="*/ 149 w 418"/>
                  <a:gd name="T3" fmla="*/ 0 h 603"/>
                  <a:gd name="T4" fmla="*/ 149 w 418"/>
                  <a:gd name="T5" fmla="*/ 2 h 603"/>
                  <a:gd name="T6" fmla="*/ 149 w 418"/>
                  <a:gd name="T7" fmla="*/ 4 h 603"/>
                  <a:gd name="T8" fmla="*/ 121 w 418"/>
                  <a:gd name="T9" fmla="*/ 4 h 603"/>
                  <a:gd name="T10" fmla="*/ 121 w 418"/>
                  <a:gd name="T11" fmla="*/ 2 h 603"/>
                  <a:gd name="T12" fmla="*/ 121 w 418"/>
                  <a:gd name="T13" fmla="*/ 0 h 603"/>
                  <a:gd name="T14" fmla="*/ 301 w 418"/>
                  <a:gd name="T15" fmla="*/ 0 h 603"/>
                  <a:gd name="T16" fmla="*/ 322 w 418"/>
                  <a:gd name="T17" fmla="*/ 0 h 603"/>
                  <a:gd name="T18" fmla="*/ 322 w 418"/>
                  <a:gd name="T19" fmla="*/ 2 h 603"/>
                  <a:gd name="T20" fmla="*/ 324 w 418"/>
                  <a:gd name="T21" fmla="*/ 4 h 603"/>
                  <a:gd name="T22" fmla="*/ 301 w 418"/>
                  <a:gd name="T23" fmla="*/ 4 h 603"/>
                  <a:gd name="T24" fmla="*/ 301 w 418"/>
                  <a:gd name="T25" fmla="*/ 2 h 603"/>
                  <a:gd name="T26" fmla="*/ 301 w 418"/>
                  <a:gd name="T27" fmla="*/ 0 h 603"/>
                  <a:gd name="T28" fmla="*/ 418 w 418"/>
                  <a:gd name="T29" fmla="*/ 603 h 603"/>
                  <a:gd name="T30" fmla="*/ 345 w 418"/>
                  <a:gd name="T31" fmla="*/ 603 h 603"/>
                  <a:gd name="T32" fmla="*/ 345 w 418"/>
                  <a:gd name="T33" fmla="*/ 600 h 603"/>
                  <a:gd name="T34" fmla="*/ 416 w 418"/>
                  <a:gd name="T35" fmla="*/ 600 h 603"/>
                  <a:gd name="T36" fmla="*/ 418 w 418"/>
                  <a:gd name="T37" fmla="*/ 603 h 603"/>
                  <a:gd name="T38" fmla="*/ 297 w 418"/>
                  <a:gd name="T39" fmla="*/ 603 h 603"/>
                  <a:gd name="T40" fmla="*/ 273 w 418"/>
                  <a:gd name="T41" fmla="*/ 603 h 603"/>
                  <a:gd name="T42" fmla="*/ 273 w 418"/>
                  <a:gd name="T43" fmla="*/ 600 h 603"/>
                  <a:gd name="T44" fmla="*/ 297 w 418"/>
                  <a:gd name="T45" fmla="*/ 600 h 603"/>
                  <a:gd name="T46" fmla="*/ 297 w 418"/>
                  <a:gd name="T47" fmla="*/ 603 h 603"/>
                  <a:gd name="T48" fmla="*/ 262 w 418"/>
                  <a:gd name="T49" fmla="*/ 603 h 603"/>
                  <a:gd name="T50" fmla="*/ 232 w 418"/>
                  <a:gd name="T51" fmla="*/ 603 h 603"/>
                  <a:gd name="T52" fmla="*/ 230 w 418"/>
                  <a:gd name="T53" fmla="*/ 600 h 603"/>
                  <a:gd name="T54" fmla="*/ 258 w 418"/>
                  <a:gd name="T55" fmla="*/ 600 h 603"/>
                  <a:gd name="T56" fmla="*/ 262 w 418"/>
                  <a:gd name="T57" fmla="*/ 603 h 603"/>
                  <a:gd name="T58" fmla="*/ 221 w 418"/>
                  <a:gd name="T59" fmla="*/ 603 h 603"/>
                  <a:gd name="T60" fmla="*/ 197 w 418"/>
                  <a:gd name="T61" fmla="*/ 603 h 603"/>
                  <a:gd name="T62" fmla="*/ 197 w 418"/>
                  <a:gd name="T63" fmla="*/ 600 h 603"/>
                  <a:gd name="T64" fmla="*/ 221 w 418"/>
                  <a:gd name="T65" fmla="*/ 600 h 603"/>
                  <a:gd name="T66" fmla="*/ 221 w 418"/>
                  <a:gd name="T67" fmla="*/ 603 h 603"/>
                  <a:gd name="T68" fmla="*/ 152 w 418"/>
                  <a:gd name="T69" fmla="*/ 603 h 603"/>
                  <a:gd name="T70" fmla="*/ 127 w 418"/>
                  <a:gd name="T71" fmla="*/ 603 h 603"/>
                  <a:gd name="T72" fmla="*/ 127 w 418"/>
                  <a:gd name="T73" fmla="*/ 600 h 603"/>
                  <a:gd name="T74" fmla="*/ 152 w 418"/>
                  <a:gd name="T75" fmla="*/ 600 h 603"/>
                  <a:gd name="T76" fmla="*/ 152 w 418"/>
                  <a:gd name="T77" fmla="*/ 603 h 603"/>
                  <a:gd name="T78" fmla="*/ 26 w 418"/>
                  <a:gd name="T79" fmla="*/ 603 h 603"/>
                  <a:gd name="T80" fmla="*/ 0 w 418"/>
                  <a:gd name="T81" fmla="*/ 603 h 603"/>
                  <a:gd name="T82" fmla="*/ 0 w 418"/>
                  <a:gd name="T83" fmla="*/ 600 h 603"/>
                  <a:gd name="T84" fmla="*/ 26 w 418"/>
                  <a:gd name="T85" fmla="*/ 600 h 603"/>
                  <a:gd name="T86" fmla="*/ 26 w 418"/>
                  <a:gd name="T87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60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8" y="603"/>
                    </a:moveTo>
                    <a:lnTo>
                      <a:pt x="345" y="603"/>
                    </a:lnTo>
                    <a:lnTo>
                      <a:pt x="345" y="600"/>
                    </a:lnTo>
                    <a:lnTo>
                      <a:pt x="416" y="600"/>
                    </a:lnTo>
                    <a:lnTo>
                      <a:pt x="418" y="603"/>
                    </a:lnTo>
                    <a:close/>
                    <a:moveTo>
                      <a:pt x="297" y="603"/>
                    </a:moveTo>
                    <a:lnTo>
                      <a:pt x="273" y="603"/>
                    </a:lnTo>
                    <a:lnTo>
                      <a:pt x="273" y="600"/>
                    </a:lnTo>
                    <a:lnTo>
                      <a:pt x="297" y="600"/>
                    </a:lnTo>
                    <a:lnTo>
                      <a:pt x="297" y="603"/>
                    </a:lnTo>
                    <a:close/>
                    <a:moveTo>
                      <a:pt x="262" y="603"/>
                    </a:moveTo>
                    <a:lnTo>
                      <a:pt x="232" y="603"/>
                    </a:lnTo>
                    <a:lnTo>
                      <a:pt x="230" y="600"/>
                    </a:lnTo>
                    <a:lnTo>
                      <a:pt x="258" y="600"/>
                    </a:lnTo>
                    <a:lnTo>
                      <a:pt x="262" y="603"/>
                    </a:lnTo>
                    <a:close/>
                    <a:moveTo>
                      <a:pt x="221" y="603"/>
                    </a:moveTo>
                    <a:lnTo>
                      <a:pt x="197" y="603"/>
                    </a:lnTo>
                    <a:lnTo>
                      <a:pt x="197" y="600"/>
                    </a:lnTo>
                    <a:lnTo>
                      <a:pt x="221" y="600"/>
                    </a:lnTo>
                    <a:lnTo>
                      <a:pt x="221" y="603"/>
                    </a:lnTo>
                    <a:close/>
                    <a:moveTo>
                      <a:pt x="152" y="603"/>
                    </a:moveTo>
                    <a:lnTo>
                      <a:pt x="127" y="603"/>
                    </a:lnTo>
                    <a:lnTo>
                      <a:pt x="127" y="600"/>
                    </a:lnTo>
                    <a:lnTo>
                      <a:pt x="152" y="600"/>
                    </a:lnTo>
                    <a:lnTo>
                      <a:pt x="152" y="603"/>
                    </a:lnTo>
                    <a:close/>
                    <a:moveTo>
                      <a:pt x="26" y="603"/>
                    </a:moveTo>
                    <a:lnTo>
                      <a:pt x="0" y="603"/>
                    </a:lnTo>
                    <a:lnTo>
                      <a:pt x="0" y="600"/>
                    </a:lnTo>
                    <a:lnTo>
                      <a:pt x="26" y="600"/>
                    </a:lnTo>
                    <a:lnTo>
                      <a:pt x="26" y="603"/>
                    </a:lnTo>
                    <a:close/>
                  </a:path>
                </a:pathLst>
              </a:custGeom>
              <a:solidFill>
                <a:srgbClr val="25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45"/>
              <p:cNvSpPr>
                <a:spLocks noEditPoints="1"/>
              </p:cNvSpPr>
              <p:nvPr/>
            </p:nvSpPr>
            <p:spPr bwMode="auto">
              <a:xfrm>
                <a:off x="2318" y="1808"/>
                <a:ext cx="815" cy="1159"/>
              </a:xfrm>
              <a:custGeom>
                <a:avLst/>
                <a:gdLst>
                  <a:gd name="T0" fmla="*/ 121 w 416"/>
                  <a:gd name="T1" fmla="*/ 0 h 599"/>
                  <a:gd name="T2" fmla="*/ 149 w 416"/>
                  <a:gd name="T3" fmla="*/ 0 h 599"/>
                  <a:gd name="T4" fmla="*/ 149 w 416"/>
                  <a:gd name="T5" fmla="*/ 2 h 599"/>
                  <a:gd name="T6" fmla="*/ 147 w 416"/>
                  <a:gd name="T7" fmla="*/ 4 h 599"/>
                  <a:gd name="T8" fmla="*/ 121 w 416"/>
                  <a:gd name="T9" fmla="*/ 4 h 599"/>
                  <a:gd name="T10" fmla="*/ 121 w 416"/>
                  <a:gd name="T11" fmla="*/ 2 h 599"/>
                  <a:gd name="T12" fmla="*/ 121 w 416"/>
                  <a:gd name="T13" fmla="*/ 0 h 599"/>
                  <a:gd name="T14" fmla="*/ 301 w 416"/>
                  <a:gd name="T15" fmla="*/ 0 h 599"/>
                  <a:gd name="T16" fmla="*/ 322 w 416"/>
                  <a:gd name="T17" fmla="*/ 0 h 599"/>
                  <a:gd name="T18" fmla="*/ 324 w 416"/>
                  <a:gd name="T19" fmla="*/ 2 h 599"/>
                  <a:gd name="T20" fmla="*/ 324 w 416"/>
                  <a:gd name="T21" fmla="*/ 4 h 599"/>
                  <a:gd name="T22" fmla="*/ 303 w 416"/>
                  <a:gd name="T23" fmla="*/ 4 h 599"/>
                  <a:gd name="T24" fmla="*/ 301 w 416"/>
                  <a:gd name="T25" fmla="*/ 2 h 599"/>
                  <a:gd name="T26" fmla="*/ 301 w 416"/>
                  <a:gd name="T27" fmla="*/ 0 h 599"/>
                  <a:gd name="T28" fmla="*/ 416 w 416"/>
                  <a:gd name="T29" fmla="*/ 599 h 599"/>
                  <a:gd name="T30" fmla="*/ 345 w 416"/>
                  <a:gd name="T31" fmla="*/ 599 h 599"/>
                  <a:gd name="T32" fmla="*/ 345 w 416"/>
                  <a:gd name="T33" fmla="*/ 596 h 599"/>
                  <a:gd name="T34" fmla="*/ 414 w 416"/>
                  <a:gd name="T35" fmla="*/ 596 h 599"/>
                  <a:gd name="T36" fmla="*/ 416 w 416"/>
                  <a:gd name="T37" fmla="*/ 599 h 599"/>
                  <a:gd name="T38" fmla="*/ 297 w 416"/>
                  <a:gd name="T39" fmla="*/ 599 h 599"/>
                  <a:gd name="T40" fmla="*/ 273 w 416"/>
                  <a:gd name="T41" fmla="*/ 599 h 599"/>
                  <a:gd name="T42" fmla="*/ 273 w 416"/>
                  <a:gd name="T43" fmla="*/ 596 h 599"/>
                  <a:gd name="T44" fmla="*/ 297 w 416"/>
                  <a:gd name="T45" fmla="*/ 596 h 599"/>
                  <a:gd name="T46" fmla="*/ 297 w 416"/>
                  <a:gd name="T47" fmla="*/ 599 h 599"/>
                  <a:gd name="T48" fmla="*/ 260 w 416"/>
                  <a:gd name="T49" fmla="*/ 599 h 599"/>
                  <a:gd name="T50" fmla="*/ 232 w 416"/>
                  <a:gd name="T51" fmla="*/ 599 h 599"/>
                  <a:gd name="T52" fmla="*/ 230 w 416"/>
                  <a:gd name="T53" fmla="*/ 596 h 599"/>
                  <a:gd name="T54" fmla="*/ 258 w 416"/>
                  <a:gd name="T55" fmla="*/ 596 h 599"/>
                  <a:gd name="T56" fmla="*/ 260 w 416"/>
                  <a:gd name="T57" fmla="*/ 599 h 599"/>
                  <a:gd name="T58" fmla="*/ 221 w 416"/>
                  <a:gd name="T59" fmla="*/ 599 h 599"/>
                  <a:gd name="T60" fmla="*/ 197 w 416"/>
                  <a:gd name="T61" fmla="*/ 599 h 599"/>
                  <a:gd name="T62" fmla="*/ 197 w 416"/>
                  <a:gd name="T63" fmla="*/ 596 h 599"/>
                  <a:gd name="T64" fmla="*/ 221 w 416"/>
                  <a:gd name="T65" fmla="*/ 596 h 599"/>
                  <a:gd name="T66" fmla="*/ 221 w 416"/>
                  <a:gd name="T67" fmla="*/ 599 h 599"/>
                  <a:gd name="T68" fmla="*/ 152 w 416"/>
                  <a:gd name="T69" fmla="*/ 599 h 599"/>
                  <a:gd name="T70" fmla="*/ 127 w 416"/>
                  <a:gd name="T71" fmla="*/ 599 h 599"/>
                  <a:gd name="T72" fmla="*/ 127 w 416"/>
                  <a:gd name="T73" fmla="*/ 596 h 599"/>
                  <a:gd name="T74" fmla="*/ 152 w 416"/>
                  <a:gd name="T75" fmla="*/ 596 h 599"/>
                  <a:gd name="T76" fmla="*/ 152 w 416"/>
                  <a:gd name="T77" fmla="*/ 599 h 599"/>
                  <a:gd name="T78" fmla="*/ 26 w 416"/>
                  <a:gd name="T79" fmla="*/ 599 h 599"/>
                  <a:gd name="T80" fmla="*/ 0 w 416"/>
                  <a:gd name="T81" fmla="*/ 599 h 599"/>
                  <a:gd name="T82" fmla="*/ 0 w 416"/>
                  <a:gd name="T83" fmla="*/ 596 h 599"/>
                  <a:gd name="T84" fmla="*/ 26 w 416"/>
                  <a:gd name="T85" fmla="*/ 596 h 599"/>
                  <a:gd name="T86" fmla="*/ 26 w 416"/>
                  <a:gd name="T87" fmla="*/ 599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6" h="599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16" y="599"/>
                    </a:moveTo>
                    <a:lnTo>
                      <a:pt x="345" y="599"/>
                    </a:lnTo>
                    <a:lnTo>
                      <a:pt x="345" y="596"/>
                    </a:lnTo>
                    <a:lnTo>
                      <a:pt x="414" y="596"/>
                    </a:lnTo>
                    <a:lnTo>
                      <a:pt x="416" y="599"/>
                    </a:lnTo>
                    <a:close/>
                    <a:moveTo>
                      <a:pt x="297" y="599"/>
                    </a:moveTo>
                    <a:lnTo>
                      <a:pt x="273" y="599"/>
                    </a:lnTo>
                    <a:lnTo>
                      <a:pt x="273" y="596"/>
                    </a:lnTo>
                    <a:lnTo>
                      <a:pt x="297" y="596"/>
                    </a:lnTo>
                    <a:lnTo>
                      <a:pt x="297" y="599"/>
                    </a:lnTo>
                    <a:close/>
                    <a:moveTo>
                      <a:pt x="260" y="599"/>
                    </a:moveTo>
                    <a:lnTo>
                      <a:pt x="232" y="599"/>
                    </a:lnTo>
                    <a:lnTo>
                      <a:pt x="230" y="596"/>
                    </a:lnTo>
                    <a:lnTo>
                      <a:pt x="258" y="596"/>
                    </a:lnTo>
                    <a:lnTo>
                      <a:pt x="260" y="599"/>
                    </a:lnTo>
                    <a:close/>
                    <a:moveTo>
                      <a:pt x="221" y="599"/>
                    </a:moveTo>
                    <a:lnTo>
                      <a:pt x="197" y="599"/>
                    </a:lnTo>
                    <a:lnTo>
                      <a:pt x="197" y="596"/>
                    </a:lnTo>
                    <a:lnTo>
                      <a:pt x="221" y="596"/>
                    </a:lnTo>
                    <a:lnTo>
                      <a:pt x="221" y="599"/>
                    </a:lnTo>
                    <a:close/>
                    <a:moveTo>
                      <a:pt x="152" y="599"/>
                    </a:moveTo>
                    <a:lnTo>
                      <a:pt x="127" y="599"/>
                    </a:lnTo>
                    <a:lnTo>
                      <a:pt x="127" y="596"/>
                    </a:lnTo>
                    <a:lnTo>
                      <a:pt x="152" y="596"/>
                    </a:lnTo>
                    <a:lnTo>
                      <a:pt x="152" y="599"/>
                    </a:lnTo>
                    <a:close/>
                    <a:moveTo>
                      <a:pt x="26" y="599"/>
                    </a:moveTo>
                    <a:lnTo>
                      <a:pt x="0" y="599"/>
                    </a:lnTo>
                    <a:lnTo>
                      <a:pt x="0" y="596"/>
                    </a:lnTo>
                    <a:lnTo>
                      <a:pt x="26" y="596"/>
                    </a:lnTo>
                    <a:lnTo>
                      <a:pt x="26" y="599"/>
                    </a:lnTo>
                    <a:close/>
                  </a:path>
                </a:pathLst>
              </a:custGeom>
              <a:solidFill>
                <a:srgbClr val="26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46"/>
              <p:cNvSpPr>
                <a:spLocks noEditPoints="1"/>
              </p:cNvSpPr>
              <p:nvPr/>
            </p:nvSpPr>
            <p:spPr bwMode="auto">
              <a:xfrm>
                <a:off x="2318" y="1811"/>
                <a:ext cx="815" cy="1154"/>
              </a:xfrm>
              <a:custGeom>
                <a:avLst/>
                <a:gdLst>
                  <a:gd name="T0" fmla="*/ 121 w 416"/>
                  <a:gd name="T1" fmla="*/ 0 h 596"/>
                  <a:gd name="T2" fmla="*/ 149 w 416"/>
                  <a:gd name="T3" fmla="*/ 0 h 596"/>
                  <a:gd name="T4" fmla="*/ 147 w 416"/>
                  <a:gd name="T5" fmla="*/ 2 h 596"/>
                  <a:gd name="T6" fmla="*/ 147 w 416"/>
                  <a:gd name="T7" fmla="*/ 4 h 596"/>
                  <a:gd name="T8" fmla="*/ 121 w 416"/>
                  <a:gd name="T9" fmla="*/ 4 h 596"/>
                  <a:gd name="T10" fmla="*/ 121 w 416"/>
                  <a:gd name="T11" fmla="*/ 2 h 596"/>
                  <a:gd name="T12" fmla="*/ 121 w 416"/>
                  <a:gd name="T13" fmla="*/ 0 h 596"/>
                  <a:gd name="T14" fmla="*/ 301 w 416"/>
                  <a:gd name="T15" fmla="*/ 0 h 596"/>
                  <a:gd name="T16" fmla="*/ 324 w 416"/>
                  <a:gd name="T17" fmla="*/ 0 h 596"/>
                  <a:gd name="T18" fmla="*/ 324 w 416"/>
                  <a:gd name="T19" fmla="*/ 2 h 596"/>
                  <a:gd name="T20" fmla="*/ 324 w 416"/>
                  <a:gd name="T21" fmla="*/ 4 h 596"/>
                  <a:gd name="T22" fmla="*/ 303 w 416"/>
                  <a:gd name="T23" fmla="*/ 4 h 596"/>
                  <a:gd name="T24" fmla="*/ 303 w 416"/>
                  <a:gd name="T25" fmla="*/ 2 h 596"/>
                  <a:gd name="T26" fmla="*/ 301 w 416"/>
                  <a:gd name="T27" fmla="*/ 0 h 596"/>
                  <a:gd name="T28" fmla="*/ 416 w 416"/>
                  <a:gd name="T29" fmla="*/ 596 h 596"/>
                  <a:gd name="T30" fmla="*/ 345 w 416"/>
                  <a:gd name="T31" fmla="*/ 596 h 596"/>
                  <a:gd name="T32" fmla="*/ 345 w 416"/>
                  <a:gd name="T33" fmla="*/ 592 h 596"/>
                  <a:gd name="T34" fmla="*/ 371 w 416"/>
                  <a:gd name="T35" fmla="*/ 592 h 596"/>
                  <a:gd name="T36" fmla="*/ 371 w 416"/>
                  <a:gd name="T37" fmla="*/ 592 h 596"/>
                  <a:gd name="T38" fmla="*/ 371 w 416"/>
                  <a:gd name="T39" fmla="*/ 592 h 596"/>
                  <a:gd name="T40" fmla="*/ 412 w 416"/>
                  <a:gd name="T41" fmla="*/ 592 h 596"/>
                  <a:gd name="T42" fmla="*/ 416 w 416"/>
                  <a:gd name="T43" fmla="*/ 596 h 596"/>
                  <a:gd name="T44" fmla="*/ 297 w 416"/>
                  <a:gd name="T45" fmla="*/ 596 h 596"/>
                  <a:gd name="T46" fmla="*/ 273 w 416"/>
                  <a:gd name="T47" fmla="*/ 596 h 596"/>
                  <a:gd name="T48" fmla="*/ 273 w 416"/>
                  <a:gd name="T49" fmla="*/ 592 h 596"/>
                  <a:gd name="T50" fmla="*/ 297 w 416"/>
                  <a:gd name="T51" fmla="*/ 592 h 596"/>
                  <a:gd name="T52" fmla="*/ 297 w 416"/>
                  <a:gd name="T53" fmla="*/ 596 h 596"/>
                  <a:gd name="T54" fmla="*/ 258 w 416"/>
                  <a:gd name="T55" fmla="*/ 596 h 596"/>
                  <a:gd name="T56" fmla="*/ 230 w 416"/>
                  <a:gd name="T57" fmla="*/ 596 h 596"/>
                  <a:gd name="T58" fmla="*/ 228 w 416"/>
                  <a:gd name="T59" fmla="*/ 592 h 596"/>
                  <a:gd name="T60" fmla="*/ 256 w 416"/>
                  <a:gd name="T61" fmla="*/ 592 h 596"/>
                  <a:gd name="T62" fmla="*/ 258 w 416"/>
                  <a:gd name="T63" fmla="*/ 596 h 596"/>
                  <a:gd name="T64" fmla="*/ 221 w 416"/>
                  <a:gd name="T65" fmla="*/ 596 h 596"/>
                  <a:gd name="T66" fmla="*/ 197 w 416"/>
                  <a:gd name="T67" fmla="*/ 596 h 596"/>
                  <a:gd name="T68" fmla="*/ 197 w 416"/>
                  <a:gd name="T69" fmla="*/ 592 h 596"/>
                  <a:gd name="T70" fmla="*/ 221 w 416"/>
                  <a:gd name="T71" fmla="*/ 592 h 596"/>
                  <a:gd name="T72" fmla="*/ 221 w 416"/>
                  <a:gd name="T73" fmla="*/ 596 h 596"/>
                  <a:gd name="T74" fmla="*/ 152 w 416"/>
                  <a:gd name="T75" fmla="*/ 596 h 596"/>
                  <a:gd name="T76" fmla="*/ 127 w 416"/>
                  <a:gd name="T77" fmla="*/ 596 h 596"/>
                  <a:gd name="T78" fmla="*/ 127 w 416"/>
                  <a:gd name="T79" fmla="*/ 592 h 596"/>
                  <a:gd name="T80" fmla="*/ 152 w 416"/>
                  <a:gd name="T81" fmla="*/ 592 h 596"/>
                  <a:gd name="T82" fmla="*/ 152 w 416"/>
                  <a:gd name="T83" fmla="*/ 596 h 596"/>
                  <a:gd name="T84" fmla="*/ 26 w 416"/>
                  <a:gd name="T85" fmla="*/ 596 h 596"/>
                  <a:gd name="T86" fmla="*/ 0 w 416"/>
                  <a:gd name="T87" fmla="*/ 596 h 596"/>
                  <a:gd name="T88" fmla="*/ 0 w 416"/>
                  <a:gd name="T89" fmla="*/ 592 h 596"/>
                  <a:gd name="T90" fmla="*/ 26 w 416"/>
                  <a:gd name="T91" fmla="*/ 592 h 596"/>
                  <a:gd name="T92" fmla="*/ 26 w 416"/>
                  <a:gd name="T93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96">
                    <a:moveTo>
                      <a:pt x="121" y="0"/>
                    </a:moveTo>
                    <a:lnTo>
                      <a:pt x="149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1" y="0"/>
                    </a:lnTo>
                    <a:close/>
                    <a:moveTo>
                      <a:pt x="416" y="596"/>
                    </a:moveTo>
                    <a:lnTo>
                      <a:pt x="345" y="596"/>
                    </a:lnTo>
                    <a:lnTo>
                      <a:pt x="345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371" y="592"/>
                    </a:lnTo>
                    <a:lnTo>
                      <a:pt x="412" y="592"/>
                    </a:lnTo>
                    <a:lnTo>
                      <a:pt x="416" y="596"/>
                    </a:lnTo>
                    <a:close/>
                    <a:moveTo>
                      <a:pt x="297" y="596"/>
                    </a:moveTo>
                    <a:lnTo>
                      <a:pt x="273" y="596"/>
                    </a:lnTo>
                    <a:lnTo>
                      <a:pt x="273" y="592"/>
                    </a:lnTo>
                    <a:lnTo>
                      <a:pt x="297" y="592"/>
                    </a:lnTo>
                    <a:lnTo>
                      <a:pt x="297" y="596"/>
                    </a:lnTo>
                    <a:close/>
                    <a:moveTo>
                      <a:pt x="258" y="596"/>
                    </a:moveTo>
                    <a:lnTo>
                      <a:pt x="230" y="596"/>
                    </a:lnTo>
                    <a:lnTo>
                      <a:pt x="228" y="592"/>
                    </a:lnTo>
                    <a:lnTo>
                      <a:pt x="256" y="592"/>
                    </a:lnTo>
                    <a:lnTo>
                      <a:pt x="258" y="596"/>
                    </a:lnTo>
                    <a:close/>
                    <a:moveTo>
                      <a:pt x="221" y="596"/>
                    </a:moveTo>
                    <a:lnTo>
                      <a:pt x="197" y="596"/>
                    </a:lnTo>
                    <a:lnTo>
                      <a:pt x="197" y="592"/>
                    </a:lnTo>
                    <a:lnTo>
                      <a:pt x="221" y="592"/>
                    </a:lnTo>
                    <a:lnTo>
                      <a:pt x="221" y="596"/>
                    </a:lnTo>
                    <a:close/>
                    <a:moveTo>
                      <a:pt x="152" y="596"/>
                    </a:moveTo>
                    <a:lnTo>
                      <a:pt x="127" y="596"/>
                    </a:lnTo>
                    <a:lnTo>
                      <a:pt x="127" y="592"/>
                    </a:lnTo>
                    <a:lnTo>
                      <a:pt x="152" y="592"/>
                    </a:lnTo>
                    <a:lnTo>
                      <a:pt x="152" y="596"/>
                    </a:lnTo>
                    <a:close/>
                    <a:moveTo>
                      <a:pt x="26" y="596"/>
                    </a:moveTo>
                    <a:lnTo>
                      <a:pt x="0" y="596"/>
                    </a:lnTo>
                    <a:lnTo>
                      <a:pt x="0" y="592"/>
                    </a:lnTo>
                    <a:lnTo>
                      <a:pt x="26" y="592"/>
                    </a:lnTo>
                    <a:lnTo>
                      <a:pt x="26" y="596"/>
                    </a:lnTo>
                    <a:close/>
                  </a:path>
                </a:pathLst>
              </a:custGeom>
              <a:solidFill>
                <a:srgbClr val="28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47"/>
              <p:cNvSpPr>
                <a:spLocks noEditPoints="1"/>
              </p:cNvSpPr>
              <p:nvPr/>
            </p:nvSpPr>
            <p:spPr bwMode="auto">
              <a:xfrm>
                <a:off x="2318" y="1815"/>
                <a:ext cx="811" cy="1146"/>
              </a:xfrm>
              <a:custGeom>
                <a:avLst/>
                <a:gdLst>
                  <a:gd name="T0" fmla="*/ 121 w 414"/>
                  <a:gd name="T1" fmla="*/ 0 h 592"/>
                  <a:gd name="T2" fmla="*/ 147 w 414"/>
                  <a:gd name="T3" fmla="*/ 0 h 592"/>
                  <a:gd name="T4" fmla="*/ 147 w 414"/>
                  <a:gd name="T5" fmla="*/ 2 h 592"/>
                  <a:gd name="T6" fmla="*/ 147 w 414"/>
                  <a:gd name="T7" fmla="*/ 4 h 592"/>
                  <a:gd name="T8" fmla="*/ 121 w 414"/>
                  <a:gd name="T9" fmla="*/ 4 h 592"/>
                  <a:gd name="T10" fmla="*/ 121 w 414"/>
                  <a:gd name="T11" fmla="*/ 2 h 592"/>
                  <a:gd name="T12" fmla="*/ 121 w 414"/>
                  <a:gd name="T13" fmla="*/ 0 h 592"/>
                  <a:gd name="T14" fmla="*/ 303 w 414"/>
                  <a:gd name="T15" fmla="*/ 0 h 592"/>
                  <a:gd name="T16" fmla="*/ 324 w 414"/>
                  <a:gd name="T17" fmla="*/ 0 h 592"/>
                  <a:gd name="T18" fmla="*/ 324 w 414"/>
                  <a:gd name="T19" fmla="*/ 2 h 592"/>
                  <a:gd name="T20" fmla="*/ 324 w 414"/>
                  <a:gd name="T21" fmla="*/ 4 h 592"/>
                  <a:gd name="T22" fmla="*/ 303 w 414"/>
                  <a:gd name="T23" fmla="*/ 4 h 592"/>
                  <a:gd name="T24" fmla="*/ 303 w 414"/>
                  <a:gd name="T25" fmla="*/ 2 h 592"/>
                  <a:gd name="T26" fmla="*/ 303 w 414"/>
                  <a:gd name="T27" fmla="*/ 0 h 592"/>
                  <a:gd name="T28" fmla="*/ 414 w 414"/>
                  <a:gd name="T29" fmla="*/ 592 h 592"/>
                  <a:gd name="T30" fmla="*/ 345 w 414"/>
                  <a:gd name="T31" fmla="*/ 592 h 592"/>
                  <a:gd name="T32" fmla="*/ 345 w 414"/>
                  <a:gd name="T33" fmla="*/ 588 h 592"/>
                  <a:gd name="T34" fmla="*/ 371 w 414"/>
                  <a:gd name="T35" fmla="*/ 588 h 592"/>
                  <a:gd name="T36" fmla="*/ 371 w 414"/>
                  <a:gd name="T37" fmla="*/ 590 h 592"/>
                  <a:gd name="T38" fmla="*/ 373 w 414"/>
                  <a:gd name="T39" fmla="*/ 588 h 592"/>
                  <a:gd name="T40" fmla="*/ 412 w 414"/>
                  <a:gd name="T41" fmla="*/ 588 h 592"/>
                  <a:gd name="T42" fmla="*/ 414 w 414"/>
                  <a:gd name="T43" fmla="*/ 592 h 592"/>
                  <a:gd name="T44" fmla="*/ 297 w 414"/>
                  <a:gd name="T45" fmla="*/ 592 h 592"/>
                  <a:gd name="T46" fmla="*/ 273 w 414"/>
                  <a:gd name="T47" fmla="*/ 592 h 592"/>
                  <a:gd name="T48" fmla="*/ 273 w 414"/>
                  <a:gd name="T49" fmla="*/ 588 h 592"/>
                  <a:gd name="T50" fmla="*/ 297 w 414"/>
                  <a:gd name="T51" fmla="*/ 588 h 592"/>
                  <a:gd name="T52" fmla="*/ 297 w 414"/>
                  <a:gd name="T53" fmla="*/ 592 h 592"/>
                  <a:gd name="T54" fmla="*/ 258 w 414"/>
                  <a:gd name="T55" fmla="*/ 592 h 592"/>
                  <a:gd name="T56" fmla="*/ 230 w 414"/>
                  <a:gd name="T57" fmla="*/ 592 h 592"/>
                  <a:gd name="T58" fmla="*/ 227 w 414"/>
                  <a:gd name="T59" fmla="*/ 588 h 592"/>
                  <a:gd name="T60" fmla="*/ 256 w 414"/>
                  <a:gd name="T61" fmla="*/ 588 h 592"/>
                  <a:gd name="T62" fmla="*/ 258 w 414"/>
                  <a:gd name="T63" fmla="*/ 592 h 592"/>
                  <a:gd name="T64" fmla="*/ 221 w 414"/>
                  <a:gd name="T65" fmla="*/ 592 h 592"/>
                  <a:gd name="T66" fmla="*/ 197 w 414"/>
                  <a:gd name="T67" fmla="*/ 592 h 592"/>
                  <a:gd name="T68" fmla="*/ 197 w 414"/>
                  <a:gd name="T69" fmla="*/ 588 h 592"/>
                  <a:gd name="T70" fmla="*/ 221 w 414"/>
                  <a:gd name="T71" fmla="*/ 588 h 592"/>
                  <a:gd name="T72" fmla="*/ 221 w 414"/>
                  <a:gd name="T73" fmla="*/ 592 h 592"/>
                  <a:gd name="T74" fmla="*/ 152 w 414"/>
                  <a:gd name="T75" fmla="*/ 592 h 592"/>
                  <a:gd name="T76" fmla="*/ 127 w 414"/>
                  <a:gd name="T77" fmla="*/ 592 h 592"/>
                  <a:gd name="T78" fmla="*/ 127 w 414"/>
                  <a:gd name="T79" fmla="*/ 588 h 592"/>
                  <a:gd name="T80" fmla="*/ 152 w 414"/>
                  <a:gd name="T81" fmla="*/ 588 h 592"/>
                  <a:gd name="T82" fmla="*/ 152 w 414"/>
                  <a:gd name="T83" fmla="*/ 592 h 592"/>
                  <a:gd name="T84" fmla="*/ 26 w 414"/>
                  <a:gd name="T85" fmla="*/ 592 h 592"/>
                  <a:gd name="T86" fmla="*/ 0 w 414"/>
                  <a:gd name="T87" fmla="*/ 592 h 592"/>
                  <a:gd name="T88" fmla="*/ 0 w 414"/>
                  <a:gd name="T89" fmla="*/ 588 h 592"/>
                  <a:gd name="T90" fmla="*/ 26 w 414"/>
                  <a:gd name="T91" fmla="*/ 588 h 592"/>
                  <a:gd name="T92" fmla="*/ 26 w 414"/>
                  <a:gd name="T93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92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92"/>
                    </a:moveTo>
                    <a:lnTo>
                      <a:pt x="345" y="592"/>
                    </a:lnTo>
                    <a:lnTo>
                      <a:pt x="345" y="588"/>
                    </a:lnTo>
                    <a:lnTo>
                      <a:pt x="371" y="588"/>
                    </a:lnTo>
                    <a:lnTo>
                      <a:pt x="371" y="590"/>
                    </a:lnTo>
                    <a:lnTo>
                      <a:pt x="373" y="588"/>
                    </a:lnTo>
                    <a:lnTo>
                      <a:pt x="412" y="588"/>
                    </a:lnTo>
                    <a:lnTo>
                      <a:pt x="414" y="592"/>
                    </a:lnTo>
                    <a:close/>
                    <a:moveTo>
                      <a:pt x="297" y="592"/>
                    </a:moveTo>
                    <a:lnTo>
                      <a:pt x="273" y="592"/>
                    </a:lnTo>
                    <a:lnTo>
                      <a:pt x="273" y="588"/>
                    </a:lnTo>
                    <a:lnTo>
                      <a:pt x="297" y="588"/>
                    </a:lnTo>
                    <a:lnTo>
                      <a:pt x="297" y="592"/>
                    </a:lnTo>
                    <a:close/>
                    <a:moveTo>
                      <a:pt x="258" y="592"/>
                    </a:moveTo>
                    <a:lnTo>
                      <a:pt x="230" y="592"/>
                    </a:lnTo>
                    <a:lnTo>
                      <a:pt x="227" y="588"/>
                    </a:lnTo>
                    <a:lnTo>
                      <a:pt x="256" y="588"/>
                    </a:lnTo>
                    <a:lnTo>
                      <a:pt x="258" y="592"/>
                    </a:lnTo>
                    <a:close/>
                    <a:moveTo>
                      <a:pt x="221" y="592"/>
                    </a:moveTo>
                    <a:lnTo>
                      <a:pt x="197" y="592"/>
                    </a:lnTo>
                    <a:lnTo>
                      <a:pt x="197" y="588"/>
                    </a:lnTo>
                    <a:lnTo>
                      <a:pt x="221" y="588"/>
                    </a:lnTo>
                    <a:lnTo>
                      <a:pt x="221" y="592"/>
                    </a:lnTo>
                    <a:close/>
                    <a:moveTo>
                      <a:pt x="152" y="592"/>
                    </a:moveTo>
                    <a:lnTo>
                      <a:pt x="127" y="592"/>
                    </a:lnTo>
                    <a:lnTo>
                      <a:pt x="127" y="588"/>
                    </a:lnTo>
                    <a:lnTo>
                      <a:pt x="152" y="588"/>
                    </a:lnTo>
                    <a:lnTo>
                      <a:pt x="152" y="592"/>
                    </a:lnTo>
                    <a:close/>
                    <a:moveTo>
                      <a:pt x="26" y="592"/>
                    </a:moveTo>
                    <a:lnTo>
                      <a:pt x="0" y="592"/>
                    </a:lnTo>
                    <a:lnTo>
                      <a:pt x="0" y="588"/>
                    </a:lnTo>
                    <a:lnTo>
                      <a:pt x="26" y="588"/>
                    </a:lnTo>
                    <a:lnTo>
                      <a:pt x="26" y="59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48"/>
              <p:cNvSpPr>
                <a:spLocks noEditPoints="1"/>
              </p:cNvSpPr>
              <p:nvPr/>
            </p:nvSpPr>
            <p:spPr bwMode="auto">
              <a:xfrm>
                <a:off x="2318" y="1819"/>
                <a:ext cx="807" cy="1138"/>
              </a:xfrm>
              <a:custGeom>
                <a:avLst/>
                <a:gdLst>
                  <a:gd name="T0" fmla="*/ 121 w 412"/>
                  <a:gd name="T1" fmla="*/ 0 h 588"/>
                  <a:gd name="T2" fmla="*/ 147 w 412"/>
                  <a:gd name="T3" fmla="*/ 0 h 588"/>
                  <a:gd name="T4" fmla="*/ 147 w 412"/>
                  <a:gd name="T5" fmla="*/ 2 h 588"/>
                  <a:gd name="T6" fmla="*/ 147 w 412"/>
                  <a:gd name="T7" fmla="*/ 3 h 588"/>
                  <a:gd name="T8" fmla="*/ 121 w 412"/>
                  <a:gd name="T9" fmla="*/ 3 h 588"/>
                  <a:gd name="T10" fmla="*/ 121 w 412"/>
                  <a:gd name="T11" fmla="*/ 2 h 588"/>
                  <a:gd name="T12" fmla="*/ 121 w 412"/>
                  <a:gd name="T13" fmla="*/ 0 h 588"/>
                  <a:gd name="T14" fmla="*/ 303 w 412"/>
                  <a:gd name="T15" fmla="*/ 0 h 588"/>
                  <a:gd name="T16" fmla="*/ 324 w 412"/>
                  <a:gd name="T17" fmla="*/ 0 h 588"/>
                  <a:gd name="T18" fmla="*/ 324 w 412"/>
                  <a:gd name="T19" fmla="*/ 2 h 588"/>
                  <a:gd name="T20" fmla="*/ 324 w 412"/>
                  <a:gd name="T21" fmla="*/ 3 h 588"/>
                  <a:gd name="T22" fmla="*/ 303 w 412"/>
                  <a:gd name="T23" fmla="*/ 3 h 588"/>
                  <a:gd name="T24" fmla="*/ 303 w 412"/>
                  <a:gd name="T25" fmla="*/ 2 h 588"/>
                  <a:gd name="T26" fmla="*/ 303 w 412"/>
                  <a:gd name="T27" fmla="*/ 0 h 588"/>
                  <a:gd name="T28" fmla="*/ 412 w 412"/>
                  <a:gd name="T29" fmla="*/ 588 h 588"/>
                  <a:gd name="T30" fmla="*/ 371 w 412"/>
                  <a:gd name="T31" fmla="*/ 588 h 588"/>
                  <a:gd name="T32" fmla="*/ 375 w 412"/>
                  <a:gd name="T33" fmla="*/ 584 h 588"/>
                  <a:gd name="T34" fmla="*/ 410 w 412"/>
                  <a:gd name="T35" fmla="*/ 584 h 588"/>
                  <a:gd name="T36" fmla="*/ 412 w 412"/>
                  <a:gd name="T37" fmla="*/ 588 h 588"/>
                  <a:gd name="T38" fmla="*/ 371 w 412"/>
                  <a:gd name="T39" fmla="*/ 588 h 588"/>
                  <a:gd name="T40" fmla="*/ 345 w 412"/>
                  <a:gd name="T41" fmla="*/ 588 h 588"/>
                  <a:gd name="T42" fmla="*/ 345 w 412"/>
                  <a:gd name="T43" fmla="*/ 584 h 588"/>
                  <a:gd name="T44" fmla="*/ 371 w 412"/>
                  <a:gd name="T45" fmla="*/ 584 h 588"/>
                  <a:gd name="T46" fmla="*/ 371 w 412"/>
                  <a:gd name="T47" fmla="*/ 588 h 588"/>
                  <a:gd name="T48" fmla="*/ 297 w 412"/>
                  <a:gd name="T49" fmla="*/ 588 h 588"/>
                  <a:gd name="T50" fmla="*/ 273 w 412"/>
                  <a:gd name="T51" fmla="*/ 588 h 588"/>
                  <a:gd name="T52" fmla="*/ 273 w 412"/>
                  <a:gd name="T53" fmla="*/ 584 h 588"/>
                  <a:gd name="T54" fmla="*/ 297 w 412"/>
                  <a:gd name="T55" fmla="*/ 584 h 588"/>
                  <a:gd name="T56" fmla="*/ 297 w 412"/>
                  <a:gd name="T57" fmla="*/ 588 h 588"/>
                  <a:gd name="T58" fmla="*/ 256 w 412"/>
                  <a:gd name="T59" fmla="*/ 588 h 588"/>
                  <a:gd name="T60" fmla="*/ 228 w 412"/>
                  <a:gd name="T61" fmla="*/ 588 h 588"/>
                  <a:gd name="T62" fmla="*/ 227 w 412"/>
                  <a:gd name="T63" fmla="*/ 584 h 588"/>
                  <a:gd name="T64" fmla="*/ 254 w 412"/>
                  <a:gd name="T65" fmla="*/ 584 h 588"/>
                  <a:gd name="T66" fmla="*/ 256 w 412"/>
                  <a:gd name="T67" fmla="*/ 588 h 588"/>
                  <a:gd name="T68" fmla="*/ 221 w 412"/>
                  <a:gd name="T69" fmla="*/ 588 h 588"/>
                  <a:gd name="T70" fmla="*/ 197 w 412"/>
                  <a:gd name="T71" fmla="*/ 588 h 588"/>
                  <a:gd name="T72" fmla="*/ 197 w 412"/>
                  <a:gd name="T73" fmla="*/ 584 h 588"/>
                  <a:gd name="T74" fmla="*/ 221 w 412"/>
                  <a:gd name="T75" fmla="*/ 584 h 588"/>
                  <a:gd name="T76" fmla="*/ 221 w 412"/>
                  <a:gd name="T77" fmla="*/ 588 h 588"/>
                  <a:gd name="T78" fmla="*/ 152 w 412"/>
                  <a:gd name="T79" fmla="*/ 588 h 588"/>
                  <a:gd name="T80" fmla="*/ 127 w 412"/>
                  <a:gd name="T81" fmla="*/ 588 h 588"/>
                  <a:gd name="T82" fmla="*/ 127 w 412"/>
                  <a:gd name="T83" fmla="*/ 584 h 588"/>
                  <a:gd name="T84" fmla="*/ 152 w 412"/>
                  <a:gd name="T85" fmla="*/ 584 h 588"/>
                  <a:gd name="T86" fmla="*/ 152 w 412"/>
                  <a:gd name="T87" fmla="*/ 588 h 588"/>
                  <a:gd name="T88" fmla="*/ 26 w 412"/>
                  <a:gd name="T89" fmla="*/ 588 h 588"/>
                  <a:gd name="T90" fmla="*/ 0 w 412"/>
                  <a:gd name="T91" fmla="*/ 588 h 588"/>
                  <a:gd name="T92" fmla="*/ 0 w 412"/>
                  <a:gd name="T93" fmla="*/ 584 h 588"/>
                  <a:gd name="T94" fmla="*/ 26 w 412"/>
                  <a:gd name="T95" fmla="*/ 584 h 588"/>
                  <a:gd name="T96" fmla="*/ 26 w 412"/>
                  <a:gd name="T9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8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88"/>
                    </a:moveTo>
                    <a:lnTo>
                      <a:pt x="371" y="588"/>
                    </a:lnTo>
                    <a:lnTo>
                      <a:pt x="375" y="584"/>
                    </a:lnTo>
                    <a:lnTo>
                      <a:pt x="410" y="584"/>
                    </a:lnTo>
                    <a:lnTo>
                      <a:pt x="412" y="588"/>
                    </a:lnTo>
                    <a:close/>
                    <a:moveTo>
                      <a:pt x="371" y="588"/>
                    </a:moveTo>
                    <a:lnTo>
                      <a:pt x="345" y="588"/>
                    </a:lnTo>
                    <a:lnTo>
                      <a:pt x="345" y="584"/>
                    </a:lnTo>
                    <a:lnTo>
                      <a:pt x="371" y="584"/>
                    </a:lnTo>
                    <a:lnTo>
                      <a:pt x="371" y="588"/>
                    </a:lnTo>
                    <a:close/>
                    <a:moveTo>
                      <a:pt x="297" y="588"/>
                    </a:moveTo>
                    <a:lnTo>
                      <a:pt x="273" y="588"/>
                    </a:lnTo>
                    <a:lnTo>
                      <a:pt x="273" y="584"/>
                    </a:lnTo>
                    <a:lnTo>
                      <a:pt x="297" y="584"/>
                    </a:lnTo>
                    <a:lnTo>
                      <a:pt x="297" y="588"/>
                    </a:lnTo>
                    <a:close/>
                    <a:moveTo>
                      <a:pt x="256" y="588"/>
                    </a:moveTo>
                    <a:lnTo>
                      <a:pt x="228" y="588"/>
                    </a:lnTo>
                    <a:lnTo>
                      <a:pt x="227" y="584"/>
                    </a:lnTo>
                    <a:lnTo>
                      <a:pt x="254" y="584"/>
                    </a:lnTo>
                    <a:lnTo>
                      <a:pt x="256" y="588"/>
                    </a:lnTo>
                    <a:close/>
                    <a:moveTo>
                      <a:pt x="221" y="588"/>
                    </a:moveTo>
                    <a:lnTo>
                      <a:pt x="197" y="588"/>
                    </a:lnTo>
                    <a:lnTo>
                      <a:pt x="197" y="584"/>
                    </a:lnTo>
                    <a:lnTo>
                      <a:pt x="221" y="584"/>
                    </a:lnTo>
                    <a:lnTo>
                      <a:pt x="221" y="588"/>
                    </a:lnTo>
                    <a:close/>
                    <a:moveTo>
                      <a:pt x="152" y="588"/>
                    </a:moveTo>
                    <a:lnTo>
                      <a:pt x="127" y="588"/>
                    </a:lnTo>
                    <a:lnTo>
                      <a:pt x="127" y="584"/>
                    </a:lnTo>
                    <a:lnTo>
                      <a:pt x="152" y="584"/>
                    </a:lnTo>
                    <a:lnTo>
                      <a:pt x="152" y="588"/>
                    </a:lnTo>
                    <a:close/>
                    <a:moveTo>
                      <a:pt x="26" y="588"/>
                    </a:moveTo>
                    <a:lnTo>
                      <a:pt x="0" y="588"/>
                    </a:lnTo>
                    <a:lnTo>
                      <a:pt x="0" y="584"/>
                    </a:lnTo>
                    <a:lnTo>
                      <a:pt x="26" y="584"/>
                    </a:lnTo>
                    <a:lnTo>
                      <a:pt x="26" y="588"/>
                    </a:lnTo>
                    <a:close/>
                  </a:path>
                </a:pathLst>
              </a:custGeom>
              <a:solidFill>
                <a:srgbClr val="2A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49"/>
              <p:cNvSpPr>
                <a:spLocks noEditPoints="1"/>
              </p:cNvSpPr>
              <p:nvPr/>
            </p:nvSpPr>
            <p:spPr bwMode="auto">
              <a:xfrm>
                <a:off x="2318" y="1823"/>
                <a:ext cx="807" cy="1130"/>
              </a:xfrm>
              <a:custGeom>
                <a:avLst/>
                <a:gdLst>
                  <a:gd name="T0" fmla="*/ 121 w 412"/>
                  <a:gd name="T1" fmla="*/ 0 h 584"/>
                  <a:gd name="T2" fmla="*/ 147 w 412"/>
                  <a:gd name="T3" fmla="*/ 0 h 584"/>
                  <a:gd name="T4" fmla="*/ 147 w 412"/>
                  <a:gd name="T5" fmla="*/ 1 h 584"/>
                  <a:gd name="T6" fmla="*/ 147 w 412"/>
                  <a:gd name="T7" fmla="*/ 3 h 584"/>
                  <a:gd name="T8" fmla="*/ 121 w 412"/>
                  <a:gd name="T9" fmla="*/ 3 h 584"/>
                  <a:gd name="T10" fmla="*/ 121 w 412"/>
                  <a:gd name="T11" fmla="*/ 1 h 584"/>
                  <a:gd name="T12" fmla="*/ 121 w 412"/>
                  <a:gd name="T13" fmla="*/ 0 h 584"/>
                  <a:gd name="T14" fmla="*/ 303 w 412"/>
                  <a:gd name="T15" fmla="*/ 0 h 584"/>
                  <a:gd name="T16" fmla="*/ 324 w 412"/>
                  <a:gd name="T17" fmla="*/ 0 h 584"/>
                  <a:gd name="T18" fmla="*/ 324 w 412"/>
                  <a:gd name="T19" fmla="*/ 1 h 584"/>
                  <a:gd name="T20" fmla="*/ 324 w 412"/>
                  <a:gd name="T21" fmla="*/ 3 h 584"/>
                  <a:gd name="T22" fmla="*/ 303 w 412"/>
                  <a:gd name="T23" fmla="*/ 3 h 584"/>
                  <a:gd name="T24" fmla="*/ 303 w 412"/>
                  <a:gd name="T25" fmla="*/ 1 h 584"/>
                  <a:gd name="T26" fmla="*/ 303 w 412"/>
                  <a:gd name="T27" fmla="*/ 0 h 584"/>
                  <a:gd name="T28" fmla="*/ 412 w 412"/>
                  <a:gd name="T29" fmla="*/ 584 h 584"/>
                  <a:gd name="T30" fmla="*/ 373 w 412"/>
                  <a:gd name="T31" fmla="*/ 584 h 584"/>
                  <a:gd name="T32" fmla="*/ 377 w 412"/>
                  <a:gd name="T33" fmla="*/ 580 h 584"/>
                  <a:gd name="T34" fmla="*/ 408 w 412"/>
                  <a:gd name="T35" fmla="*/ 580 h 584"/>
                  <a:gd name="T36" fmla="*/ 412 w 412"/>
                  <a:gd name="T37" fmla="*/ 584 h 584"/>
                  <a:gd name="T38" fmla="*/ 371 w 412"/>
                  <a:gd name="T39" fmla="*/ 584 h 584"/>
                  <a:gd name="T40" fmla="*/ 345 w 412"/>
                  <a:gd name="T41" fmla="*/ 584 h 584"/>
                  <a:gd name="T42" fmla="*/ 345 w 412"/>
                  <a:gd name="T43" fmla="*/ 580 h 584"/>
                  <a:gd name="T44" fmla="*/ 371 w 412"/>
                  <a:gd name="T45" fmla="*/ 580 h 584"/>
                  <a:gd name="T46" fmla="*/ 371 w 412"/>
                  <a:gd name="T47" fmla="*/ 584 h 584"/>
                  <a:gd name="T48" fmla="*/ 297 w 412"/>
                  <a:gd name="T49" fmla="*/ 584 h 584"/>
                  <a:gd name="T50" fmla="*/ 273 w 412"/>
                  <a:gd name="T51" fmla="*/ 584 h 584"/>
                  <a:gd name="T52" fmla="*/ 273 w 412"/>
                  <a:gd name="T53" fmla="*/ 580 h 584"/>
                  <a:gd name="T54" fmla="*/ 297 w 412"/>
                  <a:gd name="T55" fmla="*/ 580 h 584"/>
                  <a:gd name="T56" fmla="*/ 297 w 412"/>
                  <a:gd name="T57" fmla="*/ 584 h 584"/>
                  <a:gd name="T58" fmla="*/ 256 w 412"/>
                  <a:gd name="T59" fmla="*/ 584 h 584"/>
                  <a:gd name="T60" fmla="*/ 227 w 412"/>
                  <a:gd name="T61" fmla="*/ 584 h 584"/>
                  <a:gd name="T62" fmla="*/ 225 w 412"/>
                  <a:gd name="T63" fmla="*/ 580 h 584"/>
                  <a:gd name="T64" fmla="*/ 252 w 412"/>
                  <a:gd name="T65" fmla="*/ 580 h 584"/>
                  <a:gd name="T66" fmla="*/ 256 w 412"/>
                  <a:gd name="T67" fmla="*/ 584 h 584"/>
                  <a:gd name="T68" fmla="*/ 221 w 412"/>
                  <a:gd name="T69" fmla="*/ 584 h 584"/>
                  <a:gd name="T70" fmla="*/ 197 w 412"/>
                  <a:gd name="T71" fmla="*/ 584 h 584"/>
                  <a:gd name="T72" fmla="*/ 197 w 412"/>
                  <a:gd name="T73" fmla="*/ 580 h 584"/>
                  <a:gd name="T74" fmla="*/ 221 w 412"/>
                  <a:gd name="T75" fmla="*/ 580 h 584"/>
                  <a:gd name="T76" fmla="*/ 221 w 412"/>
                  <a:gd name="T77" fmla="*/ 584 h 584"/>
                  <a:gd name="T78" fmla="*/ 152 w 412"/>
                  <a:gd name="T79" fmla="*/ 584 h 584"/>
                  <a:gd name="T80" fmla="*/ 127 w 412"/>
                  <a:gd name="T81" fmla="*/ 584 h 584"/>
                  <a:gd name="T82" fmla="*/ 127 w 412"/>
                  <a:gd name="T83" fmla="*/ 580 h 584"/>
                  <a:gd name="T84" fmla="*/ 152 w 412"/>
                  <a:gd name="T85" fmla="*/ 580 h 584"/>
                  <a:gd name="T86" fmla="*/ 152 w 412"/>
                  <a:gd name="T87" fmla="*/ 584 h 584"/>
                  <a:gd name="T88" fmla="*/ 26 w 412"/>
                  <a:gd name="T89" fmla="*/ 584 h 584"/>
                  <a:gd name="T90" fmla="*/ 0 w 412"/>
                  <a:gd name="T91" fmla="*/ 584 h 584"/>
                  <a:gd name="T92" fmla="*/ 0 w 412"/>
                  <a:gd name="T93" fmla="*/ 580 h 584"/>
                  <a:gd name="T94" fmla="*/ 26 w 412"/>
                  <a:gd name="T95" fmla="*/ 580 h 584"/>
                  <a:gd name="T96" fmla="*/ 26 w 412"/>
                  <a:gd name="T97" fmla="*/ 5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584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1"/>
                    </a:lnTo>
                    <a:lnTo>
                      <a:pt x="147" y="3"/>
                    </a:lnTo>
                    <a:lnTo>
                      <a:pt x="121" y="3"/>
                    </a:lnTo>
                    <a:lnTo>
                      <a:pt x="121" y="1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1"/>
                    </a:lnTo>
                    <a:lnTo>
                      <a:pt x="324" y="3"/>
                    </a:lnTo>
                    <a:lnTo>
                      <a:pt x="303" y="3"/>
                    </a:lnTo>
                    <a:lnTo>
                      <a:pt x="303" y="1"/>
                    </a:lnTo>
                    <a:lnTo>
                      <a:pt x="303" y="0"/>
                    </a:lnTo>
                    <a:close/>
                    <a:moveTo>
                      <a:pt x="412" y="584"/>
                    </a:moveTo>
                    <a:lnTo>
                      <a:pt x="373" y="584"/>
                    </a:lnTo>
                    <a:lnTo>
                      <a:pt x="377" y="580"/>
                    </a:lnTo>
                    <a:lnTo>
                      <a:pt x="408" y="580"/>
                    </a:lnTo>
                    <a:lnTo>
                      <a:pt x="412" y="584"/>
                    </a:lnTo>
                    <a:close/>
                    <a:moveTo>
                      <a:pt x="371" y="584"/>
                    </a:moveTo>
                    <a:lnTo>
                      <a:pt x="345" y="584"/>
                    </a:lnTo>
                    <a:lnTo>
                      <a:pt x="345" y="580"/>
                    </a:lnTo>
                    <a:lnTo>
                      <a:pt x="371" y="580"/>
                    </a:lnTo>
                    <a:lnTo>
                      <a:pt x="371" y="584"/>
                    </a:lnTo>
                    <a:close/>
                    <a:moveTo>
                      <a:pt x="297" y="584"/>
                    </a:moveTo>
                    <a:lnTo>
                      <a:pt x="273" y="584"/>
                    </a:lnTo>
                    <a:lnTo>
                      <a:pt x="273" y="580"/>
                    </a:lnTo>
                    <a:lnTo>
                      <a:pt x="297" y="580"/>
                    </a:lnTo>
                    <a:lnTo>
                      <a:pt x="297" y="584"/>
                    </a:lnTo>
                    <a:close/>
                    <a:moveTo>
                      <a:pt x="256" y="584"/>
                    </a:moveTo>
                    <a:lnTo>
                      <a:pt x="227" y="584"/>
                    </a:lnTo>
                    <a:lnTo>
                      <a:pt x="225" y="580"/>
                    </a:lnTo>
                    <a:lnTo>
                      <a:pt x="252" y="580"/>
                    </a:lnTo>
                    <a:lnTo>
                      <a:pt x="256" y="584"/>
                    </a:lnTo>
                    <a:close/>
                    <a:moveTo>
                      <a:pt x="221" y="584"/>
                    </a:moveTo>
                    <a:lnTo>
                      <a:pt x="197" y="584"/>
                    </a:lnTo>
                    <a:lnTo>
                      <a:pt x="197" y="580"/>
                    </a:lnTo>
                    <a:lnTo>
                      <a:pt x="221" y="580"/>
                    </a:lnTo>
                    <a:lnTo>
                      <a:pt x="221" y="584"/>
                    </a:lnTo>
                    <a:close/>
                    <a:moveTo>
                      <a:pt x="152" y="584"/>
                    </a:moveTo>
                    <a:lnTo>
                      <a:pt x="127" y="584"/>
                    </a:lnTo>
                    <a:lnTo>
                      <a:pt x="127" y="580"/>
                    </a:lnTo>
                    <a:lnTo>
                      <a:pt x="152" y="580"/>
                    </a:lnTo>
                    <a:lnTo>
                      <a:pt x="152" y="584"/>
                    </a:lnTo>
                    <a:close/>
                    <a:moveTo>
                      <a:pt x="26" y="584"/>
                    </a:moveTo>
                    <a:lnTo>
                      <a:pt x="0" y="584"/>
                    </a:lnTo>
                    <a:lnTo>
                      <a:pt x="0" y="580"/>
                    </a:lnTo>
                    <a:lnTo>
                      <a:pt x="26" y="580"/>
                    </a:lnTo>
                    <a:lnTo>
                      <a:pt x="26" y="584"/>
                    </a:lnTo>
                    <a:close/>
                  </a:path>
                </a:pathLst>
              </a:custGeom>
              <a:solidFill>
                <a:srgbClr val="2B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50"/>
              <p:cNvSpPr>
                <a:spLocks noEditPoints="1"/>
              </p:cNvSpPr>
              <p:nvPr/>
            </p:nvSpPr>
            <p:spPr bwMode="auto">
              <a:xfrm>
                <a:off x="2318" y="1825"/>
                <a:ext cx="803" cy="1124"/>
              </a:xfrm>
              <a:custGeom>
                <a:avLst/>
                <a:gdLst>
                  <a:gd name="T0" fmla="*/ 121 w 410"/>
                  <a:gd name="T1" fmla="*/ 0 h 581"/>
                  <a:gd name="T2" fmla="*/ 147 w 410"/>
                  <a:gd name="T3" fmla="*/ 0 h 581"/>
                  <a:gd name="T4" fmla="*/ 147 w 410"/>
                  <a:gd name="T5" fmla="*/ 2 h 581"/>
                  <a:gd name="T6" fmla="*/ 147 w 410"/>
                  <a:gd name="T7" fmla="*/ 4 h 581"/>
                  <a:gd name="T8" fmla="*/ 121 w 410"/>
                  <a:gd name="T9" fmla="*/ 4 h 581"/>
                  <a:gd name="T10" fmla="*/ 121 w 410"/>
                  <a:gd name="T11" fmla="*/ 2 h 581"/>
                  <a:gd name="T12" fmla="*/ 121 w 410"/>
                  <a:gd name="T13" fmla="*/ 2 h 581"/>
                  <a:gd name="T14" fmla="*/ 121 w 410"/>
                  <a:gd name="T15" fmla="*/ 0 h 581"/>
                  <a:gd name="T16" fmla="*/ 121 w 410"/>
                  <a:gd name="T17" fmla="*/ 0 h 581"/>
                  <a:gd name="T18" fmla="*/ 303 w 410"/>
                  <a:gd name="T19" fmla="*/ 0 h 581"/>
                  <a:gd name="T20" fmla="*/ 324 w 410"/>
                  <a:gd name="T21" fmla="*/ 0 h 581"/>
                  <a:gd name="T22" fmla="*/ 324 w 410"/>
                  <a:gd name="T23" fmla="*/ 0 h 581"/>
                  <a:gd name="T24" fmla="*/ 324 w 410"/>
                  <a:gd name="T25" fmla="*/ 2 h 581"/>
                  <a:gd name="T26" fmla="*/ 324 w 410"/>
                  <a:gd name="T27" fmla="*/ 2 h 581"/>
                  <a:gd name="T28" fmla="*/ 324 w 410"/>
                  <a:gd name="T29" fmla="*/ 4 h 581"/>
                  <a:gd name="T30" fmla="*/ 303 w 410"/>
                  <a:gd name="T31" fmla="*/ 4 h 581"/>
                  <a:gd name="T32" fmla="*/ 303 w 410"/>
                  <a:gd name="T33" fmla="*/ 2 h 581"/>
                  <a:gd name="T34" fmla="*/ 303 w 410"/>
                  <a:gd name="T35" fmla="*/ 0 h 581"/>
                  <a:gd name="T36" fmla="*/ 410 w 410"/>
                  <a:gd name="T37" fmla="*/ 581 h 581"/>
                  <a:gd name="T38" fmla="*/ 375 w 410"/>
                  <a:gd name="T39" fmla="*/ 581 h 581"/>
                  <a:gd name="T40" fmla="*/ 379 w 410"/>
                  <a:gd name="T41" fmla="*/ 577 h 581"/>
                  <a:gd name="T42" fmla="*/ 410 w 410"/>
                  <a:gd name="T43" fmla="*/ 577 h 581"/>
                  <a:gd name="T44" fmla="*/ 408 w 410"/>
                  <a:gd name="T45" fmla="*/ 577 h 581"/>
                  <a:gd name="T46" fmla="*/ 410 w 410"/>
                  <a:gd name="T47" fmla="*/ 581 h 581"/>
                  <a:gd name="T48" fmla="*/ 371 w 410"/>
                  <a:gd name="T49" fmla="*/ 581 h 581"/>
                  <a:gd name="T50" fmla="*/ 345 w 410"/>
                  <a:gd name="T51" fmla="*/ 581 h 581"/>
                  <a:gd name="T52" fmla="*/ 345 w 410"/>
                  <a:gd name="T53" fmla="*/ 577 h 581"/>
                  <a:gd name="T54" fmla="*/ 371 w 410"/>
                  <a:gd name="T55" fmla="*/ 577 h 581"/>
                  <a:gd name="T56" fmla="*/ 371 w 410"/>
                  <a:gd name="T57" fmla="*/ 581 h 581"/>
                  <a:gd name="T58" fmla="*/ 297 w 410"/>
                  <a:gd name="T59" fmla="*/ 581 h 581"/>
                  <a:gd name="T60" fmla="*/ 273 w 410"/>
                  <a:gd name="T61" fmla="*/ 581 h 581"/>
                  <a:gd name="T62" fmla="*/ 273 w 410"/>
                  <a:gd name="T63" fmla="*/ 577 h 581"/>
                  <a:gd name="T64" fmla="*/ 297 w 410"/>
                  <a:gd name="T65" fmla="*/ 577 h 581"/>
                  <a:gd name="T66" fmla="*/ 297 w 410"/>
                  <a:gd name="T67" fmla="*/ 581 h 581"/>
                  <a:gd name="T68" fmla="*/ 254 w 410"/>
                  <a:gd name="T69" fmla="*/ 581 h 581"/>
                  <a:gd name="T70" fmla="*/ 227 w 410"/>
                  <a:gd name="T71" fmla="*/ 581 h 581"/>
                  <a:gd name="T72" fmla="*/ 223 w 410"/>
                  <a:gd name="T73" fmla="*/ 577 h 581"/>
                  <a:gd name="T74" fmla="*/ 252 w 410"/>
                  <a:gd name="T75" fmla="*/ 577 h 581"/>
                  <a:gd name="T76" fmla="*/ 254 w 410"/>
                  <a:gd name="T77" fmla="*/ 581 h 581"/>
                  <a:gd name="T78" fmla="*/ 221 w 410"/>
                  <a:gd name="T79" fmla="*/ 581 h 581"/>
                  <a:gd name="T80" fmla="*/ 197 w 410"/>
                  <a:gd name="T81" fmla="*/ 581 h 581"/>
                  <a:gd name="T82" fmla="*/ 197 w 410"/>
                  <a:gd name="T83" fmla="*/ 577 h 581"/>
                  <a:gd name="T84" fmla="*/ 221 w 410"/>
                  <a:gd name="T85" fmla="*/ 577 h 581"/>
                  <a:gd name="T86" fmla="*/ 221 w 410"/>
                  <a:gd name="T87" fmla="*/ 581 h 581"/>
                  <a:gd name="T88" fmla="*/ 152 w 410"/>
                  <a:gd name="T89" fmla="*/ 581 h 581"/>
                  <a:gd name="T90" fmla="*/ 127 w 410"/>
                  <a:gd name="T91" fmla="*/ 581 h 581"/>
                  <a:gd name="T92" fmla="*/ 127 w 410"/>
                  <a:gd name="T93" fmla="*/ 577 h 581"/>
                  <a:gd name="T94" fmla="*/ 152 w 410"/>
                  <a:gd name="T95" fmla="*/ 577 h 581"/>
                  <a:gd name="T96" fmla="*/ 152 w 410"/>
                  <a:gd name="T97" fmla="*/ 581 h 581"/>
                  <a:gd name="T98" fmla="*/ 26 w 410"/>
                  <a:gd name="T99" fmla="*/ 581 h 581"/>
                  <a:gd name="T100" fmla="*/ 0 w 410"/>
                  <a:gd name="T101" fmla="*/ 581 h 581"/>
                  <a:gd name="T102" fmla="*/ 0 w 410"/>
                  <a:gd name="T103" fmla="*/ 577 h 581"/>
                  <a:gd name="T104" fmla="*/ 26 w 410"/>
                  <a:gd name="T105" fmla="*/ 577 h 581"/>
                  <a:gd name="T106" fmla="*/ 26 w 410"/>
                  <a:gd name="T107" fmla="*/ 5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8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81"/>
                    </a:moveTo>
                    <a:lnTo>
                      <a:pt x="375" y="581"/>
                    </a:lnTo>
                    <a:lnTo>
                      <a:pt x="379" y="577"/>
                    </a:lnTo>
                    <a:lnTo>
                      <a:pt x="410" y="577"/>
                    </a:lnTo>
                    <a:lnTo>
                      <a:pt x="408" y="577"/>
                    </a:lnTo>
                    <a:lnTo>
                      <a:pt x="410" y="581"/>
                    </a:lnTo>
                    <a:close/>
                    <a:moveTo>
                      <a:pt x="371" y="581"/>
                    </a:moveTo>
                    <a:lnTo>
                      <a:pt x="345" y="581"/>
                    </a:lnTo>
                    <a:lnTo>
                      <a:pt x="345" y="577"/>
                    </a:lnTo>
                    <a:lnTo>
                      <a:pt x="371" y="577"/>
                    </a:lnTo>
                    <a:lnTo>
                      <a:pt x="371" y="581"/>
                    </a:lnTo>
                    <a:close/>
                    <a:moveTo>
                      <a:pt x="297" y="581"/>
                    </a:moveTo>
                    <a:lnTo>
                      <a:pt x="273" y="581"/>
                    </a:lnTo>
                    <a:lnTo>
                      <a:pt x="273" y="577"/>
                    </a:lnTo>
                    <a:lnTo>
                      <a:pt x="297" y="577"/>
                    </a:lnTo>
                    <a:lnTo>
                      <a:pt x="297" y="581"/>
                    </a:lnTo>
                    <a:close/>
                    <a:moveTo>
                      <a:pt x="254" y="581"/>
                    </a:moveTo>
                    <a:lnTo>
                      <a:pt x="227" y="581"/>
                    </a:lnTo>
                    <a:lnTo>
                      <a:pt x="223" y="577"/>
                    </a:lnTo>
                    <a:lnTo>
                      <a:pt x="252" y="577"/>
                    </a:lnTo>
                    <a:lnTo>
                      <a:pt x="254" y="581"/>
                    </a:lnTo>
                    <a:close/>
                    <a:moveTo>
                      <a:pt x="221" y="581"/>
                    </a:moveTo>
                    <a:lnTo>
                      <a:pt x="197" y="581"/>
                    </a:lnTo>
                    <a:lnTo>
                      <a:pt x="197" y="577"/>
                    </a:lnTo>
                    <a:lnTo>
                      <a:pt x="221" y="577"/>
                    </a:lnTo>
                    <a:lnTo>
                      <a:pt x="221" y="581"/>
                    </a:lnTo>
                    <a:close/>
                    <a:moveTo>
                      <a:pt x="152" y="581"/>
                    </a:moveTo>
                    <a:lnTo>
                      <a:pt x="127" y="581"/>
                    </a:lnTo>
                    <a:lnTo>
                      <a:pt x="127" y="577"/>
                    </a:lnTo>
                    <a:lnTo>
                      <a:pt x="152" y="577"/>
                    </a:lnTo>
                    <a:lnTo>
                      <a:pt x="152" y="581"/>
                    </a:lnTo>
                    <a:close/>
                    <a:moveTo>
                      <a:pt x="26" y="581"/>
                    </a:moveTo>
                    <a:lnTo>
                      <a:pt x="0" y="581"/>
                    </a:lnTo>
                    <a:lnTo>
                      <a:pt x="0" y="577"/>
                    </a:lnTo>
                    <a:lnTo>
                      <a:pt x="26" y="577"/>
                    </a:lnTo>
                    <a:lnTo>
                      <a:pt x="26" y="581"/>
                    </a:lnTo>
                    <a:close/>
                  </a:path>
                </a:pathLst>
              </a:custGeom>
              <a:solidFill>
                <a:srgbClr val="2C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51"/>
              <p:cNvSpPr>
                <a:spLocks noEditPoints="1"/>
              </p:cNvSpPr>
              <p:nvPr/>
            </p:nvSpPr>
            <p:spPr bwMode="auto">
              <a:xfrm>
                <a:off x="2318" y="1829"/>
                <a:ext cx="807" cy="1116"/>
              </a:xfrm>
              <a:custGeom>
                <a:avLst/>
                <a:gdLst>
                  <a:gd name="T0" fmla="*/ 121 w 412"/>
                  <a:gd name="T1" fmla="*/ 0 h 577"/>
                  <a:gd name="T2" fmla="*/ 147 w 412"/>
                  <a:gd name="T3" fmla="*/ 0 h 577"/>
                  <a:gd name="T4" fmla="*/ 147 w 412"/>
                  <a:gd name="T5" fmla="*/ 2 h 577"/>
                  <a:gd name="T6" fmla="*/ 147 w 412"/>
                  <a:gd name="T7" fmla="*/ 4 h 577"/>
                  <a:gd name="T8" fmla="*/ 121 w 412"/>
                  <a:gd name="T9" fmla="*/ 4 h 577"/>
                  <a:gd name="T10" fmla="*/ 121 w 412"/>
                  <a:gd name="T11" fmla="*/ 2 h 577"/>
                  <a:gd name="T12" fmla="*/ 121 w 412"/>
                  <a:gd name="T13" fmla="*/ 0 h 577"/>
                  <a:gd name="T14" fmla="*/ 121 w 412"/>
                  <a:gd name="T15" fmla="*/ 0 h 577"/>
                  <a:gd name="T16" fmla="*/ 121 w 412"/>
                  <a:gd name="T17" fmla="*/ 0 h 577"/>
                  <a:gd name="T18" fmla="*/ 303 w 412"/>
                  <a:gd name="T19" fmla="*/ 0 h 577"/>
                  <a:gd name="T20" fmla="*/ 324 w 412"/>
                  <a:gd name="T21" fmla="*/ 0 h 577"/>
                  <a:gd name="T22" fmla="*/ 324 w 412"/>
                  <a:gd name="T23" fmla="*/ 0 h 577"/>
                  <a:gd name="T24" fmla="*/ 324 w 412"/>
                  <a:gd name="T25" fmla="*/ 0 h 577"/>
                  <a:gd name="T26" fmla="*/ 324 w 412"/>
                  <a:gd name="T27" fmla="*/ 2 h 577"/>
                  <a:gd name="T28" fmla="*/ 324 w 412"/>
                  <a:gd name="T29" fmla="*/ 4 h 577"/>
                  <a:gd name="T30" fmla="*/ 303 w 412"/>
                  <a:gd name="T31" fmla="*/ 4 h 577"/>
                  <a:gd name="T32" fmla="*/ 303 w 412"/>
                  <a:gd name="T33" fmla="*/ 2 h 577"/>
                  <a:gd name="T34" fmla="*/ 303 w 412"/>
                  <a:gd name="T35" fmla="*/ 0 h 577"/>
                  <a:gd name="T36" fmla="*/ 408 w 412"/>
                  <a:gd name="T37" fmla="*/ 577 h 577"/>
                  <a:gd name="T38" fmla="*/ 377 w 412"/>
                  <a:gd name="T39" fmla="*/ 577 h 577"/>
                  <a:gd name="T40" fmla="*/ 381 w 412"/>
                  <a:gd name="T41" fmla="*/ 573 h 577"/>
                  <a:gd name="T42" fmla="*/ 412 w 412"/>
                  <a:gd name="T43" fmla="*/ 573 h 577"/>
                  <a:gd name="T44" fmla="*/ 408 w 412"/>
                  <a:gd name="T45" fmla="*/ 575 h 577"/>
                  <a:gd name="T46" fmla="*/ 408 w 412"/>
                  <a:gd name="T47" fmla="*/ 577 h 577"/>
                  <a:gd name="T48" fmla="*/ 371 w 412"/>
                  <a:gd name="T49" fmla="*/ 577 h 577"/>
                  <a:gd name="T50" fmla="*/ 345 w 412"/>
                  <a:gd name="T51" fmla="*/ 577 h 577"/>
                  <a:gd name="T52" fmla="*/ 345 w 412"/>
                  <a:gd name="T53" fmla="*/ 573 h 577"/>
                  <a:gd name="T54" fmla="*/ 371 w 412"/>
                  <a:gd name="T55" fmla="*/ 573 h 577"/>
                  <a:gd name="T56" fmla="*/ 371 w 412"/>
                  <a:gd name="T57" fmla="*/ 577 h 577"/>
                  <a:gd name="T58" fmla="*/ 297 w 412"/>
                  <a:gd name="T59" fmla="*/ 577 h 577"/>
                  <a:gd name="T60" fmla="*/ 273 w 412"/>
                  <a:gd name="T61" fmla="*/ 577 h 577"/>
                  <a:gd name="T62" fmla="*/ 273 w 412"/>
                  <a:gd name="T63" fmla="*/ 573 h 577"/>
                  <a:gd name="T64" fmla="*/ 297 w 412"/>
                  <a:gd name="T65" fmla="*/ 573 h 577"/>
                  <a:gd name="T66" fmla="*/ 297 w 412"/>
                  <a:gd name="T67" fmla="*/ 577 h 577"/>
                  <a:gd name="T68" fmla="*/ 252 w 412"/>
                  <a:gd name="T69" fmla="*/ 577 h 577"/>
                  <a:gd name="T70" fmla="*/ 225 w 412"/>
                  <a:gd name="T71" fmla="*/ 577 h 577"/>
                  <a:gd name="T72" fmla="*/ 223 w 412"/>
                  <a:gd name="T73" fmla="*/ 573 h 577"/>
                  <a:gd name="T74" fmla="*/ 250 w 412"/>
                  <a:gd name="T75" fmla="*/ 573 h 577"/>
                  <a:gd name="T76" fmla="*/ 252 w 412"/>
                  <a:gd name="T77" fmla="*/ 577 h 577"/>
                  <a:gd name="T78" fmla="*/ 221 w 412"/>
                  <a:gd name="T79" fmla="*/ 577 h 577"/>
                  <a:gd name="T80" fmla="*/ 197 w 412"/>
                  <a:gd name="T81" fmla="*/ 577 h 577"/>
                  <a:gd name="T82" fmla="*/ 197 w 412"/>
                  <a:gd name="T83" fmla="*/ 573 h 577"/>
                  <a:gd name="T84" fmla="*/ 221 w 412"/>
                  <a:gd name="T85" fmla="*/ 573 h 577"/>
                  <a:gd name="T86" fmla="*/ 221 w 412"/>
                  <a:gd name="T87" fmla="*/ 577 h 577"/>
                  <a:gd name="T88" fmla="*/ 152 w 412"/>
                  <a:gd name="T89" fmla="*/ 577 h 577"/>
                  <a:gd name="T90" fmla="*/ 127 w 412"/>
                  <a:gd name="T91" fmla="*/ 577 h 577"/>
                  <a:gd name="T92" fmla="*/ 127 w 412"/>
                  <a:gd name="T93" fmla="*/ 573 h 577"/>
                  <a:gd name="T94" fmla="*/ 152 w 412"/>
                  <a:gd name="T95" fmla="*/ 573 h 577"/>
                  <a:gd name="T96" fmla="*/ 152 w 412"/>
                  <a:gd name="T97" fmla="*/ 577 h 577"/>
                  <a:gd name="T98" fmla="*/ 26 w 412"/>
                  <a:gd name="T99" fmla="*/ 577 h 577"/>
                  <a:gd name="T100" fmla="*/ 0 w 412"/>
                  <a:gd name="T101" fmla="*/ 577 h 577"/>
                  <a:gd name="T102" fmla="*/ 0 w 412"/>
                  <a:gd name="T103" fmla="*/ 573 h 577"/>
                  <a:gd name="T104" fmla="*/ 26 w 412"/>
                  <a:gd name="T105" fmla="*/ 573 h 577"/>
                  <a:gd name="T106" fmla="*/ 26 w 412"/>
                  <a:gd name="T10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2" h="577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08" y="577"/>
                    </a:moveTo>
                    <a:lnTo>
                      <a:pt x="377" y="577"/>
                    </a:lnTo>
                    <a:lnTo>
                      <a:pt x="381" y="573"/>
                    </a:lnTo>
                    <a:lnTo>
                      <a:pt x="412" y="573"/>
                    </a:lnTo>
                    <a:lnTo>
                      <a:pt x="408" y="575"/>
                    </a:lnTo>
                    <a:lnTo>
                      <a:pt x="408" y="577"/>
                    </a:lnTo>
                    <a:close/>
                    <a:moveTo>
                      <a:pt x="371" y="577"/>
                    </a:moveTo>
                    <a:lnTo>
                      <a:pt x="345" y="577"/>
                    </a:lnTo>
                    <a:lnTo>
                      <a:pt x="345" y="573"/>
                    </a:lnTo>
                    <a:lnTo>
                      <a:pt x="371" y="573"/>
                    </a:lnTo>
                    <a:lnTo>
                      <a:pt x="371" y="577"/>
                    </a:lnTo>
                    <a:close/>
                    <a:moveTo>
                      <a:pt x="297" y="577"/>
                    </a:moveTo>
                    <a:lnTo>
                      <a:pt x="273" y="577"/>
                    </a:lnTo>
                    <a:lnTo>
                      <a:pt x="273" y="573"/>
                    </a:lnTo>
                    <a:lnTo>
                      <a:pt x="297" y="573"/>
                    </a:lnTo>
                    <a:lnTo>
                      <a:pt x="297" y="577"/>
                    </a:lnTo>
                    <a:close/>
                    <a:moveTo>
                      <a:pt x="252" y="577"/>
                    </a:moveTo>
                    <a:lnTo>
                      <a:pt x="225" y="577"/>
                    </a:lnTo>
                    <a:lnTo>
                      <a:pt x="223" y="573"/>
                    </a:lnTo>
                    <a:lnTo>
                      <a:pt x="250" y="573"/>
                    </a:lnTo>
                    <a:lnTo>
                      <a:pt x="252" y="577"/>
                    </a:lnTo>
                    <a:close/>
                    <a:moveTo>
                      <a:pt x="221" y="577"/>
                    </a:moveTo>
                    <a:lnTo>
                      <a:pt x="197" y="577"/>
                    </a:lnTo>
                    <a:lnTo>
                      <a:pt x="197" y="573"/>
                    </a:lnTo>
                    <a:lnTo>
                      <a:pt x="221" y="573"/>
                    </a:lnTo>
                    <a:lnTo>
                      <a:pt x="221" y="577"/>
                    </a:lnTo>
                    <a:close/>
                    <a:moveTo>
                      <a:pt x="152" y="577"/>
                    </a:moveTo>
                    <a:lnTo>
                      <a:pt x="127" y="577"/>
                    </a:lnTo>
                    <a:lnTo>
                      <a:pt x="127" y="573"/>
                    </a:lnTo>
                    <a:lnTo>
                      <a:pt x="152" y="573"/>
                    </a:lnTo>
                    <a:lnTo>
                      <a:pt x="152" y="577"/>
                    </a:lnTo>
                    <a:close/>
                    <a:moveTo>
                      <a:pt x="26" y="577"/>
                    </a:moveTo>
                    <a:lnTo>
                      <a:pt x="0" y="577"/>
                    </a:lnTo>
                    <a:lnTo>
                      <a:pt x="0" y="573"/>
                    </a:lnTo>
                    <a:lnTo>
                      <a:pt x="26" y="573"/>
                    </a:lnTo>
                    <a:lnTo>
                      <a:pt x="26" y="57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52"/>
              <p:cNvSpPr>
                <a:spLocks noEditPoints="1"/>
              </p:cNvSpPr>
              <p:nvPr/>
            </p:nvSpPr>
            <p:spPr bwMode="auto">
              <a:xfrm>
                <a:off x="2318" y="1833"/>
                <a:ext cx="811" cy="1108"/>
              </a:xfrm>
              <a:custGeom>
                <a:avLst/>
                <a:gdLst>
                  <a:gd name="T0" fmla="*/ 121 w 414"/>
                  <a:gd name="T1" fmla="*/ 0 h 573"/>
                  <a:gd name="T2" fmla="*/ 147 w 414"/>
                  <a:gd name="T3" fmla="*/ 0 h 573"/>
                  <a:gd name="T4" fmla="*/ 147 w 414"/>
                  <a:gd name="T5" fmla="*/ 2 h 573"/>
                  <a:gd name="T6" fmla="*/ 147 w 414"/>
                  <a:gd name="T7" fmla="*/ 4 h 573"/>
                  <a:gd name="T8" fmla="*/ 121 w 414"/>
                  <a:gd name="T9" fmla="*/ 4 h 573"/>
                  <a:gd name="T10" fmla="*/ 121 w 414"/>
                  <a:gd name="T11" fmla="*/ 2 h 573"/>
                  <a:gd name="T12" fmla="*/ 121 w 414"/>
                  <a:gd name="T13" fmla="*/ 0 h 573"/>
                  <a:gd name="T14" fmla="*/ 303 w 414"/>
                  <a:gd name="T15" fmla="*/ 0 h 573"/>
                  <a:gd name="T16" fmla="*/ 324 w 414"/>
                  <a:gd name="T17" fmla="*/ 0 h 573"/>
                  <a:gd name="T18" fmla="*/ 324 w 414"/>
                  <a:gd name="T19" fmla="*/ 2 h 573"/>
                  <a:gd name="T20" fmla="*/ 324 w 414"/>
                  <a:gd name="T21" fmla="*/ 4 h 573"/>
                  <a:gd name="T22" fmla="*/ 303 w 414"/>
                  <a:gd name="T23" fmla="*/ 4 h 573"/>
                  <a:gd name="T24" fmla="*/ 303 w 414"/>
                  <a:gd name="T25" fmla="*/ 2 h 573"/>
                  <a:gd name="T26" fmla="*/ 303 w 414"/>
                  <a:gd name="T27" fmla="*/ 0 h 573"/>
                  <a:gd name="T28" fmla="*/ 410 w 414"/>
                  <a:gd name="T29" fmla="*/ 573 h 573"/>
                  <a:gd name="T30" fmla="*/ 379 w 414"/>
                  <a:gd name="T31" fmla="*/ 573 h 573"/>
                  <a:gd name="T32" fmla="*/ 383 w 414"/>
                  <a:gd name="T33" fmla="*/ 569 h 573"/>
                  <a:gd name="T34" fmla="*/ 414 w 414"/>
                  <a:gd name="T35" fmla="*/ 569 h 573"/>
                  <a:gd name="T36" fmla="*/ 410 w 414"/>
                  <a:gd name="T37" fmla="*/ 573 h 573"/>
                  <a:gd name="T38" fmla="*/ 371 w 414"/>
                  <a:gd name="T39" fmla="*/ 573 h 573"/>
                  <a:gd name="T40" fmla="*/ 345 w 414"/>
                  <a:gd name="T41" fmla="*/ 573 h 573"/>
                  <a:gd name="T42" fmla="*/ 345 w 414"/>
                  <a:gd name="T43" fmla="*/ 569 h 573"/>
                  <a:gd name="T44" fmla="*/ 371 w 414"/>
                  <a:gd name="T45" fmla="*/ 569 h 573"/>
                  <a:gd name="T46" fmla="*/ 371 w 414"/>
                  <a:gd name="T47" fmla="*/ 573 h 573"/>
                  <a:gd name="T48" fmla="*/ 297 w 414"/>
                  <a:gd name="T49" fmla="*/ 573 h 573"/>
                  <a:gd name="T50" fmla="*/ 273 w 414"/>
                  <a:gd name="T51" fmla="*/ 573 h 573"/>
                  <a:gd name="T52" fmla="*/ 273 w 414"/>
                  <a:gd name="T53" fmla="*/ 569 h 573"/>
                  <a:gd name="T54" fmla="*/ 297 w 414"/>
                  <a:gd name="T55" fmla="*/ 569 h 573"/>
                  <a:gd name="T56" fmla="*/ 297 w 414"/>
                  <a:gd name="T57" fmla="*/ 573 h 573"/>
                  <a:gd name="T58" fmla="*/ 252 w 414"/>
                  <a:gd name="T59" fmla="*/ 573 h 573"/>
                  <a:gd name="T60" fmla="*/ 223 w 414"/>
                  <a:gd name="T61" fmla="*/ 573 h 573"/>
                  <a:gd name="T62" fmla="*/ 221 w 414"/>
                  <a:gd name="T63" fmla="*/ 569 h 573"/>
                  <a:gd name="T64" fmla="*/ 221 w 414"/>
                  <a:gd name="T65" fmla="*/ 573 h 573"/>
                  <a:gd name="T66" fmla="*/ 197 w 414"/>
                  <a:gd name="T67" fmla="*/ 573 h 573"/>
                  <a:gd name="T68" fmla="*/ 197 w 414"/>
                  <a:gd name="T69" fmla="*/ 569 h 573"/>
                  <a:gd name="T70" fmla="*/ 248 w 414"/>
                  <a:gd name="T71" fmla="*/ 569 h 573"/>
                  <a:gd name="T72" fmla="*/ 252 w 414"/>
                  <a:gd name="T73" fmla="*/ 573 h 573"/>
                  <a:gd name="T74" fmla="*/ 152 w 414"/>
                  <a:gd name="T75" fmla="*/ 573 h 573"/>
                  <a:gd name="T76" fmla="*/ 127 w 414"/>
                  <a:gd name="T77" fmla="*/ 573 h 573"/>
                  <a:gd name="T78" fmla="*/ 127 w 414"/>
                  <a:gd name="T79" fmla="*/ 569 h 573"/>
                  <a:gd name="T80" fmla="*/ 152 w 414"/>
                  <a:gd name="T81" fmla="*/ 569 h 573"/>
                  <a:gd name="T82" fmla="*/ 152 w 414"/>
                  <a:gd name="T83" fmla="*/ 573 h 573"/>
                  <a:gd name="T84" fmla="*/ 26 w 414"/>
                  <a:gd name="T85" fmla="*/ 573 h 573"/>
                  <a:gd name="T86" fmla="*/ 0 w 414"/>
                  <a:gd name="T87" fmla="*/ 573 h 573"/>
                  <a:gd name="T88" fmla="*/ 0 w 414"/>
                  <a:gd name="T89" fmla="*/ 569 h 573"/>
                  <a:gd name="T90" fmla="*/ 26 w 414"/>
                  <a:gd name="T91" fmla="*/ 569 h 573"/>
                  <a:gd name="T92" fmla="*/ 26 w 414"/>
                  <a:gd name="T93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4" h="573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0" y="573"/>
                    </a:moveTo>
                    <a:lnTo>
                      <a:pt x="379" y="573"/>
                    </a:lnTo>
                    <a:lnTo>
                      <a:pt x="383" y="569"/>
                    </a:lnTo>
                    <a:lnTo>
                      <a:pt x="414" y="569"/>
                    </a:lnTo>
                    <a:lnTo>
                      <a:pt x="410" y="573"/>
                    </a:lnTo>
                    <a:close/>
                    <a:moveTo>
                      <a:pt x="371" y="573"/>
                    </a:moveTo>
                    <a:lnTo>
                      <a:pt x="345" y="573"/>
                    </a:lnTo>
                    <a:lnTo>
                      <a:pt x="345" y="569"/>
                    </a:lnTo>
                    <a:lnTo>
                      <a:pt x="371" y="569"/>
                    </a:lnTo>
                    <a:lnTo>
                      <a:pt x="371" y="573"/>
                    </a:lnTo>
                    <a:close/>
                    <a:moveTo>
                      <a:pt x="297" y="573"/>
                    </a:moveTo>
                    <a:lnTo>
                      <a:pt x="273" y="573"/>
                    </a:lnTo>
                    <a:lnTo>
                      <a:pt x="273" y="569"/>
                    </a:lnTo>
                    <a:lnTo>
                      <a:pt x="297" y="569"/>
                    </a:lnTo>
                    <a:lnTo>
                      <a:pt x="297" y="573"/>
                    </a:lnTo>
                    <a:close/>
                    <a:moveTo>
                      <a:pt x="252" y="573"/>
                    </a:moveTo>
                    <a:lnTo>
                      <a:pt x="223" y="573"/>
                    </a:lnTo>
                    <a:lnTo>
                      <a:pt x="221" y="569"/>
                    </a:lnTo>
                    <a:lnTo>
                      <a:pt x="221" y="573"/>
                    </a:lnTo>
                    <a:lnTo>
                      <a:pt x="197" y="573"/>
                    </a:lnTo>
                    <a:lnTo>
                      <a:pt x="197" y="569"/>
                    </a:lnTo>
                    <a:lnTo>
                      <a:pt x="248" y="569"/>
                    </a:lnTo>
                    <a:lnTo>
                      <a:pt x="252" y="573"/>
                    </a:lnTo>
                    <a:close/>
                    <a:moveTo>
                      <a:pt x="152" y="573"/>
                    </a:moveTo>
                    <a:lnTo>
                      <a:pt x="127" y="573"/>
                    </a:lnTo>
                    <a:lnTo>
                      <a:pt x="127" y="569"/>
                    </a:lnTo>
                    <a:lnTo>
                      <a:pt x="152" y="569"/>
                    </a:lnTo>
                    <a:lnTo>
                      <a:pt x="152" y="573"/>
                    </a:lnTo>
                    <a:close/>
                    <a:moveTo>
                      <a:pt x="26" y="573"/>
                    </a:moveTo>
                    <a:lnTo>
                      <a:pt x="0" y="573"/>
                    </a:lnTo>
                    <a:lnTo>
                      <a:pt x="0" y="569"/>
                    </a:lnTo>
                    <a:lnTo>
                      <a:pt x="26" y="569"/>
                    </a:lnTo>
                    <a:lnTo>
                      <a:pt x="26" y="573"/>
                    </a:lnTo>
                    <a:close/>
                  </a:path>
                </a:pathLst>
              </a:custGeom>
              <a:solidFill>
                <a:srgbClr val="2F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53"/>
              <p:cNvSpPr>
                <a:spLocks noEditPoints="1"/>
              </p:cNvSpPr>
              <p:nvPr/>
            </p:nvSpPr>
            <p:spPr bwMode="auto">
              <a:xfrm>
                <a:off x="2318" y="1837"/>
                <a:ext cx="815" cy="1101"/>
              </a:xfrm>
              <a:custGeom>
                <a:avLst/>
                <a:gdLst>
                  <a:gd name="T0" fmla="*/ 121 w 416"/>
                  <a:gd name="T1" fmla="*/ 0 h 569"/>
                  <a:gd name="T2" fmla="*/ 147 w 416"/>
                  <a:gd name="T3" fmla="*/ 0 h 569"/>
                  <a:gd name="T4" fmla="*/ 147 w 416"/>
                  <a:gd name="T5" fmla="*/ 2 h 569"/>
                  <a:gd name="T6" fmla="*/ 147 w 416"/>
                  <a:gd name="T7" fmla="*/ 4 h 569"/>
                  <a:gd name="T8" fmla="*/ 121 w 416"/>
                  <a:gd name="T9" fmla="*/ 4 h 569"/>
                  <a:gd name="T10" fmla="*/ 121 w 416"/>
                  <a:gd name="T11" fmla="*/ 2 h 569"/>
                  <a:gd name="T12" fmla="*/ 121 w 416"/>
                  <a:gd name="T13" fmla="*/ 0 h 569"/>
                  <a:gd name="T14" fmla="*/ 303 w 416"/>
                  <a:gd name="T15" fmla="*/ 0 h 569"/>
                  <a:gd name="T16" fmla="*/ 324 w 416"/>
                  <a:gd name="T17" fmla="*/ 0 h 569"/>
                  <a:gd name="T18" fmla="*/ 324 w 416"/>
                  <a:gd name="T19" fmla="*/ 2 h 569"/>
                  <a:gd name="T20" fmla="*/ 324 w 416"/>
                  <a:gd name="T21" fmla="*/ 4 h 569"/>
                  <a:gd name="T22" fmla="*/ 303 w 416"/>
                  <a:gd name="T23" fmla="*/ 4 h 569"/>
                  <a:gd name="T24" fmla="*/ 303 w 416"/>
                  <a:gd name="T25" fmla="*/ 2 h 569"/>
                  <a:gd name="T26" fmla="*/ 303 w 416"/>
                  <a:gd name="T27" fmla="*/ 0 h 569"/>
                  <a:gd name="T28" fmla="*/ 412 w 416"/>
                  <a:gd name="T29" fmla="*/ 569 h 569"/>
                  <a:gd name="T30" fmla="*/ 381 w 416"/>
                  <a:gd name="T31" fmla="*/ 569 h 569"/>
                  <a:gd name="T32" fmla="*/ 383 w 416"/>
                  <a:gd name="T33" fmla="*/ 565 h 569"/>
                  <a:gd name="T34" fmla="*/ 416 w 416"/>
                  <a:gd name="T35" fmla="*/ 565 h 569"/>
                  <a:gd name="T36" fmla="*/ 412 w 416"/>
                  <a:gd name="T37" fmla="*/ 569 h 569"/>
                  <a:gd name="T38" fmla="*/ 371 w 416"/>
                  <a:gd name="T39" fmla="*/ 569 h 569"/>
                  <a:gd name="T40" fmla="*/ 345 w 416"/>
                  <a:gd name="T41" fmla="*/ 569 h 569"/>
                  <a:gd name="T42" fmla="*/ 345 w 416"/>
                  <a:gd name="T43" fmla="*/ 565 h 569"/>
                  <a:gd name="T44" fmla="*/ 371 w 416"/>
                  <a:gd name="T45" fmla="*/ 565 h 569"/>
                  <a:gd name="T46" fmla="*/ 371 w 416"/>
                  <a:gd name="T47" fmla="*/ 569 h 569"/>
                  <a:gd name="T48" fmla="*/ 297 w 416"/>
                  <a:gd name="T49" fmla="*/ 569 h 569"/>
                  <a:gd name="T50" fmla="*/ 273 w 416"/>
                  <a:gd name="T51" fmla="*/ 569 h 569"/>
                  <a:gd name="T52" fmla="*/ 273 w 416"/>
                  <a:gd name="T53" fmla="*/ 565 h 569"/>
                  <a:gd name="T54" fmla="*/ 297 w 416"/>
                  <a:gd name="T55" fmla="*/ 565 h 569"/>
                  <a:gd name="T56" fmla="*/ 297 w 416"/>
                  <a:gd name="T57" fmla="*/ 569 h 569"/>
                  <a:gd name="T58" fmla="*/ 250 w 416"/>
                  <a:gd name="T59" fmla="*/ 569 h 569"/>
                  <a:gd name="T60" fmla="*/ 223 w 416"/>
                  <a:gd name="T61" fmla="*/ 569 h 569"/>
                  <a:gd name="T62" fmla="*/ 221 w 416"/>
                  <a:gd name="T63" fmla="*/ 567 h 569"/>
                  <a:gd name="T64" fmla="*/ 221 w 416"/>
                  <a:gd name="T65" fmla="*/ 569 h 569"/>
                  <a:gd name="T66" fmla="*/ 197 w 416"/>
                  <a:gd name="T67" fmla="*/ 569 h 569"/>
                  <a:gd name="T68" fmla="*/ 197 w 416"/>
                  <a:gd name="T69" fmla="*/ 565 h 569"/>
                  <a:gd name="T70" fmla="*/ 248 w 416"/>
                  <a:gd name="T71" fmla="*/ 565 h 569"/>
                  <a:gd name="T72" fmla="*/ 250 w 416"/>
                  <a:gd name="T73" fmla="*/ 569 h 569"/>
                  <a:gd name="T74" fmla="*/ 152 w 416"/>
                  <a:gd name="T75" fmla="*/ 569 h 569"/>
                  <a:gd name="T76" fmla="*/ 127 w 416"/>
                  <a:gd name="T77" fmla="*/ 569 h 569"/>
                  <a:gd name="T78" fmla="*/ 127 w 416"/>
                  <a:gd name="T79" fmla="*/ 565 h 569"/>
                  <a:gd name="T80" fmla="*/ 152 w 416"/>
                  <a:gd name="T81" fmla="*/ 565 h 569"/>
                  <a:gd name="T82" fmla="*/ 152 w 416"/>
                  <a:gd name="T83" fmla="*/ 569 h 569"/>
                  <a:gd name="T84" fmla="*/ 26 w 416"/>
                  <a:gd name="T85" fmla="*/ 569 h 569"/>
                  <a:gd name="T86" fmla="*/ 0 w 416"/>
                  <a:gd name="T87" fmla="*/ 569 h 569"/>
                  <a:gd name="T88" fmla="*/ 0 w 416"/>
                  <a:gd name="T89" fmla="*/ 565 h 569"/>
                  <a:gd name="T90" fmla="*/ 26 w 416"/>
                  <a:gd name="T91" fmla="*/ 565 h 569"/>
                  <a:gd name="T92" fmla="*/ 26 w 416"/>
                  <a:gd name="T93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569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2" y="569"/>
                    </a:moveTo>
                    <a:lnTo>
                      <a:pt x="381" y="569"/>
                    </a:lnTo>
                    <a:lnTo>
                      <a:pt x="383" y="565"/>
                    </a:lnTo>
                    <a:lnTo>
                      <a:pt x="416" y="565"/>
                    </a:lnTo>
                    <a:lnTo>
                      <a:pt x="412" y="569"/>
                    </a:lnTo>
                    <a:close/>
                    <a:moveTo>
                      <a:pt x="371" y="569"/>
                    </a:moveTo>
                    <a:lnTo>
                      <a:pt x="345" y="569"/>
                    </a:lnTo>
                    <a:lnTo>
                      <a:pt x="345" y="565"/>
                    </a:lnTo>
                    <a:lnTo>
                      <a:pt x="371" y="565"/>
                    </a:lnTo>
                    <a:lnTo>
                      <a:pt x="371" y="569"/>
                    </a:lnTo>
                    <a:close/>
                    <a:moveTo>
                      <a:pt x="297" y="569"/>
                    </a:moveTo>
                    <a:lnTo>
                      <a:pt x="273" y="569"/>
                    </a:lnTo>
                    <a:lnTo>
                      <a:pt x="273" y="565"/>
                    </a:lnTo>
                    <a:lnTo>
                      <a:pt x="297" y="565"/>
                    </a:lnTo>
                    <a:lnTo>
                      <a:pt x="297" y="569"/>
                    </a:lnTo>
                    <a:close/>
                    <a:moveTo>
                      <a:pt x="250" y="569"/>
                    </a:moveTo>
                    <a:lnTo>
                      <a:pt x="223" y="569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197" y="569"/>
                    </a:lnTo>
                    <a:lnTo>
                      <a:pt x="197" y="565"/>
                    </a:lnTo>
                    <a:lnTo>
                      <a:pt x="248" y="565"/>
                    </a:lnTo>
                    <a:lnTo>
                      <a:pt x="250" y="569"/>
                    </a:lnTo>
                    <a:close/>
                    <a:moveTo>
                      <a:pt x="152" y="569"/>
                    </a:moveTo>
                    <a:lnTo>
                      <a:pt x="127" y="569"/>
                    </a:lnTo>
                    <a:lnTo>
                      <a:pt x="127" y="565"/>
                    </a:lnTo>
                    <a:lnTo>
                      <a:pt x="152" y="565"/>
                    </a:lnTo>
                    <a:lnTo>
                      <a:pt x="152" y="569"/>
                    </a:lnTo>
                    <a:close/>
                    <a:moveTo>
                      <a:pt x="26" y="569"/>
                    </a:moveTo>
                    <a:lnTo>
                      <a:pt x="0" y="569"/>
                    </a:lnTo>
                    <a:lnTo>
                      <a:pt x="0" y="565"/>
                    </a:lnTo>
                    <a:lnTo>
                      <a:pt x="26" y="565"/>
                    </a:lnTo>
                    <a:lnTo>
                      <a:pt x="26" y="569"/>
                    </a:lnTo>
                    <a:close/>
                  </a:path>
                </a:pathLst>
              </a:custGeom>
              <a:solidFill>
                <a:srgbClr val="3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54"/>
              <p:cNvSpPr>
                <a:spLocks noEditPoints="1"/>
              </p:cNvSpPr>
              <p:nvPr/>
            </p:nvSpPr>
            <p:spPr bwMode="auto">
              <a:xfrm>
                <a:off x="2318" y="1841"/>
                <a:ext cx="819" cy="1093"/>
              </a:xfrm>
              <a:custGeom>
                <a:avLst/>
                <a:gdLst>
                  <a:gd name="T0" fmla="*/ 121 w 418"/>
                  <a:gd name="T1" fmla="*/ 0 h 565"/>
                  <a:gd name="T2" fmla="*/ 147 w 418"/>
                  <a:gd name="T3" fmla="*/ 0 h 565"/>
                  <a:gd name="T4" fmla="*/ 147 w 418"/>
                  <a:gd name="T5" fmla="*/ 2 h 565"/>
                  <a:gd name="T6" fmla="*/ 147 w 418"/>
                  <a:gd name="T7" fmla="*/ 4 h 565"/>
                  <a:gd name="T8" fmla="*/ 121 w 418"/>
                  <a:gd name="T9" fmla="*/ 4 h 565"/>
                  <a:gd name="T10" fmla="*/ 121 w 418"/>
                  <a:gd name="T11" fmla="*/ 2 h 565"/>
                  <a:gd name="T12" fmla="*/ 121 w 418"/>
                  <a:gd name="T13" fmla="*/ 0 h 565"/>
                  <a:gd name="T14" fmla="*/ 303 w 418"/>
                  <a:gd name="T15" fmla="*/ 0 h 565"/>
                  <a:gd name="T16" fmla="*/ 324 w 418"/>
                  <a:gd name="T17" fmla="*/ 0 h 565"/>
                  <a:gd name="T18" fmla="*/ 324 w 418"/>
                  <a:gd name="T19" fmla="*/ 2 h 565"/>
                  <a:gd name="T20" fmla="*/ 324 w 418"/>
                  <a:gd name="T21" fmla="*/ 4 h 565"/>
                  <a:gd name="T22" fmla="*/ 303 w 418"/>
                  <a:gd name="T23" fmla="*/ 4 h 565"/>
                  <a:gd name="T24" fmla="*/ 303 w 418"/>
                  <a:gd name="T25" fmla="*/ 2 h 565"/>
                  <a:gd name="T26" fmla="*/ 303 w 418"/>
                  <a:gd name="T27" fmla="*/ 0 h 565"/>
                  <a:gd name="T28" fmla="*/ 414 w 418"/>
                  <a:gd name="T29" fmla="*/ 565 h 565"/>
                  <a:gd name="T30" fmla="*/ 383 w 418"/>
                  <a:gd name="T31" fmla="*/ 565 h 565"/>
                  <a:gd name="T32" fmla="*/ 384 w 418"/>
                  <a:gd name="T33" fmla="*/ 561 h 565"/>
                  <a:gd name="T34" fmla="*/ 418 w 418"/>
                  <a:gd name="T35" fmla="*/ 561 h 565"/>
                  <a:gd name="T36" fmla="*/ 414 w 418"/>
                  <a:gd name="T37" fmla="*/ 565 h 565"/>
                  <a:gd name="T38" fmla="*/ 371 w 418"/>
                  <a:gd name="T39" fmla="*/ 565 h 565"/>
                  <a:gd name="T40" fmla="*/ 345 w 418"/>
                  <a:gd name="T41" fmla="*/ 565 h 565"/>
                  <a:gd name="T42" fmla="*/ 345 w 418"/>
                  <a:gd name="T43" fmla="*/ 561 h 565"/>
                  <a:gd name="T44" fmla="*/ 371 w 418"/>
                  <a:gd name="T45" fmla="*/ 561 h 565"/>
                  <a:gd name="T46" fmla="*/ 371 w 418"/>
                  <a:gd name="T47" fmla="*/ 565 h 565"/>
                  <a:gd name="T48" fmla="*/ 297 w 418"/>
                  <a:gd name="T49" fmla="*/ 565 h 565"/>
                  <a:gd name="T50" fmla="*/ 273 w 418"/>
                  <a:gd name="T51" fmla="*/ 565 h 565"/>
                  <a:gd name="T52" fmla="*/ 273 w 418"/>
                  <a:gd name="T53" fmla="*/ 561 h 565"/>
                  <a:gd name="T54" fmla="*/ 297 w 418"/>
                  <a:gd name="T55" fmla="*/ 561 h 565"/>
                  <a:gd name="T56" fmla="*/ 297 w 418"/>
                  <a:gd name="T57" fmla="*/ 565 h 565"/>
                  <a:gd name="T58" fmla="*/ 248 w 418"/>
                  <a:gd name="T59" fmla="*/ 565 h 565"/>
                  <a:gd name="T60" fmla="*/ 197 w 418"/>
                  <a:gd name="T61" fmla="*/ 565 h 565"/>
                  <a:gd name="T62" fmla="*/ 197 w 418"/>
                  <a:gd name="T63" fmla="*/ 561 h 565"/>
                  <a:gd name="T64" fmla="*/ 246 w 418"/>
                  <a:gd name="T65" fmla="*/ 561 h 565"/>
                  <a:gd name="T66" fmla="*/ 248 w 418"/>
                  <a:gd name="T67" fmla="*/ 565 h 565"/>
                  <a:gd name="T68" fmla="*/ 152 w 418"/>
                  <a:gd name="T69" fmla="*/ 565 h 565"/>
                  <a:gd name="T70" fmla="*/ 127 w 418"/>
                  <a:gd name="T71" fmla="*/ 565 h 565"/>
                  <a:gd name="T72" fmla="*/ 127 w 418"/>
                  <a:gd name="T73" fmla="*/ 561 h 565"/>
                  <a:gd name="T74" fmla="*/ 152 w 418"/>
                  <a:gd name="T75" fmla="*/ 561 h 565"/>
                  <a:gd name="T76" fmla="*/ 152 w 418"/>
                  <a:gd name="T77" fmla="*/ 565 h 565"/>
                  <a:gd name="T78" fmla="*/ 26 w 418"/>
                  <a:gd name="T79" fmla="*/ 565 h 565"/>
                  <a:gd name="T80" fmla="*/ 0 w 418"/>
                  <a:gd name="T81" fmla="*/ 565 h 565"/>
                  <a:gd name="T82" fmla="*/ 0 w 418"/>
                  <a:gd name="T83" fmla="*/ 561 h 565"/>
                  <a:gd name="T84" fmla="*/ 26 w 418"/>
                  <a:gd name="T85" fmla="*/ 561 h 565"/>
                  <a:gd name="T86" fmla="*/ 26 w 418"/>
                  <a:gd name="T87" fmla="*/ 56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8" h="565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3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4" y="565"/>
                    </a:moveTo>
                    <a:lnTo>
                      <a:pt x="383" y="565"/>
                    </a:lnTo>
                    <a:lnTo>
                      <a:pt x="384" y="561"/>
                    </a:lnTo>
                    <a:lnTo>
                      <a:pt x="418" y="561"/>
                    </a:lnTo>
                    <a:lnTo>
                      <a:pt x="414" y="565"/>
                    </a:lnTo>
                    <a:close/>
                    <a:moveTo>
                      <a:pt x="371" y="565"/>
                    </a:moveTo>
                    <a:lnTo>
                      <a:pt x="345" y="565"/>
                    </a:lnTo>
                    <a:lnTo>
                      <a:pt x="345" y="561"/>
                    </a:lnTo>
                    <a:lnTo>
                      <a:pt x="371" y="561"/>
                    </a:lnTo>
                    <a:lnTo>
                      <a:pt x="371" y="565"/>
                    </a:lnTo>
                    <a:close/>
                    <a:moveTo>
                      <a:pt x="297" y="565"/>
                    </a:moveTo>
                    <a:lnTo>
                      <a:pt x="273" y="565"/>
                    </a:lnTo>
                    <a:lnTo>
                      <a:pt x="273" y="561"/>
                    </a:lnTo>
                    <a:lnTo>
                      <a:pt x="297" y="561"/>
                    </a:lnTo>
                    <a:lnTo>
                      <a:pt x="297" y="565"/>
                    </a:lnTo>
                    <a:close/>
                    <a:moveTo>
                      <a:pt x="248" y="565"/>
                    </a:moveTo>
                    <a:lnTo>
                      <a:pt x="197" y="565"/>
                    </a:lnTo>
                    <a:lnTo>
                      <a:pt x="197" y="561"/>
                    </a:lnTo>
                    <a:lnTo>
                      <a:pt x="246" y="561"/>
                    </a:lnTo>
                    <a:lnTo>
                      <a:pt x="248" y="565"/>
                    </a:lnTo>
                    <a:close/>
                    <a:moveTo>
                      <a:pt x="152" y="565"/>
                    </a:moveTo>
                    <a:lnTo>
                      <a:pt x="127" y="565"/>
                    </a:lnTo>
                    <a:lnTo>
                      <a:pt x="127" y="561"/>
                    </a:lnTo>
                    <a:lnTo>
                      <a:pt x="152" y="561"/>
                    </a:lnTo>
                    <a:lnTo>
                      <a:pt x="152" y="565"/>
                    </a:lnTo>
                    <a:close/>
                    <a:moveTo>
                      <a:pt x="26" y="565"/>
                    </a:moveTo>
                    <a:lnTo>
                      <a:pt x="0" y="565"/>
                    </a:lnTo>
                    <a:lnTo>
                      <a:pt x="0" y="561"/>
                    </a:lnTo>
                    <a:lnTo>
                      <a:pt x="26" y="561"/>
                    </a:lnTo>
                    <a:lnTo>
                      <a:pt x="26" y="565"/>
                    </a:lnTo>
                    <a:close/>
                  </a:path>
                </a:pathLst>
              </a:custGeom>
              <a:solidFill>
                <a:srgbClr val="31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55"/>
              <p:cNvSpPr>
                <a:spLocks noEditPoints="1"/>
              </p:cNvSpPr>
              <p:nvPr/>
            </p:nvSpPr>
            <p:spPr bwMode="auto">
              <a:xfrm>
                <a:off x="2318" y="1845"/>
                <a:ext cx="823" cy="1085"/>
              </a:xfrm>
              <a:custGeom>
                <a:avLst/>
                <a:gdLst>
                  <a:gd name="T0" fmla="*/ 121 w 420"/>
                  <a:gd name="T1" fmla="*/ 0 h 561"/>
                  <a:gd name="T2" fmla="*/ 147 w 420"/>
                  <a:gd name="T3" fmla="*/ 0 h 561"/>
                  <a:gd name="T4" fmla="*/ 147 w 420"/>
                  <a:gd name="T5" fmla="*/ 2 h 561"/>
                  <a:gd name="T6" fmla="*/ 149 w 420"/>
                  <a:gd name="T7" fmla="*/ 4 h 561"/>
                  <a:gd name="T8" fmla="*/ 121 w 420"/>
                  <a:gd name="T9" fmla="*/ 4 h 561"/>
                  <a:gd name="T10" fmla="*/ 121 w 420"/>
                  <a:gd name="T11" fmla="*/ 2 h 561"/>
                  <a:gd name="T12" fmla="*/ 121 w 420"/>
                  <a:gd name="T13" fmla="*/ 0 h 561"/>
                  <a:gd name="T14" fmla="*/ 303 w 420"/>
                  <a:gd name="T15" fmla="*/ 0 h 561"/>
                  <a:gd name="T16" fmla="*/ 324 w 420"/>
                  <a:gd name="T17" fmla="*/ 0 h 561"/>
                  <a:gd name="T18" fmla="*/ 324 w 420"/>
                  <a:gd name="T19" fmla="*/ 2 h 561"/>
                  <a:gd name="T20" fmla="*/ 324 w 420"/>
                  <a:gd name="T21" fmla="*/ 4 h 561"/>
                  <a:gd name="T22" fmla="*/ 301 w 420"/>
                  <a:gd name="T23" fmla="*/ 4 h 561"/>
                  <a:gd name="T24" fmla="*/ 303 w 420"/>
                  <a:gd name="T25" fmla="*/ 2 h 561"/>
                  <a:gd name="T26" fmla="*/ 303 w 420"/>
                  <a:gd name="T27" fmla="*/ 0 h 561"/>
                  <a:gd name="T28" fmla="*/ 416 w 420"/>
                  <a:gd name="T29" fmla="*/ 561 h 561"/>
                  <a:gd name="T30" fmla="*/ 383 w 420"/>
                  <a:gd name="T31" fmla="*/ 561 h 561"/>
                  <a:gd name="T32" fmla="*/ 386 w 420"/>
                  <a:gd name="T33" fmla="*/ 557 h 561"/>
                  <a:gd name="T34" fmla="*/ 420 w 420"/>
                  <a:gd name="T35" fmla="*/ 557 h 561"/>
                  <a:gd name="T36" fmla="*/ 416 w 420"/>
                  <a:gd name="T37" fmla="*/ 561 h 561"/>
                  <a:gd name="T38" fmla="*/ 371 w 420"/>
                  <a:gd name="T39" fmla="*/ 561 h 561"/>
                  <a:gd name="T40" fmla="*/ 345 w 420"/>
                  <a:gd name="T41" fmla="*/ 561 h 561"/>
                  <a:gd name="T42" fmla="*/ 345 w 420"/>
                  <a:gd name="T43" fmla="*/ 557 h 561"/>
                  <a:gd name="T44" fmla="*/ 371 w 420"/>
                  <a:gd name="T45" fmla="*/ 557 h 561"/>
                  <a:gd name="T46" fmla="*/ 371 w 420"/>
                  <a:gd name="T47" fmla="*/ 561 h 561"/>
                  <a:gd name="T48" fmla="*/ 297 w 420"/>
                  <a:gd name="T49" fmla="*/ 561 h 561"/>
                  <a:gd name="T50" fmla="*/ 273 w 420"/>
                  <a:gd name="T51" fmla="*/ 561 h 561"/>
                  <a:gd name="T52" fmla="*/ 273 w 420"/>
                  <a:gd name="T53" fmla="*/ 557 h 561"/>
                  <a:gd name="T54" fmla="*/ 297 w 420"/>
                  <a:gd name="T55" fmla="*/ 557 h 561"/>
                  <a:gd name="T56" fmla="*/ 297 w 420"/>
                  <a:gd name="T57" fmla="*/ 561 h 561"/>
                  <a:gd name="T58" fmla="*/ 248 w 420"/>
                  <a:gd name="T59" fmla="*/ 561 h 561"/>
                  <a:gd name="T60" fmla="*/ 197 w 420"/>
                  <a:gd name="T61" fmla="*/ 561 h 561"/>
                  <a:gd name="T62" fmla="*/ 197 w 420"/>
                  <a:gd name="T63" fmla="*/ 557 h 561"/>
                  <a:gd name="T64" fmla="*/ 246 w 420"/>
                  <a:gd name="T65" fmla="*/ 557 h 561"/>
                  <a:gd name="T66" fmla="*/ 248 w 420"/>
                  <a:gd name="T67" fmla="*/ 561 h 561"/>
                  <a:gd name="T68" fmla="*/ 152 w 420"/>
                  <a:gd name="T69" fmla="*/ 561 h 561"/>
                  <a:gd name="T70" fmla="*/ 127 w 420"/>
                  <a:gd name="T71" fmla="*/ 561 h 561"/>
                  <a:gd name="T72" fmla="*/ 127 w 420"/>
                  <a:gd name="T73" fmla="*/ 557 h 561"/>
                  <a:gd name="T74" fmla="*/ 152 w 420"/>
                  <a:gd name="T75" fmla="*/ 557 h 561"/>
                  <a:gd name="T76" fmla="*/ 152 w 420"/>
                  <a:gd name="T77" fmla="*/ 561 h 561"/>
                  <a:gd name="T78" fmla="*/ 26 w 420"/>
                  <a:gd name="T79" fmla="*/ 561 h 561"/>
                  <a:gd name="T80" fmla="*/ 0 w 420"/>
                  <a:gd name="T81" fmla="*/ 561 h 561"/>
                  <a:gd name="T82" fmla="*/ 0 w 420"/>
                  <a:gd name="T83" fmla="*/ 557 h 561"/>
                  <a:gd name="T84" fmla="*/ 26 w 420"/>
                  <a:gd name="T85" fmla="*/ 557 h 561"/>
                  <a:gd name="T86" fmla="*/ 26 w 420"/>
                  <a:gd name="T8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0" h="561">
                    <a:moveTo>
                      <a:pt x="121" y="0"/>
                    </a:moveTo>
                    <a:lnTo>
                      <a:pt x="147" y="0"/>
                    </a:lnTo>
                    <a:lnTo>
                      <a:pt x="147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301" y="4"/>
                    </a:lnTo>
                    <a:lnTo>
                      <a:pt x="303" y="2"/>
                    </a:lnTo>
                    <a:lnTo>
                      <a:pt x="303" y="0"/>
                    </a:lnTo>
                    <a:close/>
                    <a:moveTo>
                      <a:pt x="416" y="561"/>
                    </a:moveTo>
                    <a:lnTo>
                      <a:pt x="383" y="561"/>
                    </a:lnTo>
                    <a:lnTo>
                      <a:pt x="386" y="557"/>
                    </a:lnTo>
                    <a:lnTo>
                      <a:pt x="420" y="557"/>
                    </a:lnTo>
                    <a:lnTo>
                      <a:pt x="416" y="561"/>
                    </a:lnTo>
                    <a:close/>
                    <a:moveTo>
                      <a:pt x="371" y="561"/>
                    </a:moveTo>
                    <a:lnTo>
                      <a:pt x="345" y="561"/>
                    </a:lnTo>
                    <a:lnTo>
                      <a:pt x="345" y="557"/>
                    </a:lnTo>
                    <a:lnTo>
                      <a:pt x="371" y="557"/>
                    </a:lnTo>
                    <a:lnTo>
                      <a:pt x="371" y="561"/>
                    </a:lnTo>
                    <a:close/>
                    <a:moveTo>
                      <a:pt x="297" y="561"/>
                    </a:moveTo>
                    <a:lnTo>
                      <a:pt x="273" y="561"/>
                    </a:lnTo>
                    <a:lnTo>
                      <a:pt x="273" y="557"/>
                    </a:lnTo>
                    <a:lnTo>
                      <a:pt x="297" y="557"/>
                    </a:lnTo>
                    <a:lnTo>
                      <a:pt x="297" y="561"/>
                    </a:lnTo>
                    <a:close/>
                    <a:moveTo>
                      <a:pt x="248" y="561"/>
                    </a:moveTo>
                    <a:lnTo>
                      <a:pt x="197" y="561"/>
                    </a:lnTo>
                    <a:lnTo>
                      <a:pt x="197" y="557"/>
                    </a:lnTo>
                    <a:lnTo>
                      <a:pt x="246" y="557"/>
                    </a:lnTo>
                    <a:lnTo>
                      <a:pt x="248" y="561"/>
                    </a:lnTo>
                    <a:close/>
                    <a:moveTo>
                      <a:pt x="152" y="561"/>
                    </a:moveTo>
                    <a:lnTo>
                      <a:pt x="127" y="561"/>
                    </a:lnTo>
                    <a:lnTo>
                      <a:pt x="127" y="557"/>
                    </a:lnTo>
                    <a:lnTo>
                      <a:pt x="152" y="557"/>
                    </a:lnTo>
                    <a:lnTo>
                      <a:pt x="152" y="561"/>
                    </a:lnTo>
                    <a:close/>
                    <a:moveTo>
                      <a:pt x="26" y="561"/>
                    </a:moveTo>
                    <a:lnTo>
                      <a:pt x="0" y="561"/>
                    </a:lnTo>
                    <a:lnTo>
                      <a:pt x="0" y="557"/>
                    </a:lnTo>
                    <a:lnTo>
                      <a:pt x="26" y="557"/>
                    </a:lnTo>
                    <a:lnTo>
                      <a:pt x="26" y="561"/>
                    </a:lnTo>
                    <a:close/>
                  </a:path>
                </a:pathLst>
              </a:custGeom>
              <a:solidFill>
                <a:srgbClr val="33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56"/>
              <p:cNvSpPr>
                <a:spLocks noEditPoints="1"/>
              </p:cNvSpPr>
              <p:nvPr/>
            </p:nvSpPr>
            <p:spPr bwMode="auto">
              <a:xfrm>
                <a:off x="2318" y="1849"/>
                <a:ext cx="827" cy="1077"/>
              </a:xfrm>
              <a:custGeom>
                <a:avLst/>
                <a:gdLst>
                  <a:gd name="T0" fmla="*/ 121 w 422"/>
                  <a:gd name="T1" fmla="*/ 0 h 557"/>
                  <a:gd name="T2" fmla="*/ 147 w 422"/>
                  <a:gd name="T3" fmla="*/ 0 h 557"/>
                  <a:gd name="T4" fmla="*/ 149 w 422"/>
                  <a:gd name="T5" fmla="*/ 2 h 557"/>
                  <a:gd name="T6" fmla="*/ 149 w 422"/>
                  <a:gd name="T7" fmla="*/ 4 h 557"/>
                  <a:gd name="T8" fmla="*/ 121 w 422"/>
                  <a:gd name="T9" fmla="*/ 4 h 557"/>
                  <a:gd name="T10" fmla="*/ 121 w 422"/>
                  <a:gd name="T11" fmla="*/ 2 h 557"/>
                  <a:gd name="T12" fmla="*/ 121 w 422"/>
                  <a:gd name="T13" fmla="*/ 0 h 557"/>
                  <a:gd name="T14" fmla="*/ 303 w 422"/>
                  <a:gd name="T15" fmla="*/ 0 h 557"/>
                  <a:gd name="T16" fmla="*/ 324 w 422"/>
                  <a:gd name="T17" fmla="*/ 0 h 557"/>
                  <a:gd name="T18" fmla="*/ 324 w 422"/>
                  <a:gd name="T19" fmla="*/ 2 h 557"/>
                  <a:gd name="T20" fmla="*/ 322 w 422"/>
                  <a:gd name="T21" fmla="*/ 4 h 557"/>
                  <a:gd name="T22" fmla="*/ 301 w 422"/>
                  <a:gd name="T23" fmla="*/ 4 h 557"/>
                  <a:gd name="T24" fmla="*/ 301 w 422"/>
                  <a:gd name="T25" fmla="*/ 2 h 557"/>
                  <a:gd name="T26" fmla="*/ 303 w 422"/>
                  <a:gd name="T27" fmla="*/ 0 h 557"/>
                  <a:gd name="T28" fmla="*/ 418 w 422"/>
                  <a:gd name="T29" fmla="*/ 557 h 557"/>
                  <a:gd name="T30" fmla="*/ 384 w 422"/>
                  <a:gd name="T31" fmla="*/ 557 h 557"/>
                  <a:gd name="T32" fmla="*/ 388 w 422"/>
                  <a:gd name="T33" fmla="*/ 554 h 557"/>
                  <a:gd name="T34" fmla="*/ 422 w 422"/>
                  <a:gd name="T35" fmla="*/ 554 h 557"/>
                  <a:gd name="T36" fmla="*/ 418 w 422"/>
                  <a:gd name="T37" fmla="*/ 557 h 557"/>
                  <a:gd name="T38" fmla="*/ 371 w 422"/>
                  <a:gd name="T39" fmla="*/ 557 h 557"/>
                  <a:gd name="T40" fmla="*/ 345 w 422"/>
                  <a:gd name="T41" fmla="*/ 557 h 557"/>
                  <a:gd name="T42" fmla="*/ 345 w 422"/>
                  <a:gd name="T43" fmla="*/ 554 h 557"/>
                  <a:gd name="T44" fmla="*/ 371 w 422"/>
                  <a:gd name="T45" fmla="*/ 554 h 557"/>
                  <a:gd name="T46" fmla="*/ 371 w 422"/>
                  <a:gd name="T47" fmla="*/ 557 h 557"/>
                  <a:gd name="T48" fmla="*/ 297 w 422"/>
                  <a:gd name="T49" fmla="*/ 557 h 557"/>
                  <a:gd name="T50" fmla="*/ 273 w 422"/>
                  <a:gd name="T51" fmla="*/ 557 h 557"/>
                  <a:gd name="T52" fmla="*/ 273 w 422"/>
                  <a:gd name="T53" fmla="*/ 554 h 557"/>
                  <a:gd name="T54" fmla="*/ 297 w 422"/>
                  <a:gd name="T55" fmla="*/ 554 h 557"/>
                  <a:gd name="T56" fmla="*/ 297 w 422"/>
                  <a:gd name="T57" fmla="*/ 557 h 557"/>
                  <a:gd name="T58" fmla="*/ 246 w 422"/>
                  <a:gd name="T59" fmla="*/ 557 h 557"/>
                  <a:gd name="T60" fmla="*/ 197 w 422"/>
                  <a:gd name="T61" fmla="*/ 557 h 557"/>
                  <a:gd name="T62" fmla="*/ 197 w 422"/>
                  <a:gd name="T63" fmla="*/ 554 h 557"/>
                  <a:gd name="T64" fmla="*/ 244 w 422"/>
                  <a:gd name="T65" fmla="*/ 554 h 557"/>
                  <a:gd name="T66" fmla="*/ 246 w 422"/>
                  <a:gd name="T67" fmla="*/ 557 h 557"/>
                  <a:gd name="T68" fmla="*/ 152 w 422"/>
                  <a:gd name="T69" fmla="*/ 557 h 557"/>
                  <a:gd name="T70" fmla="*/ 127 w 422"/>
                  <a:gd name="T71" fmla="*/ 557 h 557"/>
                  <a:gd name="T72" fmla="*/ 127 w 422"/>
                  <a:gd name="T73" fmla="*/ 554 h 557"/>
                  <a:gd name="T74" fmla="*/ 152 w 422"/>
                  <a:gd name="T75" fmla="*/ 554 h 557"/>
                  <a:gd name="T76" fmla="*/ 152 w 422"/>
                  <a:gd name="T77" fmla="*/ 557 h 557"/>
                  <a:gd name="T78" fmla="*/ 26 w 422"/>
                  <a:gd name="T79" fmla="*/ 557 h 557"/>
                  <a:gd name="T80" fmla="*/ 0 w 422"/>
                  <a:gd name="T81" fmla="*/ 557 h 557"/>
                  <a:gd name="T82" fmla="*/ 0 w 422"/>
                  <a:gd name="T83" fmla="*/ 554 h 557"/>
                  <a:gd name="T84" fmla="*/ 26 w 422"/>
                  <a:gd name="T85" fmla="*/ 554 h 557"/>
                  <a:gd name="T86" fmla="*/ 26 w 422"/>
                  <a:gd name="T87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2" h="557">
                    <a:moveTo>
                      <a:pt x="121" y="0"/>
                    </a:moveTo>
                    <a:lnTo>
                      <a:pt x="147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3" y="0"/>
                    </a:moveTo>
                    <a:lnTo>
                      <a:pt x="324" y="0"/>
                    </a:lnTo>
                    <a:lnTo>
                      <a:pt x="324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3" y="0"/>
                    </a:lnTo>
                    <a:close/>
                    <a:moveTo>
                      <a:pt x="418" y="557"/>
                    </a:moveTo>
                    <a:lnTo>
                      <a:pt x="384" y="557"/>
                    </a:lnTo>
                    <a:lnTo>
                      <a:pt x="388" y="554"/>
                    </a:lnTo>
                    <a:lnTo>
                      <a:pt x="422" y="554"/>
                    </a:lnTo>
                    <a:lnTo>
                      <a:pt x="418" y="557"/>
                    </a:lnTo>
                    <a:close/>
                    <a:moveTo>
                      <a:pt x="371" y="557"/>
                    </a:moveTo>
                    <a:lnTo>
                      <a:pt x="345" y="557"/>
                    </a:lnTo>
                    <a:lnTo>
                      <a:pt x="345" y="554"/>
                    </a:lnTo>
                    <a:lnTo>
                      <a:pt x="371" y="554"/>
                    </a:lnTo>
                    <a:lnTo>
                      <a:pt x="371" y="557"/>
                    </a:lnTo>
                    <a:close/>
                    <a:moveTo>
                      <a:pt x="297" y="557"/>
                    </a:moveTo>
                    <a:lnTo>
                      <a:pt x="273" y="557"/>
                    </a:lnTo>
                    <a:lnTo>
                      <a:pt x="273" y="554"/>
                    </a:lnTo>
                    <a:lnTo>
                      <a:pt x="297" y="554"/>
                    </a:lnTo>
                    <a:lnTo>
                      <a:pt x="297" y="557"/>
                    </a:lnTo>
                    <a:close/>
                    <a:moveTo>
                      <a:pt x="246" y="557"/>
                    </a:moveTo>
                    <a:lnTo>
                      <a:pt x="197" y="557"/>
                    </a:lnTo>
                    <a:lnTo>
                      <a:pt x="197" y="554"/>
                    </a:lnTo>
                    <a:lnTo>
                      <a:pt x="244" y="554"/>
                    </a:lnTo>
                    <a:lnTo>
                      <a:pt x="246" y="557"/>
                    </a:lnTo>
                    <a:close/>
                    <a:moveTo>
                      <a:pt x="152" y="557"/>
                    </a:moveTo>
                    <a:lnTo>
                      <a:pt x="127" y="557"/>
                    </a:lnTo>
                    <a:lnTo>
                      <a:pt x="127" y="554"/>
                    </a:lnTo>
                    <a:lnTo>
                      <a:pt x="152" y="554"/>
                    </a:lnTo>
                    <a:lnTo>
                      <a:pt x="152" y="557"/>
                    </a:lnTo>
                    <a:close/>
                    <a:moveTo>
                      <a:pt x="26" y="557"/>
                    </a:moveTo>
                    <a:lnTo>
                      <a:pt x="0" y="557"/>
                    </a:lnTo>
                    <a:lnTo>
                      <a:pt x="0" y="554"/>
                    </a:lnTo>
                    <a:lnTo>
                      <a:pt x="26" y="554"/>
                    </a:lnTo>
                    <a:lnTo>
                      <a:pt x="26" y="55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57"/>
              <p:cNvSpPr>
                <a:spLocks noEditPoints="1"/>
              </p:cNvSpPr>
              <p:nvPr/>
            </p:nvSpPr>
            <p:spPr bwMode="auto">
              <a:xfrm>
                <a:off x="2318" y="1852"/>
                <a:ext cx="829" cy="1070"/>
              </a:xfrm>
              <a:custGeom>
                <a:avLst/>
                <a:gdLst>
                  <a:gd name="T0" fmla="*/ 121 w 423"/>
                  <a:gd name="T1" fmla="*/ 0 h 553"/>
                  <a:gd name="T2" fmla="*/ 149 w 423"/>
                  <a:gd name="T3" fmla="*/ 0 h 553"/>
                  <a:gd name="T4" fmla="*/ 149 w 423"/>
                  <a:gd name="T5" fmla="*/ 2 h 553"/>
                  <a:gd name="T6" fmla="*/ 149 w 423"/>
                  <a:gd name="T7" fmla="*/ 4 h 553"/>
                  <a:gd name="T8" fmla="*/ 121 w 423"/>
                  <a:gd name="T9" fmla="*/ 4 h 553"/>
                  <a:gd name="T10" fmla="*/ 121 w 423"/>
                  <a:gd name="T11" fmla="*/ 2 h 553"/>
                  <a:gd name="T12" fmla="*/ 121 w 423"/>
                  <a:gd name="T13" fmla="*/ 0 h 553"/>
                  <a:gd name="T14" fmla="*/ 301 w 423"/>
                  <a:gd name="T15" fmla="*/ 0 h 553"/>
                  <a:gd name="T16" fmla="*/ 324 w 423"/>
                  <a:gd name="T17" fmla="*/ 0 h 553"/>
                  <a:gd name="T18" fmla="*/ 322 w 423"/>
                  <a:gd name="T19" fmla="*/ 2 h 553"/>
                  <a:gd name="T20" fmla="*/ 322 w 423"/>
                  <a:gd name="T21" fmla="*/ 4 h 553"/>
                  <a:gd name="T22" fmla="*/ 301 w 423"/>
                  <a:gd name="T23" fmla="*/ 4 h 553"/>
                  <a:gd name="T24" fmla="*/ 301 w 423"/>
                  <a:gd name="T25" fmla="*/ 2 h 553"/>
                  <a:gd name="T26" fmla="*/ 301 w 423"/>
                  <a:gd name="T27" fmla="*/ 0 h 553"/>
                  <a:gd name="T28" fmla="*/ 420 w 423"/>
                  <a:gd name="T29" fmla="*/ 553 h 553"/>
                  <a:gd name="T30" fmla="*/ 386 w 423"/>
                  <a:gd name="T31" fmla="*/ 553 h 553"/>
                  <a:gd name="T32" fmla="*/ 390 w 423"/>
                  <a:gd name="T33" fmla="*/ 550 h 553"/>
                  <a:gd name="T34" fmla="*/ 423 w 423"/>
                  <a:gd name="T35" fmla="*/ 550 h 553"/>
                  <a:gd name="T36" fmla="*/ 420 w 423"/>
                  <a:gd name="T37" fmla="*/ 553 h 553"/>
                  <a:gd name="T38" fmla="*/ 371 w 423"/>
                  <a:gd name="T39" fmla="*/ 553 h 553"/>
                  <a:gd name="T40" fmla="*/ 345 w 423"/>
                  <a:gd name="T41" fmla="*/ 553 h 553"/>
                  <a:gd name="T42" fmla="*/ 345 w 423"/>
                  <a:gd name="T43" fmla="*/ 550 h 553"/>
                  <a:gd name="T44" fmla="*/ 371 w 423"/>
                  <a:gd name="T45" fmla="*/ 550 h 553"/>
                  <a:gd name="T46" fmla="*/ 371 w 423"/>
                  <a:gd name="T47" fmla="*/ 553 h 553"/>
                  <a:gd name="T48" fmla="*/ 297 w 423"/>
                  <a:gd name="T49" fmla="*/ 553 h 553"/>
                  <a:gd name="T50" fmla="*/ 273 w 423"/>
                  <a:gd name="T51" fmla="*/ 553 h 553"/>
                  <a:gd name="T52" fmla="*/ 273 w 423"/>
                  <a:gd name="T53" fmla="*/ 550 h 553"/>
                  <a:gd name="T54" fmla="*/ 297 w 423"/>
                  <a:gd name="T55" fmla="*/ 550 h 553"/>
                  <a:gd name="T56" fmla="*/ 297 w 423"/>
                  <a:gd name="T57" fmla="*/ 553 h 553"/>
                  <a:gd name="T58" fmla="*/ 246 w 423"/>
                  <a:gd name="T59" fmla="*/ 553 h 553"/>
                  <a:gd name="T60" fmla="*/ 197 w 423"/>
                  <a:gd name="T61" fmla="*/ 553 h 553"/>
                  <a:gd name="T62" fmla="*/ 197 w 423"/>
                  <a:gd name="T63" fmla="*/ 550 h 553"/>
                  <a:gd name="T64" fmla="*/ 242 w 423"/>
                  <a:gd name="T65" fmla="*/ 550 h 553"/>
                  <a:gd name="T66" fmla="*/ 246 w 423"/>
                  <a:gd name="T67" fmla="*/ 553 h 553"/>
                  <a:gd name="T68" fmla="*/ 152 w 423"/>
                  <a:gd name="T69" fmla="*/ 553 h 553"/>
                  <a:gd name="T70" fmla="*/ 127 w 423"/>
                  <a:gd name="T71" fmla="*/ 553 h 553"/>
                  <a:gd name="T72" fmla="*/ 127 w 423"/>
                  <a:gd name="T73" fmla="*/ 550 h 553"/>
                  <a:gd name="T74" fmla="*/ 152 w 423"/>
                  <a:gd name="T75" fmla="*/ 550 h 553"/>
                  <a:gd name="T76" fmla="*/ 152 w 423"/>
                  <a:gd name="T77" fmla="*/ 553 h 553"/>
                  <a:gd name="T78" fmla="*/ 26 w 423"/>
                  <a:gd name="T79" fmla="*/ 553 h 553"/>
                  <a:gd name="T80" fmla="*/ 0 w 423"/>
                  <a:gd name="T81" fmla="*/ 553 h 553"/>
                  <a:gd name="T82" fmla="*/ 0 w 423"/>
                  <a:gd name="T83" fmla="*/ 550 h 553"/>
                  <a:gd name="T84" fmla="*/ 26 w 423"/>
                  <a:gd name="T85" fmla="*/ 550 h 553"/>
                  <a:gd name="T86" fmla="*/ 26 w 423"/>
                  <a:gd name="T87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3" h="553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0" y="553"/>
                    </a:moveTo>
                    <a:lnTo>
                      <a:pt x="386" y="553"/>
                    </a:lnTo>
                    <a:lnTo>
                      <a:pt x="390" y="550"/>
                    </a:lnTo>
                    <a:lnTo>
                      <a:pt x="423" y="550"/>
                    </a:lnTo>
                    <a:lnTo>
                      <a:pt x="420" y="553"/>
                    </a:lnTo>
                    <a:close/>
                    <a:moveTo>
                      <a:pt x="371" y="553"/>
                    </a:moveTo>
                    <a:lnTo>
                      <a:pt x="345" y="553"/>
                    </a:lnTo>
                    <a:lnTo>
                      <a:pt x="345" y="550"/>
                    </a:lnTo>
                    <a:lnTo>
                      <a:pt x="371" y="550"/>
                    </a:lnTo>
                    <a:lnTo>
                      <a:pt x="371" y="553"/>
                    </a:lnTo>
                    <a:close/>
                    <a:moveTo>
                      <a:pt x="297" y="553"/>
                    </a:moveTo>
                    <a:lnTo>
                      <a:pt x="273" y="553"/>
                    </a:lnTo>
                    <a:lnTo>
                      <a:pt x="273" y="550"/>
                    </a:lnTo>
                    <a:lnTo>
                      <a:pt x="297" y="550"/>
                    </a:lnTo>
                    <a:lnTo>
                      <a:pt x="297" y="553"/>
                    </a:lnTo>
                    <a:close/>
                    <a:moveTo>
                      <a:pt x="246" y="553"/>
                    </a:moveTo>
                    <a:lnTo>
                      <a:pt x="197" y="553"/>
                    </a:lnTo>
                    <a:lnTo>
                      <a:pt x="197" y="550"/>
                    </a:lnTo>
                    <a:lnTo>
                      <a:pt x="242" y="550"/>
                    </a:lnTo>
                    <a:lnTo>
                      <a:pt x="246" y="553"/>
                    </a:lnTo>
                    <a:close/>
                    <a:moveTo>
                      <a:pt x="152" y="553"/>
                    </a:moveTo>
                    <a:lnTo>
                      <a:pt x="127" y="553"/>
                    </a:lnTo>
                    <a:lnTo>
                      <a:pt x="127" y="550"/>
                    </a:lnTo>
                    <a:lnTo>
                      <a:pt x="152" y="550"/>
                    </a:lnTo>
                    <a:lnTo>
                      <a:pt x="152" y="553"/>
                    </a:lnTo>
                    <a:close/>
                    <a:moveTo>
                      <a:pt x="26" y="553"/>
                    </a:moveTo>
                    <a:lnTo>
                      <a:pt x="0" y="553"/>
                    </a:lnTo>
                    <a:lnTo>
                      <a:pt x="0" y="550"/>
                    </a:lnTo>
                    <a:lnTo>
                      <a:pt x="26" y="550"/>
                    </a:lnTo>
                    <a:lnTo>
                      <a:pt x="26" y="553"/>
                    </a:lnTo>
                    <a:close/>
                  </a:path>
                </a:pathLst>
              </a:custGeom>
              <a:solidFill>
                <a:srgbClr val="35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58"/>
              <p:cNvSpPr>
                <a:spLocks noEditPoints="1"/>
              </p:cNvSpPr>
              <p:nvPr/>
            </p:nvSpPr>
            <p:spPr bwMode="auto">
              <a:xfrm>
                <a:off x="2318" y="1856"/>
                <a:ext cx="833" cy="1065"/>
              </a:xfrm>
              <a:custGeom>
                <a:avLst/>
                <a:gdLst>
                  <a:gd name="T0" fmla="*/ 121 w 425"/>
                  <a:gd name="T1" fmla="*/ 0 h 550"/>
                  <a:gd name="T2" fmla="*/ 149 w 425"/>
                  <a:gd name="T3" fmla="*/ 0 h 550"/>
                  <a:gd name="T4" fmla="*/ 149 w 425"/>
                  <a:gd name="T5" fmla="*/ 2 h 550"/>
                  <a:gd name="T6" fmla="*/ 149 w 425"/>
                  <a:gd name="T7" fmla="*/ 4 h 550"/>
                  <a:gd name="T8" fmla="*/ 123 w 425"/>
                  <a:gd name="T9" fmla="*/ 4 h 550"/>
                  <a:gd name="T10" fmla="*/ 121 w 425"/>
                  <a:gd name="T11" fmla="*/ 2 h 550"/>
                  <a:gd name="T12" fmla="*/ 121 w 425"/>
                  <a:gd name="T13" fmla="*/ 0 h 550"/>
                  <a:gd name="T14" fmla="*/ 301 w 425"/>
                  <a:gd name="T15" fmla="*/ 0 h 550"/>
                  <a:gd name="T16" fmla="*/ 322 w 425"/>
                  <a:gd name="T17" fmla="*/ 0 h 550"/>
                  <a:gd name="T18" fmla="*/ 322 w 425"/>
                  <a:gd name="T19" fmla="*/ 2 h 550"/>
                  <a:gd name="T20" fmla="*/ 322 w 425"/>
                  <a:gd name="T21" fmla="*/ 4 h 550"/>
                  <a:gd name="T22" fmla="*/ 301 w 425"/>
                  <a:gd name="T23" fmla="*/ 4 h 550"/>
                  <a:gd name="T24" fmla="*/ 301 w 425"/>
                  <a:gd name="T25" fmla="*/ 2 h 550"/>
                  <a:gd name="T26" fmla="*/ 301 w 425"/>
                  <a:gd name="T27" fmla="*/ 0 h 550"/>
                  <a:gd name="T28" fmla="*/ 422 w 425"/>
                  <a:gd name="T29" fmla="*/ 550 h 550"/>
                  <a:gd name="T30" fmla="*/ 388 w 425"/>
                  <a:gd name="T31" fmla="*/ 550 h 550"/>
                  <a:gd name="T32" fmla="*/ 392 w 425"/>
                  <a:gd name="T33" fmla="*/ 546 h 550"/>
                  <a:gd name="T34" fmla="*/ 425 w 425"/>
                  <a:gd name="T35" fmla="*/ 546 h 550"/>
                  <a:gd name="T36" fmla="*/ 422 w 425"/>
                  <a:gd name="T37" fmla="*/ 550 h 550"/>
                  <a:gd name="T38" fmla="*/ 371 w 425"/>
                  <a:gd name="T39" fmla="*/ 550 h 550"/>
                  <a:gd name="T40" fmla="*/ 345 w 425"/>
                  <a:gd name="T41" fmla="*/ 550 h 550"/>
                  <a:gd name="T42" fmla="*/ 345 w 425"/>
                  <a:gd name="T43" fmla="*/ 546 h 550"/>
                  <a:gd name="T44" fmla="*/ 371 w 425"/>
                  <a:gd name="T45" fmla="*/ 546 h 550"/>
                  <a:gd name="T46" fmla="*/ 371 w 425"/>
                  <a:gd name="T47" fmla="*/ 550 h 550"/>
                  <a:gd name="T48" fmla="*/ 297 w 425"/>
                  <a:gd name="T49" fmla="*/ 550 h 550"/>
                  <a:gd name="T50" fmla="*/ 273 w 425"/>
                  <a:gd name="T51" fmla="*/ 550 h 550"/>
                  <a:gd name="T52" fmla="*/ 273 w 425"/>
                  <a:gd name="T53" fmla="*/ 546 h 550"/>
                  <a:gd name="T54" fmla="*/ 297 w 425"/>
                  <a:gd name="T55" fmla="*/ 546 h 550"/>
                  <a:gd name="T56" fmla="*/ 297 w 425"/>
                  <a:gd name="T57" fmla="*/ 550 h 550"/>
                  <a:gd name="T58" fmla="*/ 244 w 425"/>
                  <a:gd name="T59" fmla="*/ 550 h 550"/>
                  <a:gd name="T60" fmla="*/ 197 w 425"/>
                  <a:gd name="T61" fmla="*/ 550 h 550"/>
                  <a:gd name="T62" fmla="*/ 197 w 425"/>
                  <a:gd name="T63" fmla="*/ 546 h 550"/>
                  <a:gd name="T64" fmla="*/ 242 w 425"/>
                  <a:gd name="T65" fmla="*/ 546 h 550"/>
                  <a:gd name="T66" fmla="*/ 244 w 425"/>
                  <a:gd name="T67" fmla="*/ 550 h 550"/>
                  <a:gd name="T68" fmla="*/ 152 w 425"/>
                  <a:gd name="T69" fmla="*/ 550 h 550"/>
                  <a:gd name="T70" fmla="*/ 127 w 425"/>
                  <a:gd name="T71" fmla="*/ 550 h 550"/>
                  <a:gd name="T72" fmla="*/ 127 w 425"/>
                  <a:gd name="T73" fmla="*/ 546 h 550"/>
                  <a:gd name="T74" fmla="*/ 152 w 425"/>
                  <a:gd name="T75" fmla="*/ 546 h 550"/>
                  <a:gd name="T76" fmla="*/ 152 w 425"/>
                  <a:gd name="T77" fmla="*/ 550 h 550"/>
                  <a:gd name="T78" fmla="*/ 26 w 425"/>
                  <a:gd name="T79" fmla="*/ 550 h 550"/>
                  <a:gd name="T80" fmla="*/ 0 w 425"/>
                  <a:gd name="T81" fmla="*/ 550 h 550"/>
                  <a:gd name="T82" fmla="*/ 0 w 425"/>
                  <a:gd name="T83" fmla="*/ 546 h 550"/>
                  <a:gd name="T84" fmla="*/ 26 w 425"/>
                  <a:gd name="T85" fmla="*/ 546 h 550"/>
                  <a:gd name="T86" fmla="*/ 26 w 425"/>
                  <a:gd name="T87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5" h="550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1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01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2" y="550"/>
                    </a:moveTo>
                    <a:lnTo>
                      <a:pt x="388" y="550"/>
                    </a:lnTo>
                    <a:lnTo>
                      <a:pt x="392" y="546"/>
                    </a:lnTo>
                    <a:lnTo>
                      <a:pt x="425" y="546"/>
                    </a:lnTo>
                    <a:lnTo>
                      <a:pt x="422" y="550"/>
                    </a:lnTo>
                    <a:close/>
                    <a:moveTo>
                      <a:pt x="371" y="550"/>
                    </a:moveTo>
                    <a:lnTo>
                      <a:pt x="345" y="550"/>
                    </a:lnTo>
                    <a:lnTo>
                      <a:pt x="345" y="546"/>
                    </a:lnTo>
                    <a:lnTo>
                      <a:pt x="371" y="546"/>
                    </a:lnTo>
                    <a:lnTo>
                      <a:pt x="371" y="550"/>
                    </a:lnTo>
                    <a:close/>
                    <a:moveTo>
                      <a:pt x="297" y="550"/>
                    </a:moveTo>
                    <a:lnTo>
                      <a:pt x="273" y="550"/>
                    </a:lnTo>
                    <a:lnTo>
                      <a:pt x="273" y="546"/>
                    </a:lnTo>
                    <a:lnTo>
                      <a:pt x="297" y="546"/>
                    </a:lnTo>
                    <a:lnTo>
                      <a:pt x="297" y="550"/>
                    </a:lnTo>
                    <a:close/>
                    <a:moveTo>
                      <a:pt x="244" y="550"/>
                    </a:moveTo>
                    <a:lnTo>
                      <a:pt x="197" y="550"/>
                    </a:lnTo>
                    <a:lnTo>
                      <a:pt x="197" y="546"/>
                    </a:lnTo>
                    <a:lnTo>
                      <a:pt x="242" y="546"/>
                    </a:lnTo>
                    <a:lnTo>
                      <a:pt x="244" y="550"/>
                    </a:lnTo>
                    <a:close/>
                    <a:moveTo>
                      <a:pt x="152" y="550"/>
                    </a:moveTo>
                    <a:lnTo>
                      <a:pt x="127" y="550"/>
                    </a:lnTo>
                    <a:lnTo>
                      <a:pt x="127" y="546"/>
                    </a:lnTo>
                    <a:lnTo>
                      <a:pt x="152" y="546"/>
                    </a:lnTo>
                    <a:lnTo>
                      <a:pt x="152" y="550"/>
                    </a:lnTo>
                    <a:close/>
                    <a:moveTo>
                      <a:pt x="26" y="550"/>
                    </a:moveTo>
                    <a:lnTo>
                      <a:pt x="0" y="550"/>
                    </a:lnTo>
                    <a:lnTo>
                      <a:pt x="0" y="546"/>
                    </a:lnTo>
                    <a:lnTo>
                      <a:pt x="26" y="546"/>
                    </a:lnTo>
                    <a:lnTo>
                      <a:pt x="26" y="550"/>
                    </a:lnTo>
                    <a:close/>
                  </a:path>
                </a:pathLst>
              </a:custGeom>
              <a:solidFill>
                <a:srgbClr val="36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59"/>
              <p:cNvSpPr>
                <a:spLocks noEditPoints="1"/>
              </p:cNvSpPr>
              <p:nvPr/>
            </p:nvSpPr>
            <p:spPr bwMode="auto">
              <a:xfrm>
                <a:off x="2318" y="1860"/>
                <a:ext cx="837" cy="1057"/>
              </a:xfrm>
              <a:custGeom>
                <a:avLst/>
                <a:gdLst>
                  <a:gd name="T0" fmla="*/ 121 w 427"/>
                  <a:gd name="T1" fmla="*/ 0 h 546"/>
                  <a:gd name="T2" fmla="*/ 149 w 427"/>
                  <a:gd name="T3" fmla="*/ 0 h 546"/>
                  <a:gd name="T4" fmla="*/ 149 w 427"/>
                  <a:gd name="T5" fmla="*/ 2 h 546"/>
                  <a:gd name="T6" fmla="*/ 149 w 427"/>
                  <a:gd name="T7" fmla="*/ 4 h 546"/>
                  <a:gd name="T8" fmla="*/ 123 w 427"/>
                  <a:gd name="T9" fmla="*/ 4 h 546"/>
                  <a:gd name="T10" fmla="*/ 123 w 427"/>
                  <a:gd name="T11" fmla="*/ 2 h 546"/>
                  <a:gd name="T12" fmla="*/ 121 w 427"/>
                  <a:gd name="T13" fmla="*/ 0 h 546"/>
                  <a:gd name="T14" fmla="*/ 301 w 427"/>
                  <a:gd name="T15" fmla="*/ 0 h 546"/>
                  <a:gd name="T16" fmla="*/ 322 w 427"/>
                  <a:gd name="T17" fmla="*/ 0 h 546"/>
                  <a:gd name="T18" fmla="*/ 322 w 427"/>
                  <a:gd name="T19" fmla="*/ 2 h 546"/>
                  <a:gd name="T20" fmla="*/ 322 w 427"/>
                  <a:gd name="T21" fmla="*/ 4 h 546"/>
                  <a:gd name="T22" fmla="*/ 299 w 427"/>
                  <a:gd name="T23" fmla="*/ 4 h 546"/>
                  <a:gd name="T24" fmla="*/ 301 w 427"/>
                  <a:gd name="T25" fmla="*/ 2 h 546"/>
                  <a:gd name="T26" fmla="*/ 301 w 427"/>
                  <a:gd name="T27" fmla="*/ 0 h 546"/>
                  <a:gd name="T28" fmla="*/ 423 w 427"/>
                  <a:gd name="T29" fmla="*/ 546 h 546"/>
                  <a:gd name="T30" fmla="*/ 390 w 427"/>
                  <a:gd name="T31" fmla="*/ 546 h 546"/>
                  <a:gd name="T32" fmla="*/ 394 w 427"/>
                  <a:gd name="T33" fmla="*/ 542 h 546"/>
                  <a:gd name="T34" fmla="*/ 427 w 427"/>
                  <a:gd name="T35" fmla="*/ 542 h 546"/>
                  <a:gd name="T36" fmla="*/ 423 w 427"/>
                  <a:gd name="T37" fmla="*/ 546 h 546"/>
                  <a:gd name="T38" fmla="*/ 371 w 427"/>
                  <a:gd name="T39" fmla="*/ 546 h 546"/>
                  <a:gd name="T40" fmla="*/ 345 w 427"/>
                  <a:gd name="T41" fmla="*/ 546 h 546"/>
                  <a:gd name="T42" fmla="*/ 345 w 427"/>
                  <a:gd name="T43" fmla="*/ 542 h 546"/>
                  <a:gd name="T44" fmla="*/ 371 w 427"/>
                  <a:gd name="T45" fmla="*/ 542 h 546"/>
                  <a:gd name="T46" fmla="*/ 371 w 427"/>
                  <a:gd name="T47" fmla="*/ 546 h 546"/>
                  <a:gd name="T48" fmla="*/ 297 w 427"/>
                  <a:gd name="T49" fmla="*/ 546 h 546"/>
                  <a:gd name="T50" fmla="*/ 273 w 427"/>
                  <a:gd name="T51" fmla="*/ 546 h 546"/>
                  <a:gd name="T52" fmla="*/ 273 w 427"/>
                  <a:gd name="T53" fmla="*/ 542 h 546"/>
                  <a:gd name="T54" fmla="*/ 297 w 427"/>
                  <a:gd name="T55" fmla="*/ 542 h 546"/>
                  <a:gd name="T56" fmla="*/ 297 w 427"/>
                  <a:gd name="T57" fmla="*/ 546 h 546"/>
                  <a:gd name="T58" fmla="*/ 242 w 427"/>
                  <a:gd name="T59" fmla="*/ 546 h 546"/>
                  <a:gd name="T60" fmla="*/ 197 w 427"/>
                  <a:gd name="T61" fmla="*/ 546 h 546"/>
                  <a:gd name="T62" fmla="*/ 197 w 427"/>
                  <a:gd name="T63" fmla="*/ 542 h 546"/>
                  <a:gd name="T64" fmla="*/ 240 w 427"/>
                  <a:gd name="T65" fmla="*/ 542 h 546"/>
                  <a:gd name="T66" fmla="*/ 242 w 427"/>
                  <a:gd name="T67" fmla="*/ 546 h 546"/>
                  <a:gd name="T68" fmla="*/ 152 w 427"/>
                  <a:gd name="T69" fmla="*/ 546 h 546"/>
                  <a:gd name="T70" fmla="*/ 127 w 427"/>
                  <a:gd name="T71" fmla="*/ 546 h 546"/>
                  <a:gd name="T72" fmla="*/ 127 w 427"/>
                  <a:gd name="T73" fmla="*/ 542 h 546"/>
                  <a:gd name="T74" fmla="*/ 152 w 427"/>
                  <a:gd name="T75" fmla="*/ 542 h 546"/>
                  <a:gd name="T76" fmla="*/ 152 w 427"/>
                  <a:gd name="T77" fmla="*/ 546 h 546"/>
                  <a:gd name="T78" fmla="*/ 26 w 427"/>
                  <a:gd name="T79" fmla="*/ 546 h 546"/>
                  <a:gd name="T80" fmla="*/ 0 w 427"/>
                  <a:gd name="T81" fmla="*/ 546 h 546"/>
                  <a:gd name="T82" fmla="*/ 0 w 427"/>
                  <a:gd name="T83" fmla="*/ 542 h 546"/>
                  <a:gd name="T84" fmla="*/ 26 w 427"/>
                  <a:gd name="T85" fmla="*/ 542 h 546"/>
                  <a:gd name="T86" fmla="*/ 26 w 427"/>
                  <a:gd name="T87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7" h="546">
                    <a:moveTo>
                      <a:pt x="121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23" y="4"/>
                    </a:lnTo>
                    <a:lnTo>
                      <a:pt x="123" y="2"/>
                    </a:lnTo>
                    <a:lnTo>
                      <a:pt x="121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299" y="4"/>
                    </a:lnTo>
                    <a:lnTo>
                      <a:pt x="301" y="2"/>
                    </a:lnTo>
                    <a:lnTo>
                      <a:pt x="301" y="0"/>
                    </a:lnTo>
                    <a:close/>
                    <a:moveTo>
                      <a:pt x="423" y="546"/>
                    </a:moveTo>
                    <a:lnTo>
                      <a:pt x="390" y="546"/>
                    </a:lnTo>
                    <a:lnTo>
                      <a:pt x="394" y="542"/>
                    </a:lnTo>
                    <a:lnTo>
                      <a:pt x="427" y="542"/>
                    </a:lnTo>
                    <a:lnTo>
                      <a:pt x="423" y="546"/>
                    </a:lnTo>
                    <a:close/>
                    <a:moveTo>
                      <a:pt x="371" y="546"/>
                    </a:moveTo>
                    <a:lnTo>
                      <a:pt x="345" y="546"/>
                    </a:lnTo>
                    <a:lnTo>
                      <a:pt x="345" y="542"/>
                    </a:lnTo>
                    <a:lnTo>
                      <a:pt x="371" y="542"/>
                    </a:lnTo>
                    <a:lnTo>
                      <a:pt x="371" y="546"/>
                    </a:lnTo>
                    <a:close/>
                    <a:moveTo>
                      <a:pt x="297" y="546"/>
                    </a:moveTo>
                    <a:lnTo>
                      <a:pt x="273" y="546"/>
                    </a:lnTo>
                    <a:lnTo>
                      <a:pt x="273" y="542"/>
                    </a:lnTo>
                    <a:lnTo>
                      <a:pt x="297" y="542"/>
                    </a:lnTo>
                    <a:lnTo>
                      <a:pt x="297" y="546"/>
                    </a:lnTo>
                    <a:close/>
                    <a:moveTo>
                      <a:pt x="242" y="546"/>
                    </a:moveTo>
                    <a:lnTo>
                      <a:pt x="197" y="546"/>
                    </a:lnTo>
                    <a:lnTo>
                      <a:pt x="197" y="542"/>
                    </a:lnTo>
                    <a:lnTo>
                      <a:pt x="240" y="542"/>
                    </a:lnTo>
                    <a:lnTo>
                      <a:pt x="242" y="546"/>
                    </a:lnTo>
                    <a:close/>
                    <a:moveTo>
                      <a:pt x="152" y="546"/>
                    </a:moveTo>
                    <a:lnTo>
                      <a:pt x="127" y="546"/>
                    </a:lnTo>
                    <a:lnTo>
                      <a:pt x="127" y="542"/>
                    </a:lnTo>
                    <a:lnTo>
                      <a:pt x="152" y="542"/>
                    </a:lnTo>
                    <a:lnTo>
                      <a:pt x="152" y="546"/>
                    </a:lnTo>
                    <a:close/>
                    <a:moveTo>
                      <a:pt x="26" y="546"/>
                    </a:moveTo>
                    <a:lnTo>
                      <a:pt x="0" y="546"/>
                    </a:lnTo>
                    <a:lnTo>
                      <a:pt x="0" y="542"/>
                    </a:lnTo>
                    <a:lnTo>
                      <a:pt x="26" y="542"/>
                    </a:lnTo>
                    <a:lnTo>
                      <a:pt x="26" y="546"/>
                    </a:lnTo>
                    <a:close/>
                  </a:path>
                </a:pathLst>
              </a:custGeom>
              <a:solidFill>
                <a:srgbClr val="37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60"/>
              <p:cNvSpPr>
                <a:spLocks noEditPoints="1"/>
              </p:cNvSpPr>
              <p:nvPr/>
            </p:nvSpPr>
            <p:spPr bwMode="auto">
              <a:xfrm>
                <a:off x="2318" y="1864"/>
                <a:ext cx="841" cy="1049"/>
              </a:xfrm>
              <a:custGeom>
                <a:avLst/>
                <a:gdLst>
                  <a:gd name="T0" fmla="*/ 123 w 429"/>
                  <a:gd name="T1" fmla="*/ 0 h 542"/>
                  <a:gd name="T2" fmla="*/ 149 w 429"/>
                  <a:gd name="T3" fmla="*/ 0 h 542"/>
                  <a:gd name="T4" fmla="*/ 149 w 429"/>
                  <a:gd name="T5" fmla="*/ 2 h 542"/>
                  <a:gd name="T6" fmla="*/ 150 w 429"/>
                  <a:gd name="T7" fmla="*/ 3 h 542"/>
                  <a:gd name="T8" fmla="*/ 123 w 429"/>
                  <a:gd name="T9" fmla="*/ 3 h 542"/>
                  <a:gd name="T10" fmla="*/ 123 w 429"/>
                  <a:gd name="T11" fmla="*/ 2 h 542"/>
                  <a:gd name="T12" fmla="*/ 123 w 429"/>
                  <a:gd name="T13" fmla="*/ 0 h 542"/>
                  <a:gd name="T14" fmla="*/ 301 w 429"/>
                  <a:gd name="T15" fmla="*/ 0 h 542"/>
                  <a:gd name="T16" fmla="*/ 322 w 429"/>
                  <a:gd name="T17" fmla="*/ 0 h 542"/>
                  <a:gd name="T18" fmla="*/ 322 w 429"/>
                  <a:gd name="T19" fmla="*/ 2 h 542"/>
                  <a:gd name="T20" fmla="*/ 322 w 429"/>
                  <a:gd name="T21" fmla="*/ 3 h 542"/>
                  <a:gd name="T22" fmla="*/ 299 w 429"/>
                  <a:gd name="T23" fmla="*/ 3 h 542"/>
                  <a:gd name="T24" fmla="*/ 299 w 429"/>
                  <a:gd name="T25" fmla="*/ 2 h 542"/>
                  <a:gd name="T26" fmla="*/ 301 w 429"/>
                  <a:gd name="T27" fmla="*/ 0 h 542"/>
                  <a:gd name="T28" fmla="*/ 425 w 429"/>
                  <a:gd name="T29" fmla="*/ 542 h 542"/>
                  <a:gd name="T30" fmla="*/ 392 w 429"/>
                  <a:gd name="T31" fmla="*/ 542 h 542"/>
                  <a:gd name="T32" fmla="*/ 396 w 429"/>
                  <a:gd name="T33" fmla="*/ 538 h 542"/>
                  <a:gd name="T34" fmla="*/ 429 w 429"/>
                  <a:gd name="T35" fmla="*/ 538 h 542"/>
                  <a:gd name="T36" fmla="*/ 425 w 429"/>
                  <a:gd name="T37" fmla="*/ 542 h 542"/>
                  <a:gd name="T38" fmla="*/ 371 w 429"/>
                  <a:gd name="T39" fmla="*/ 542 h 542"/>
                  <a:gd name="T40" fmla="*/ 345 w 429"/>
                  <a:gd name="T41" fmla="*/ 542 h 542"/>
                  <a:gd name="T42" fmla="*/ 345 w 429"/>
                  <a:gd name="T43" fmla="*/ 538 h 542"/>
                  <a:gd name="T44" fmla="*/ 371 w 429"/>
                  <a:gd name="T45" fmla="*/ 538 h 542"/>
                  <a:gd name="T46" fmla="*/ 371 w 429"/>
                  <a:gd name="T47" fmla="*/ 542 h 542"/>
                  <a:gd name="T48" fmla="*/ 297 w 429"/>
                  <a:gd name="T49" fmla="*/ 542 h 542"/>
                  <a:gd name="T50" fmla="*/ 273 w 429"/>
                  <a:gd name="T51" fmla="*/ 542 h 542"/>
                  <a:gd name="T52" fmla="*/ 273 w 429"/>
                  <a:gd name="T53" fmla="*/ 538 h 542"/>
                  <a:gd name="T54" fmla="*/ 297 w 429"/>
                  <a:gd name="T55" fmla="*/ 538 h 542"/>
                  <a:gd name="T56" fmla="*/ 297 w 429"/>
                  <a:gd name="T57" fmla="*/ 542 h 542"/>
                  <a:gd name="T58" fmla="*/ 242 w 429"/>
                  <a:gd name="T59" fmla="*/ 542 h 542"/>
                  <a:gd name="T60" fmla="*/ 197 w 429"/>
                  <a:gd name="T61" fmla="*/ 542 h 542"/>
                  <a:gd name="T62" fmla="*/ 197 w 429"/>
                  <a:gd name="T63" fmla="*/ 538 h 542"/>
                  <a:gd name="T64" fmla="*/ 238 w 429"/>
                  <a:gd name="T65" fmla="*/ 538 h 542"/>
                  <a:gd name="T66" fmla="*/ 242 w 429"/>
                  <a:gd name="T67" fmla="*/ 542 h 542"/>
                  <a:gd name="T68" fmla="*/ 152 w 429"/>
                  <a:gd name="T69" fmla="*/ 542 h 542"/>
                  <a:gd name="T70" fmla="*/ 127 w 429"/>
                  <a:gd name="T71" fmla="*/ 542 h 542"/>
                  <a:gd name="T72" fmla="*/ 127 w 429"/>
                  <a:gd name="T73" fmla="*/ 538 h 542"/>
                  <a:gd name="T74" fmla="*/ 152 w 429"/>
                  <a:gd name="T75" fmla="*/ 538 h 542"/>
                  <a:gd name="T76" fmla="*/ 152 w 429"/>
                  <a:gd name="T77" fmla="*/ 542 h 542"/>
                  <a:gd name="T78" fmla="*/ 26 w 429"/>
                  <a:gd name="T79" fmla="*/ 542 h 542"/>
                  <a:gd name="T80" fmla="*/ 0 w 429"/>
                  <a:gd name="T81" fmla="*/ 542 h 542"/>
                  <a:gd name="T82" fmla="*/ 0 w 429"/>
                  <a:gd name="T83" fmla="*/ 538 h 542"/>
                  <a:gd name="T84" fmla="*/ 26 w 429"/>
                  <a:gd name="T85" fmla="*/ 538 h 542"/>
                  <a:gd name="T86" fmla="*/ 26 w 429"/>
                  <a:gd name="T87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9" h="542">
                    <a:moveTo>
                      <a:pt x="123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301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2" y="3"/>
                    </a:lnTo>
                    <a:lnTo>
                      <a:pt x="299" y="3"/>
                    </a:lnTo>
                    <a:lnTo>
                      <a:pt x="299" y="2"/>
                    </a:lnTo>
                    <a:lnTo>
                      <a:pt x="301" y="0"/>
                    </a:lnTo>
                    <a:close/>
                    <a:moveTo>
                      <a:pt x="425" y="542"/>
                    </a:moveTo>
                    <a:lnTo>
                      <a:pt x="392" y="542"/>
                    </a:lnTo>
                    <a:lnTo>
                      <a:pt x="396" y="538"/>
                    </a:lnTo>
                    <a:lnTo>
                      <a:pt x="429" y="538"/>
                    </a:lnTo>
                    <a:lnTo>
                      <a:pt x="425" y="542"/>
                    </a:lnTo>
                    <a:close/>
                    <a:moveTo>
                      <a:pt x="371" y="542"/>
                    </a:moveTo>
                    <a:lnTo>
                      <a:pt x="345" y="542"/>
                    </a:lnTo>
                    <a:lnTo>
                      <a:pt x="345" y="538"/>
                    </a:lnTo>
                    <a:lnTo>
                      <a:pt x="371" y="538"/>
                    </a:lnTo>
                    <a:lnTo>
                      <a:pt x="371" y="542"/>
                    </a:lnTo>
                    <a:close/>
                    <a:moveTo>
                      <a:pt x="297" y="542"/>
                    </a:moveTo>
                    <a:lnTo>
                      <a:pt x="273" y="542"/>
                    </a:lnTo>
                    <a:lnTo>
                      <a:pt x="273" y="538"/>
                    </a:lnTo>
                    <a:lnTo>
                      <a:pt x="297" y="538"/>
                    </a:lnTo>
                    <a:lnTo>
                      <a:pt x="297" y="542"/>
                    </a:lnTo>
                    <a:close/>
                    <a:moveTo>
                      <a:pt x="242" y="542"/>
                    </a:moveTo>
                    <a:lnTo>
                      <a:pt x="197" y="542"/>
                    </a:lnTo>
                    <a:lnTo>
                      <a:pt x="197" y="538"/>
                    </a:lnTo>
                    <a:lnTo>
                      <a:pt x="238" y="538"/>
                    </a:lnTo>
                    <a:lnTo>
                      <a:pt x="242" y="542"/>
                    </a:lnTo>
                    <a:close/>
                    <a:moveTo>
                      <a:pt x="152" y="542"/>
                    </a:moveTo>
                    <a:lnTo>
                      <a:pt x="127" y="542"/>
                    </a:lnTo>
                    <a:lnTo>
                      <a:pt x="127" y="538"/>
                    </a:lnTo>
                    <a:lnTo>
                      <a:pt x="152" y="538"/>
                    </a:lnTo>
                    <a:lnTo>
                      <a:pt x="152" y="542"/>
                    </a:lnTo>
                    <a:close/>
                    <a:moveTo>
                      <a:pt x="26" y="542"/>
                    </a:moveTo>
                    <a:lnTo>
                      <a:pt x="0" y="542"/>
                    </a:lnTo>
                    <a:lnTo>
                      <a:pt x="0" y="538"/>
                    </a:lnTo>
                    <a:lnTo>
                      <a:pt x="26" y="538"/>
                    </a:lnTo>
                    <a:lnTo>
                      <a:pt x="26" y="54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61"/>
              <p:cNvSpPr>
                <a:spLocks noEditPoints="1"/>
              </p:cNvSpPr>
              <p:nvPr/>
            </p:nvSpPr>
            <p:spPr bwMode="auto">
              <a:xfrm>
                <a:off x="2318" y="1868"/>
                <a:ext cx="845" cy="1041"/>
              </a:xfrm>
              <a:custGeom>
                <a:avLst/>
                <a:gdLst>
                  <a:gd name="T0" fmla="*/ 123 w 431"/>
                  <a:gd name="T1" fmla="*/ 0 h 538"/>
                  <a:gd name="T2" fmla="*/ 149 w 431"/>
                  <a:gd name="T3" fmla="*/ 0 h 538"/>
                  <a:gd name="T4" fmla="*/ 150 w 431"/>
                  <a:gd name="T5" fmla="*/ 1 h 538"/>
                  <a:gd name="T6" fmla="*/ 150 w 431"/>
                  <a:gd name="T7" fmla="*/ 3 h 538"/>
                  <a:gd name="T8" fmla="*/ 123 w 431"/>
                  <a:gd name="T9" fmla="*/ 3 h 538"/>
                  <a:gd name="T10" fmla="*/ 123 w 431"/>
                  <a:gd name="T11" fmla="*/ 1 h 538"/>
                  <a:gd name="T12" fmla="*/ 123 w 431"/>
                  <a:gd name="T13" fmla="*/ 0 h 538"/>
                  <a:gd name="T14" fmla="*/ 299 w 431"/>
                  <a:gd name="T15" fmla="*/ 0 h 538"/>
                  <a:gd name="T16" fmla="*/ 322 w 431"/>
                  <a:gd name="T17" fmla="*/ 0 h 538"/>
                  <a:gd name="T18" fmla="*/ 322 w 431"/>
                  <a:gd name="T19" fmla="*/ 1 h 538"/>
                  <a:gd name="T20" fmla="*/ 320 w 431"/>
                  <a:gd name="T21" fmla="*/ 3 h 538"/>
                  <a:gd name="T22" fmla="*/ 299 w 431"/>
                  <a:gd name="T23" fmla="*/ 3 h 538"/>
                  <a:gd name="T24" fmla="*/ 299 w 431"/>
                  <a:gd name="T25" fmla="*/ 1 h 538"/>
                  <a:gd name="T26" fmla="*/ 299 w 431"/>
                  <a:gd name="T27" fmla="*/ 0 h 538"/>
                  <a:gd name="T28" fmla="*/ 427 w 431"/>
                  <a:gd name="T29" fmla="*/ 538 h 538"/>
                  <a:gd name="T30" fmla="*/ 394 w 431"/>
                  <a:gd name="T31" fmla="*/ 538 h 538"/>
                  <a:gd name="T32" fmla="*/ 398 w 431"/>
                  <a:gd name="T33" fmla="*/ 534 h 538"/>
                  <a:gd name="T34" fmla="*/ 431 w 431"/>
                  <a:gd name="T35" fmla="*/ 534 h 538"/>
                  <a:gd name="T36" fmla="*/ 427 w 431"/>
                  <a:gd name="T37" fmla="*/ 538 h 538"/>
                  <a:gd name="T38" fmla="*/ 371 w 431"/>
                  <a:gd name="T39" fmla="*/ 538 h 538"/>
                  <a:gd name="T40" fmla="*/ 345 w 431"/>
                  <a:gd name="T41" fmla="*/ 538 h 538"/>
                  <a:gd name="T42" fmla="*/ 345 w 431"/>
                  <a:gd name="T43" fmla="*/ 534 h 538"/>
                  <a:gd name="T44" fmla="*/ 371 w 431"/>
                  <a:gd name="T45" fmla="*/ 534 h 538"/>
                  <a:gd name="T46" fmla="*/ 371 w 431"/>
                  <a:gd name="T47" fmla="*/ 538 h 538"/>
                  <a:gd name="T48" fmla="*/ 297 w 431"/>
                  <a:gd name="T49" fmla="*/ 538 h 538"/>
                  <a:gd name="T50" fmla="*/ 273 w 431"/>
                  <a:gd name="T51" fmla="*/ 538 h 538"/>
                  <a:gd name="T52" fmla="*/ 273 w 431"/>
                  <a:gd name="T53" fmla="*/ 534 h 538"/>
                  <a:gd name="T54" fmla="*/ 297 w 431"/>
                  <a:gd name="T55" fmla="*/ 534 h 538"/>
                  <a:gd name="T56" fmla="*/ 297 w 431"/>
                  <a:gd name="T57" fmla="*/ 538 h 538"/>
                  <a:gd name="T58" fmla="*/ 240 w 431"/>
                  <a:gd name="T59" fmla="*/ 538 h 538"/>
                  <a:gd name="T60" fmla="*/ 197 w 431"/>
                  <a:gd name="T61" fmla="*/ 538 h 538"/>
                  <a:gd name="T62" fmla="*/ 197 w 431"/>
                  <a:gd name="T63" fmla="*/ 534 h 538"/>
                  <a:gd name="T64" fmla="*/ 238 w 431"/>
                  <a:gd name="T65" fmla="*/ 534 h 538"/>
                  <a:gd name="T66" fmla="*/ 240 w 431"/>
                  <a:gd name="T67" fmla="*/ 538 h 538"/>
                  <a:gd name="T68" fmla="*/ 152 w 431"/>
                  <a:gd name="T69" fmla="*/ 538 h 538"/>
                  <a:gd name="T70" fmla="*/ 127 w 431"/>
                  <a:gd name="T71" fmla="*/ 538 h 538"/>
                  <a:gd name="T72" fmla="*/ 127 w 431"/>
                  <a:gd name="T73" fmla="*/ 534 h 538"/>
                  <a:gd name="T74" fmla="*/ 152 w 431"/>
                  <a:gd name="T75" fmla="*/ 534 h 538"/>
                  <a:gd name="T76" fmla="*/ 152 w 431"/>
                  <a:gd name="T77" fmla="*/ 538 h 538"/>
                  <a:gd name="T78" fmla="*/ 26 w 431"/>
                  <a:gd name="T79" fmla="*/ 538 h 538"/>
                  <a:gd name="T80" fmla="*/ 0 w 431"/>
                  <a:gd name="T81" fmla="*/ 538 h 538"/>
                  <a:gd name="T82" fmla="*/ 0 w 431"/>
                  <a:gd name="T83" fmla="*/ 534 h 538"/>
                  <a:gd name="T84" fmla="*/ 26 w 431"/>
                  <a:gd name="T85" fmla="*/ 534 h 538"/>
                  <a:gd name="T86" fmla="*/ 26 w 431"/>
                  <a:gd name="T87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1" h="538">
                    <a:moveTo>
                      <a:pt x="123" y="0"/>
                    </a:moveTo>
                    <a:lnTo>
                      <a:pt x="149" y="0"/>
                    </a:lnTo>
                    <a:lnTo>
                      <a:pt x="150" y="1"/>
                    </a:lnTo>
                    <a:lnTo>
                      <a:pt x="150" y="3"/>
                    </a:lnTo>
                    <a:lnTo>
                      <a:pt x="123" y="3"/>
                    </a:lnTo>
                    <a:lnTo>
                      <a:pt x="123" y="1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2" y="1"/>
                    </a:lnTo>
                    <a:lnTo>
                      <a:pt x="320" y="3"/>
                    </a:lnTo>
                    <a:lnTo>
                      <a:pt x="299" y="3"/>
                    </a:lnTo>
                    <a:lnTo>
                      <a:pt x="299" y="1"/>
                    </a:lnTo>
                    <a:lnTo>
                      <a:pt x="299" y="0"/>
                    </a:lnTo>
                    <a:close/>
                    <a:moveTo>
                      <a:pt x="427" y="538"/>
                    </a:moveTo>
                    <a:lnTo>
                      <a:pt x="394" y="538"/>
                    </a:lnTo>
                    <a:lnTo>
                      <a:pt x="398" y="534"/>
                    </a:lnTo>
                    <a:lnTo>
                      <a:pt x="431" y="534"/>
                    </a:lnTo>
                    <a:lnTo>
                      <a:pt x="427" y="538"/>
                    </a:lnTo>
                    <a:close/>
                    <a:moveTo>
                      <a:pt x="371" y="538"/>
                    </a:moveTo>
                    <a:lnTo>
                      <a:pt x="345" y="538"/>
                    </a:lnTo>
                    <a:lnTo>
                      <a:pt x="345" y="534"/>
                    </a:lnTo>
                    <a:lnTo>
                      <a:pt x="371" y="534"/>
                    </a:lnTo>
                    <a:lnTo>
                      <a:pt x="371" y="538"/>
                    </a:lnTo>
                    <a:close/>
                    <a:moveTo>
                      <a:pt x="297" y="538"/>
                    </a:moveTo>
                    <a:lnTo>
                      <a:pt x="273" y="538"/>
                    </a:lnTo>
                    <a:lnTo>
                      <a:pt x="273" y="534"/>
                    </a:lnTo>
                    <a:lnTo>
                      <a:pt x="297" y="534"/>
                    </a:lnTo>
                    <a:lnTo>
                      <a:pt x="297" y="538"/>
                    </a:lnTo>
                    <a:close/>
                    <a:moveTo>
                      <a:pt x="240" y="538"/>
                    </a:moveTo>
                    <a:lnTo>
                      <a:pt x="197" y="538"/>
                    </a:lnTo>
                    <a:lnTo>
                      <a:pt x="197" y="534"/>
                    </a:lnTo>
                    <a:lnTo>
                      <a:pt x="238" y="534"/>
                    </a:lnTo>
                    <a:lnTo>
                      <a:pt x="240" y="538"/>
                    </a:lnTo>
                    <a:close/>
                    <a:moveTo>
                      <a:pt x="152" y="538"/>
                    </a:moveTo>
                    <a:lnTo>
                      <a:pt x="127" y="538"/>
                    </a:lnTo>
                    <a:lnTo>
                      <a:pt x="127" y="534"/>
                    </a:lnTo>
                    <a:lnTo>
                      <a:pt x="152" y="534"/>
                    </a:lnTo>
                    <a:lnTo>
                      <a:pt x="152" y="538"/>
                    </a:lnTo>
                    <a:close/>
                    <a:moveTo>
                      <a:pt x="26" y="538"/>
                    </a:moveTo>
                    <a:lnTo>
                      <a:pt x="0" y="538"/>
                    </a:lnTo>
                    <a:lnTo>
                      <a:pt x="0" y="534"/>
                    </a:lnTo>
                    <a:lnTo>
                      <a:pt x="26" y="534"/>
                    </a:lnTo>
                    <a:lnTo>
                      <a:pt x="26" y="538"/>
                    </a:lnTo>
                    <a:close/>
                  </a:path>
                </a:pathLst>
              </a:custGeom>
              <a:solidFill>
                <a:srgbClr val="3A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62"/>
              <p:cNvSpPr>
                <a:spLocks noEditPoints="1"/>
              </p:cNvSpPr>
              <p:nvPr/>
            </p:nvSpPr>
            <p:spPr bwMode="auto">
              <a:xfrm>
                <a:off x="2318" y="1869"/>
                <a:ext cx="849" cy="1036"/>
              </a:xfrm>
              <a:custGeom>
                <a:avLst/>
                <a:gdLst>
                  <a:gd name="T0" fmla="*/ 123 w 433"/>
                  <a:gd name="T1" fmla="*/ 0 h 535"/>
                  <a:gd name="T2" fmla="*/ 150 w 433"/>
                  <a:gd name="T3" fmla="*/ 0 h 535"/>
                  <a:gd name="T4" fmla="*/ 150 w 433"/>
                  <a:gd name="T5" fmla="*/ 2 h 535"/>
                  <a:gd name="T6" fmla="*/ 150 w 433"/>
                  <a:gd name="T7" fmla="*/ 4 h 535"/>
                  <a:gd name="T8" fmla="*/ 125 w 433"/>
                  <a:gd name="T9" fmla="*/ 4 h 535"/>
                  <a:gd name="T10" fmla="*/ 123 w 433"/>
                  <a:gd name="T11" fmla="*/ 2 h 535"/>
                  <a:gd name="T12" fmla="*/ 123 w 433"/>
                  <a:gd name="T13" fmla="*/ 0 h 535"/>
                  <a:gd name="T14" fmla="*/ 299 w 433"/>
                  <a:gd name="T15" fmla="*/ 0 h 535"/>
                  <a:gd name="T16" fmla="*/ 322 w 433"/>
                  <a:gd name="T17" fmla="*/ 0 h 535"/>
                  <a:gd name="T18" fmla="*/ 320 w 433"/>
                  <a:gd name="T19" fmla="*/ 2 h 535"/>
                  <a:gd name="T20" fmla="*/ 320 w 433"/>
                  <a:gd name="T21" fmla="*/ 4 h 535"/>
                  <a:gd name="T22" fmla="*/ 297 w 433"/>
                  <a:gd name="T23" fmla="*/ 4 h 535"/>
                  <a:gd name="T24" fmla="*/ 299 w 433"/>
                  <a:gd name="T25" fmla="*/ 2 h 535"/>
                  <a:gd name="T26" fmla="*/ 299 w 433"/>
                  <a:gd name="T27" fmla="*/ 0 h 535"/>
                  <a:gd name="T28" fmla="*/ 429 w 433"/>
                  <a:gd name="T29" fmla="*/ 535 h 535"/>
                  <a:gd name="T30" fmla="*/ 396 w 433"/>
                  <a:gd name="T31" fmla="*/ 535 h 535"/>
                  <a:gd name="T32" fmla="*/ 400 w 433"/>
                  <a:gd name="T33" fmla="*/ 531 h 535"/>
                  <a:gd name="T34" fmla="*/ 433 w 433"/>
                  <a:gd name="T35" fmla="*/ 531 h 535"/>
                  <a:gd name="T36" fmla="*/ 429 w 433"/>
                  <a:gd name="T37" fmla="*/ 535 h 535"/>
                  <a:gd name="T38" fmla="*/ 371 w 433"/>
                  <a:gd name="T39" fmla="*/ 535 h 535"/>
                  <a:gd name="T40" fmla="*/ 345 w 433"/>
                  <a:gd name="T41" fmla="*/ 535 h 535"/>
                  <a:gd name="T42" fmla="*/ 345 w 433"/>
                  <a:gd name="T43" fmla="*/ 531 h 535"/>
                  <a:gd name="T44" fmla="*/ 371 w 433"/>
                  <a:gd name="T45" fmla="*/ 531 h 535"/>
                  <a:gd name="T46" fmla="*/ 371 w 433"/>
                  <a:gd name="T47" fmla="*/ 535 h 535"/>
                  <a:gd name="T48" fmla="*/ 297 w 433"/>
                  <a:gd name="T49" fmla="*/ 535 h 535"/>
                  <a:gd name="T50" fmla="*/ 273 w 433"/>
                  <a:gd name="T51" fmla="*/ 535 h 535"/>
                  <a:gd name="T52" fmla="*/ 273 w 433"/>
                  <a:gd name="T53" fmla="*/ 531 h 535"/>
                  <a:gd name="T54" fmla="*/ 297 w 433"/>
                  <a:gd name="T55" fmla="*/ 531 h 535"/>
                  <a:gd name="T56" fmla="*/ 297 w 433"/>
                  <a:gd name="T57" fmla="*/ 535 h 535"/>
                  <a:gd name="T58" fmla="*/ 238 w 433"/>
                  <a:gd name="T59" fmla="*/ 535 h 535"/>
                  <a:gd name="T60" fmla="*/ 197 w 433"/>
                  <a:gd name="T61" fmla="*/ 535 h 535"/>
                  <a:gd name="T62" fmla="*/ 197 w 433"/>
                  <a:gd name="T63" fmla="*/ 531 h 535"/>
                  <a:gd name="T64" fmla="*/ 236 w 433"/>
                  <a:gd name="T65" fmla="*/ 531 h 535"/>
                  <a:gd name="T66" fmla="*/ 238 w 433"/>
                  <a:gd name="T67" fmla="*/ 535 h 535"/>
                  <a:gd name="T68" fmla="*/ 152 w 433"/>
                  <a:gd name="T69" fmla="*/ 535 h 535"/>
                  <a:gd name="T70" fmla="*/ 127 w 433"/>
                  <a:gd name="T71" fmla="*/ 535 h 535"/>
                  <a:gd name="T72" fmla="*/ 127 w 433"/>
                  <a:gd name="T73" fmla="*/ 531 h 535"/>
                  <a:gd name="T74" fmla="*/ 152 w 433"/>
                  <a:gd name="T75" fmla="*/ 531 h 535"/>
                  <a:gd name="T76" fmla="*/ 152 w 433"/>
                  <a:gd name="T77" fmla="*/ 535 h 535"/>
                  <a:gd name="T78" fmla="*/ 26 w 433"/>
                  <a:gd name="T79" fmla="*/ 535 h 535"/>
                  <a:gd name="T80" fmla="*/ 0 w 433"/>
                  <a:gd name="T81" fmla="*/ 535 h 535"/>
                  <a:gd name="T82" fmla="*/ 0 w 433"/>
                  <a:gd name="T83" fmla="*/ 531 h 535"/>
                  <a:gd name="T84" fmla="*/ 26 w 433"/>
                  <a:gd name="T85" fmla="*/ 531 h 535"/>
                  <a:gd name="T86" fmla="*/ 26 w 433"/>
                  <a:gd name="T8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3" h="535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25" y="4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2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9" y="2"/>
                    </a:lnTo>
                    <a:lnTo>
                      <a:pt x="299" y="0"/>
                    </a:lnTo>
                    <a:close/>
                    <a:moveTo>
                      <a:pt x="429" y="535"/>
                    </a:moveTo>
                    <a:lnTo>
                      <a:pt x="396" y="535"/>
                    </a:lnTo>
                    <a:lnTo>
                      <a:pt x="400" y="531"/>
                    </a:lnTo>
                    <a:lnTo>
                      <a:pt x="433" y="531"/>
                    </a:lnTo>
                    <a:lnTo>
                      <a:pt x="429" y="535"/>
                    </a:lnTo>
                    <a:close/>
                    <a:moveTo>
                      <a:pt x="371" y="535"/>
                    </a:moveTo>
                    <a:lnTo>
                      <a:pt x="345" y="535"/>
                    </a:lnTo>
                    <a:lnTo>
                      <a:pt x="345" y="531"/>
                    </a:lnTo>
                    <a:lnTo>
                      <a:pt x="371" y="531"/>
                    </a:lnTo>
                    <a:lnTo>
                      <a:pt x="371" y="535"/>
                    </a:lnTo>
                    <a:close/>
                    <a:moveTo>
                      <a:pt x="297" y="535"/>
                    </a:moveTo>
                    <a:lnTo>
                      <a:pt x="273" y="535"/>
                    </a:lnTo>
                    <a:lnTo>
                      <a:pt x="273" y="531"/>
                    </a:lnTo>
                    <a:lnTo>
                      <a:pt x="297" y="531"/>
                    </a:lnTo>
                    <a:lnTo>
                      <a:pt x="297" y="535"/>
                    </a:lnTo>
                    <a:close/>
                    <a:moveTo>
                      <a:pt x="238" y="535"/>
                    </a:moveTo>
                    <a:lnTo>
                      <a:pt x="197" y="535"/>
                    </a:lnTo>
                    <a:lnTo>
                      <a:pt x="197" y="531"/>
                    </a:lnTo>
                    <a:lnTo>
                      <a:pt x="236" y="531"/>
                    </a:lnTo>
                    <a:lnTo>
                      <a:pt x="238" y="535"/>
                    </a:lnTo>
                    <a:close/>
                    <a:moveTo>
                      <a:pt x="152" y="535"/>
                    </a:moveTo>
                    <a:lnTo>
                      <a:pt x="127" y="535"/>
                    </a:lnTo>
                    <a:lnTo>
                      <a:pt x="127" y="531"/>
                    </a:lnTo>
                    <a:lnTo>
                      <a:pt x="152" y="531"/>
                    </a:lnTo>
                    <a:lnTo>
                      <a:pt x="152" y="535"/>
                    </a:lnTo>
                    <a:close/>
                    <a:moveTo>
                      <a:pt x="26" y="535"/>
                    </a:moveTo>
                    <a:lnTo>
                      <a:pt x="0" y="535"/>
                    </a:lnTo>
                    <a:lnTo>
                      <a:pt x="0" y="531"/>
                    </a:lnTo>
                    <a:lnTo>
                      <a:pt x="26" y="531"/>
                    </a:lnTo>
                    <a:lnTo>
                      <a:pt x="26" y="535"/>
                    </a:lnTo>
                    <a:close/>
                  </a:path>
                </a:pathLst>
              </a:custGeom>
              <a:solidFill>
                <a:srgbClr val="3B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63"/>
              <p:cNvSpPr>
                <a:spLocks noEditPoints="1"/>
              </p:cNvSpPr>
              <p:nvPr/>
            </p:nvSpPr>
            <p:spPr bwMode="auto">
              <a:xfrm>
                <a:off x="2318" y="1873"/>
                <a:ext cx="853" cy="1028"/>
              </a:xfrm>
              <a:custGeom>
                <a:avLst/>
                <a:gdLst>
                  <a:gd name="T0" fmla="*/ 123 w 435"/>
                  <a:gd name="T1" fmla="*/ 0 h 531"/>
                  <a:gd name="T2" fmla="*/ 150 w 435"/>
                  <a:gd name="T3" fmla="*/ 0 h 531"/>
                  <a:gd name="T4" fmla="*/ 150 w 435"/>
                  <a:gd name="T5" fmla="*/ 2 h 531"/>
                  <a:gd name="T6" fmla="*/ 152 w 435"/>
                  <a:gd name="T7" fmla="*/ 4 h 531"/>
                  <a:gd name="T8" fmla="*/ 125 w 435"/>
                  <a:gd name="T9" fmla="*/ 4 h 531"/>
                  <a:gd name="T10" fmla="*/ 125 w 435"/>
                  <a:gd name="T11" fmla="*/ 2 h 531"/>
                  <a:gd name="T12" fmla="*/ 123 w 435"/>
                  <a:gd name="T13" fmla="*/ 0 h 531"/>
                  <a:gd name="T14" fmla="*/ 299 w 435"/>
                  <a:gd name="T15" fmla="*/ 0 h 531"/>
                  <a:gd name="T16" fmla="*/ 320 w 435"/>
                  <a:gd name="T17" fmla="*/ 0 h 531"/>
                  <a:gd name="T18" fmla="*/ 320 w 435"/>
                  <a:gd name="T19" fmla="*/ 2 h 531"/>
                  <a:gd name="T20" fmla="*/ 320 w 435"/>
                  <a:gd name="T21" fmla="*/ 4 h 531"/>
                  <a:gd name="T22" fmla="*/ 297 w 435"/>
                  <a:gd name="T23" fmla="*/ 4 h 531"/>
                  <a:gd name="T24" fmla="*/ 297 w 435"/>
                  <a:gd name="T25" fmla="*/ 2 h 531"/>
                  <a:gd name="T26" fmla="*/ 299 w 435"/>
                  <a:gd name="T27" fmla="*/ 0 h 531"/>
                  <a:gd name="T28" fmla="*/ 431 w 435"/>
                  <a:gd name="T29" fmla="*/ 531 h 531"/>
                  <a:gd name="T30" fmla="*/ 398 w 435"/>
                  <a:gd name="T31" fmla="*/ 531 h 531"/>
                  <a:gd name="T32" fmla="*/ 402 w 435"/>
                  <a:gd name="T33" fmla="*/ 527 h 531"/>
                  <a:gd name="T34" fmla="*/ 435 w 435"/>
                  <a:gd name="T35" fmla="*/ 527 h 531"/>
                  <a:gd name="T36" fmla="*/ 431 w 435"/>
                  <a:gd name="T37" fmla="*/ 531 h 531"/>
                  <a:gd name="T38" fmla="*/ 371 w 435"/>
                  <a:gd name="T39" fmla="*/ 531 h 531"/>
                  <a:gd name="T40" fmla="*/ 345 w 435"/>
                  <a:gd name="T41" fmla="*/ 531 h 531"/>
                  <a:gd name="T42" fmla="*/ 345 w 435"/>
                  <a:gd name="T43" fmla="*/ 527 h 531"/>
                  <a:gd name="T44" fmla="*/ 371 w 435"/>
                  <a:gd name="T45" fmla="*/ 527 h 531"/>
                  <a:gd name="T46" fmla="*/ 371 w 435"/>
                  <a:gd name="T47" fmla="*/ 531 h 531"/>
                  <a:gd name="T48" fmla="*/ 297 w 435"/>
                  <a:gd name="T49" fmla="*/ 531 h 531"/>
                  <a:gd name="T50" fmla="*/ 273 w 435"/>
                  <a:gd name="T51" fmla="*/ 531 h 531"/>
                  <a:gd name="T52" fmla="*/ 273 w 435"/>
                  <a:gd name="T53" fmla="*/ 527 h 531"/>
                  <a:gd name="T54" fmla="*/ 297 w 435"/>
                  <a:gd name="T55" fmla="*/ 527 h 531"/>
                  <a:gd name="T56" fmla="*/ 297 w 435"/>
                  <a:gd name="T57" fmla="*/ 531 h 531"/>
                  <a:gd name="T58" fmla="*/ 238 w 435"/>
                  <a:gd name="T59" fmla="*/ 531 h 531"/>
                  <a:gd name="T60" fmla="*/ 197 w 435"/>
                  <a:gd name="T61" fmla="*/ 531 h 531"/>
                  <a:gd name="T62" fmla="*/ 197 w 435"/>
                  <a:gd name="T63" fmla="*/ 527 h 531"/>
                  <a:gd name="T64" fmla="*/ 236 w 435"/>
                  <a:gd name="T65" fmla="*/ 527 h 531"/>
                  <a:gd name="T66" fmla="*/ 238 w 435"/>
                  <a:gd name="T67" fmla="*/ 531 h 531"/>
                  <a:gd name="T68" fmla="*/ 152 w 435"/>
                  <a:gd name="T69" fmla="*/ 531 h 531"/>
                  <a:gd name="T70" fmla="*/ 127 w 435"/>
                  <a:gd name="T71" fmla="*/ 531 h 531"/>
                  <a:gd name="T72" fmla="*/ 127 w 435"/>
                  <a:gd name="T73" fmla="*/ 527 h 531"/>
                  <a:gd name="T74" fmla="*/ 152 w 435"/>
                  <a:gd name="T75" fmla="*/ 527 h 531"/>
                  <a:gd name="T76" fmla="*/ 152 w 435"/>
                  <a:gd name="T77" fmla="*/ 531 h 531"/>
                  <a:gd name="T78" fmla="*/ 26 w 435"/>
                  <a:gd name="T79" fmla="*/ 531 h 531"/>
                  <a:gd name="T80" fmla="*/ 0 w 435"/>
                  <a:gd name="T81" fmla="*/ 531 h 531"/>
                  <a:gd name="T82" fmla="*/ 0 w 435"/>
                  <a:gd name="T83" fmla="*/ 527 h 531"/>
                  <a:gd name="T84" fmla="*/ 26 w 435"/>
                  <a:gd name="T85" fmla="*/ 527 h 531"/>
                  <a:gd name="T86" fmla="*/ 26 w 435"/>
                  <a:gd name="T8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31">
                    <a:moveTo>
                      <a:pt x="123" y="0"/>
                    </a:moveTo>
                    <a:lnTo>
                      <a:pt x="150" y="0"/>
                    </a:lnTo>
                    <a:lnTo>
                      <a:pt x="150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3" y="0"/>
                    </a:lnTo>
                    <a:close/>
                    <a:moveTo>
                      <a:pt x="299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7" y="4"/>
                    </a:lnTo>
                    <a:lnTo>
                      <a:pt x="297" y="2"/>
                    </a:lnTo>
                    <a:lnTo>
                      <a:pt x="299" y="0"/>
                    </a:lnTo>
                    <a:close/>
                    <a:moveTo>
                      <a:pt x="431" y="531"/>
                    </a:moveTo>
                    <a:lnTo>
                      <a:pt x="398" y="531"/>
                    </a:lnTo>
                    <a:lnTo>
                      <a:pt x="402" y="527"/>
                    </a:lnTo>
                    <a:lnTo>
                      <a:pt x="435" y="527"/>
                    </a:lnTo>
                    <a:lnTo>
                      <a:pt x="431" y="531"/>
                    </a:lnTo>
                    <a:close/>
                    <a:moveTo>
                      <a:pt x="371" y="531"/>
                    </a:moveTo>
                    <a:lnTo>
                      <a:pt x="345" y="531"/>
                    </a:lnTo>
                    <a:lnTo>
                      <a:pt x="345" y="527"/>
                    </a:lnTo>
                    <a:lnTo>
                      <a:pt x="371" y="527"/>
                    </a:lnTo>
                    <a:lnTo>
                      <a:pt x="371" y="531"/>
                    </a:lnTo>
                    <a:close/>
                    <a:moveTo>
                      <a:pt x="297" y="531"/>
                    </a:moveTo>
                    <a:lnTo>
                      <a:pt x="273" y="531"/>
                    </a:lnTo>
                    <a:lnTo>
                      <a:pt x="273" y="527"/>
                    </a:lnTo>
                    <a:lnTo>
                      <a:pt x="297" y="527"/>
                    </a:lnTo>
                    <a:lnTo>
                      <a:pt x="297" y="531"/>
                    </a:lnTo>
                    <a:close/>
                    <a:moveTo>
                      <a:pt x="238" y="531"/>
                    </a:moveTo>
                    <a:lnTo>
                      <a:pt x="197" y="531"/>
                    </a:lnTo>
                    <a:lnTo>
                      <a:pt x="197" y="527"/>
                    </a:lnTo>
                    <a:lnTo>
                      <a:pt x="236" y="527"/>
                    </a:lnTo>
                    <a:lnTo>
                      <a:pt x="238" y="531"/>
                    </a:lnTo>
                    <a:close/>
                    <a:moveTo>
                      <a:pt x="152" y="531"/>
                    </a:moveTo>
                    <a:lnTo>
                      <a:pt x="127" y="531"/>
                    </a:lnTo>
                    <a:lnTo>
                      <a:pt x="127" y="527"/>
                    </a:lnTo>
                    <a:lnTo>
                      <a:pt x="152" y="527"/>
                    </a:lnTo>
                    <a:lnTo>
                      <a:pt x="152" y="531"/>
                    </a:lnTo>
                    <a:close/>
                    <a:moveTo>
                      <a:pt x="26" y="531"/>
                    </a:moveTo>
                    <a:lnTo>
                      <a:pt x="0" y="531"/>
                    </a:lnTo>
                    <a:lnTo>
                      <a:pt x="0" y="527"/>
                    </a:lnTo>
                    <a:lnTo>
                      <a:pt x="26" y="527"/>
                    </a:lnTo>
                    <a:lnTo>
                      <a:pt x="26" y="531"/>
                    </a:lnTo>
                    <a:close/>
                  </a:path>
                </a:pathLst>
              </a:custGeom>
              <a:solidFill>
                <a:srgbClr val="3C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64"/>
              <p:cNvSpPr>
                <a:spLocks noEditPoints="1"/>
              </p:cNvSpPr>
              <p:nvPr/>
            </p:nvSpPr>
            <p:spPr bwMode="auto">
              <a:xfrm>
                <a:off x="2318" y="1877"/>
                <a:ext cx="857" cy="1020"/>
              </a:xfrm>
              <a:custGeom>
                <a:avLst/>
                <a:gdLst>
                  <a:gd name="T0" fmla="*/ 125 w 437"/>
                  <a:gd name="T1" fmla="*/ 0 h 527"/>
                  <a:gd name="T2" fmla="*/ 150 w 437"/>
                  <a:gd name="T3" fmla="*/ 0 h 527"/>
                  <a:gd name="T4" fmla="*/ 152 w 437"/>
                  <a:gd name="T5" fmla="*/ 2 h 527"/>
                  <a:gd name="T6" fmla="*/ 152 w 437"/>
                  <a:gd name="T7" fmla="*/ 4 h 527"/>
                  <a:gd name="T8" fmla="*/ 125 w 437"/>
                  <a:gd name="T9" fmla="*/ 4 h 527"/>
                  <a:gd name="T10" fmla="*/ 125 w 437"/>
                  <a:gd name="T11" fmla="*/ 2 h 527"/>
                  <a:gd name="T12" fmla="*/ 125 w 437"/>
                  <a:gd name="T13" fmla="*/ 0 h 527"/>
                  <a:gd name="T14" fmla="*/ 297 w 437"/>
                  <a:gd name="T15" fmla="*/ 0 h 527"/>
                  <a:gd name="T16" fmla="*/ 320 w 437"/>
                  <a:gd name="T17" fmla="*/ 0 h 527"/>
                  <a:gd name="T18" fmla="*/ 320 w 437"/>
                  <a:gd name="T19" fmla="*/ 2 h 527"/>
                  <a:gd name="T20" fmla="*/ 320 w 437"/>
                  <a:gd name="T21" fmla="*/ 4 h 527"/>
                  <a:gd name="T22" fmla="*/ 295 w 437"/>
                  <a:gd name="T23" fmla="*/ 4 h 527"/>
                  <a:gd name="T24" fmla="*/ 297 w 437"/>
                  <a:gd name="T25" fmla="*/ 2 h 527"/>
                  <a:gd name="T26" fmla="*/ 297 w 437"/>
                  <a:gd name="T27" fmla="*/ 0 h 527"/>
                  <a:gd name="T28" fmla="*/ 433 w 437"/>
                  <a:gd name="T29" fmla="*/ 527 h 527"/>
                  <a:gd name="T30" fmla="*/ 400 w 437"/>
                  <a:gd name="T31" fmla="*/ 527 h 527"/>
                  <a:gd name="T32" fmla="*/ 404 w 437"/>
                  <a:gd name="T33" fmla="*/ 523 h 527"/>
                  <a:gd name="T34" fmla="*/ 437 w 437"/>
                  <a:gd name="T35" fmla="*/ 523 h 527"/>
                  <a:gd name="T36" fmla="*/ 433 w 437"/>
                  <a:gd name="T37" fmla="*/ 527 h 527"/>
                  <a:gd name="T38" fmla="*/ 371 w 437"/>
                  <a:gd name="T39" fmla="*/ 527 h 527"/>
                  <a:gd name="T40" fmla="*/ 345 w 437"/>
                  <a:gd name="T41" fmla="*/ 527 h 527"/>
                  <a:gd name="T42" fmla="*/ 345 w 437"/>
                  <a:gd name="T43" fmla="*/ 523 h 527"/>
                  <a:gd name="T44" fmla="*/ 371 w 437"/>
                  <a:gd name="T45" fmla="*/ 523 h 527"/>
                  <a:gd name="T46" fmla="*/ 371 w 437"/>
                  <a:gd name="T47" fmla="*/ 527 h 527"/>
                  <a:gd name="T48" fmla="*/ 297 w 437"/>
                  <a:gd name="T49" fmla="*/ 527 h 527"/>
                  <a:gd name="T50" fmla="*/ 273 w 437"/>
                  <a:gd name="T51" fmla="*/ 527 h 527"/>
                  <a:gd name="T52" fmla="*/ 273 w 437"/>
                  <a:gd name="T53" fmla="*/ 523 h 527"/>
                  <a:gd name="T54" fmla="*/ 297 w 437"/>
                  <a:gd name="T55" fmla="*/ 523 h 527"/>
                  <a:gd name="T56" fmla="*/ 297 w 437"/>
                  <a:gd name="T57" fmla="*/ 527 h 527"/>
                  <a:gd name="T58" fmla="*/ 236 w 437"/>
                  <a:gd name="T59" fmla="*/ 527 h 527"/>
                  <a:gd name="T60" fmla="*/ 197 w 437"/>
                  <a:gd name="T61" fmla="*/ 527 h 527"/>
                  <a:gd name="T62" fmla="*/ 197 w 437"/>
                  <a:gd name="T63" fmla="*/ 523 h 527"/>
                  <a:gd name="T64" fmla="*/ 234 w 437"/>
                  <a:gd name="T65" fmla="*/ 523 h 527"/>
                  <a:gd name="T66" fmla="*/ 236 w 437"/>
                  <a:gd name="T67" fmla="*/ 527 h 527"/>
                  <a:gd name="T68" fmla="*/ 152 w 437"/>
                  <a:gd name="T69" fmla="*/ 527 h 527"/>
                  <a:gd name="T70" fmla="*/ 127 w 437"/>
                  <a:gd name="T71" fmla="*/ 527 h 527"/>
                  <a:gd name="T72" fmla="*/ 127 w 437"/>
                  <a:gd name="T73" fmla="*/ 523 h 527"/>
                  <a:gd name="T74" fmla="*/ 152 w 437"/>
                  <a:gd name="T75" fmla="*/ 523 h 527"/>
                  <a:gd name="T76" fmla="*/ 152 w 437"/>
                  <a:gd name="T77" fmla="*/ 527 h 527"/>
                  <a:gd name="T78" fmla="*/ 26 w 437"/>
                  <a:gd name="T79" fmla="*/ 527 h 527"/>
                  <a:gd name="T80" fmla="*/ 0 w 437"/>
                  <a:gd name="T81" fmla="*/ 527 h 527"/>
                  <a:gd name="T82" fmla="*/ 0 w 437"/>
                  <a:gd name="T83" fmla="*/ 523 h 527"/>
                  <a:gd name="T84" fmla="*/ 26 w 437"/>
                  <a:gd name="T85" fmla="*/ 523 h 527"/>
                  <a:gd name="T86" fmla="*/ 26 w 437"/>
                  <a:gd name="T8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7" h="527">
                    <a:moveTo>
                      <a:pt x="125" y="0"/>
                    </a:moveTo>
                    <a:lnTo>
                      <a:pt x="150" y="0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20" y="4"/>
                    </a:lnTo>
                    <a:lnTo>
                      <a:pt x="295" y="4"/>
                    </a:lnTo>
                    <a:lnTo>
                      <a:pt x="297" y="2"/>
                    </a:lnTo>
                    <a:lnTo>
                      <a:pt x="297" y="0"/>
                    </a:lnTo>
                    <a:close/>
                    <a:moveTo>
                      <a:pt x="433" y="527"/>
                    </a:moveTo>
                    <a:lnTo>
                      <a:pt x="400" y="527"/>
                    </a:lnTo>
                    <a:lnTo>
                      <a:pt x="404" y="523"/>
                    </a:lnTo>
                    <a:lnTo>
                      <a:pt x="437" y="523"/>
                    </a:lnTo>
                    <a:lnTo>
                      <a:pt x="433" y="527"/>
                    </a:lnTo>
                    <a:close/>
                    <a:moveTo>
                      <a:pt x="371" y="527"/>
                    </a:moveTo>
                    <a:lnTo>
                      <a:pt x="345" y="527"/>
                    </a:lnTo>
                    <a:lnTo>
                      <a:pt x="345" y="523"/>
                    </a:lnTo>
                    <a:lnTo>
                      <a:pt x="371" y="523"/>
                    </a:lnTo>
                    <a:lnTo>
                      <a:pt x="371" y="527"/>
                    </a:lnTo>
                    <a:close/>
                    <a:moveTo>
                      <a:pt x="297" y="527"/>
                    </a:moveTo>
                    <a:lnTo>
                      <a:pt x="273" y="527"/>
                    </a:lnTo>
                    <a:lnTo>
                      <a:pt x="273" y="523"/>
                    </a:lnTo>
                    <a:lnTo>
                      <a:pt x="297" y="523"/>
                    </a:lnTo>
                    <a:lnTo>
                      <a:pt x="297" y="527"/>
                    </a:lnTo>
                    <a:close/>
                    <a:moveTo>
                      <a:pt x="236" y="527"/>
                    </a:moveTo>
                    <a:lnTo>
                      <a:pt x="197" y="527"/>
                    </a:lnTo>
                    <a:lnTo>
                      <a:pt x="197" y="523"/>
                    </a:lnTo>
                    <a:lnTo>
                      <a:pt x="234" y="523"/>
                    </a:lnTo>
                    <a:lnTo>
                      <a:pt x="236" y="527"/>
                    </a:lnTo>
                    <a:close/>
                    <a:moveTo>
                      <a:pt x="152" y="527"/>
                    </a:moveTo>
                    <a:lnTo>
                      <a:pt x="127" y="527"/>
                    </a:lnTo>
                    <a:lnTo>
                      <a:pt x="127" y="523"/>
                    </a:lnTo>
                    <a:lnTo>
                      <a:pt x="152" y="523"/>
                    </a:lnTo>
                    <a:lnTo>
                      <a:pt x="152" y="527"/>
                    </a:lnTo>
                    <a:close/>
                    <a:moveTo>
                      <a:pt x="26" y="527"/>
                    </a:moveTo>
                    <a:lnTo>
                      <a:pt x="0" y="527"/>
                    </a:lnTo>
                    <a:lnTo>
                      <a:pt x="0" y="523"/>
                    </a:lnTo>
                    <a:lnTo>
                      <a:pt x="26" y="523"/>
                    </a:lnTo>
                    <a:lnTo>
                      <a:pt x="26" y="527"/>
                    </a:lnTo>
                    <a:close/>
                  </a:path>
                </a:pathLst>
              </a:custGeom>
              <a:solidFill>
                <a:srgbClr val="3D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65"/>
              <p:cNvSpPr>
                <a:spLocks noEditPoints="1"/>
              </p:cNvSpPr>
              <p:nvPr/>
            </p:nvSpPr>
            <p:spPr bwMode="auto">
              <a:xfrm>
                <a:off x="2318" y="1881"/>
                <a:ext cx="861" cy="1012"/>
              </a:xfrm>
              <a:custGeom>
                <a:avLst/>
                <a:gdLst>
                  <a:gd name="T0" fmla="*/ 125 w 439"/>
                  <a:gd name="T1" fmla="*/ 0 h 523"/>
                  <a:gd name="T2" fmla="*/ 152 w 439"/>
                  <a:gd name="T3" fmla="*/ 0 h 523"/>
                  <a:gd name="T4" fmla="*/ 152 w 439"/>
                  <a:gd name="T5" fmla="*/ 2 h 523"/>
                  <a:gd name="T6" fmla="*/ 154 w 439"/>
                  <a:gd name="T7" fmla="*/ 4 h 523"/>
                  <a:gd name="T8" fmla="*/ 127 w 439"/>
                  <a:gd name="T9" fmla="*/ 4 h 523"/>
                  <a:gd name="T10" fmla="*/ 125 w 439"/>
                  <a:gd name="T11" fmla="*/ 2 h 523"/>
                  <a:gd name="T12" fmla="*/ 125 w 439"/>
                  <a:gd name="T13" fmla="*/ 0 h 523"/>
                  <a:gd name="T14" fmla="*/ 297 w 439"/>
                  <a:gd name="T15" fmla="*/ 0 h 523"/>
                  <a:gd name="T16" fmla="*/ 320 w 439"/>
                  <a:gd name="T17" fmla="*/ 0 h 523"/>
                  <a:gd name="T18" fmla="*/ 320 w 439"/>
                  <a:gd name="T19" fmla="*/ 2 h 523"/>
                  <a:gd name="T20" fmla="*/ 318 w 439"/>
                  <a:gd name="T21" fmla="*/ 4 h 523"/>
                  <a:gd name="T22" fmla="*/ 295 w 439"/>
                  <a:gd name="T23" fmla="*/ 4 h 523"/>
                  <a:gd name="T24" fmla="*/ 295 w 439"/>
                  <a:gd name="T25" fmla="*/ 2 h 523"/>
                  <a:gd name="T26" fmla="*/ 297 w 439"/>
                  <a:gd name="T27" fmla="*/ 0 h 523"/>
                  <a:gd name="T28" fmla="*/ 435 w 439"/>
                  <a:gd name="T29" fmla="*/ 523 h 523"/>
                  <a:gd name="T30" fmla="*/ 402 w 439"/>
                  <a:gd name="T31" fmla="*/ 523 h 523"/>
                  <a:gd name="T32" fmla="*/ 406 w 439"/>
                  <a:gd name="T33" fmla="*/ 519 h 523"/>
                  <a:gd name="T34" fmla="*/ 439 w 439"/>
                  <a:gd name="T35" fmla="*/ 519 h 523"/>
                  <a:gd name="T36" fmla="*/ 435 w 439"/>
                  <a:gd name="T37" fmla="*/ 523 h 523"/>
                  <a:gd name="T38" fmla="*/ 371 w 439"/>
                  <a:gd name="T39" fmla="*/ 523 h 523"/>
                  <a:gd name="T40" fmla="*/ 345 w 439"/>
                  <a:gd name="T41" fmla="*/ 523 h 523"/>
                  <a:gd name="T42" fmla="*/ 345 w 439"/>
                  <a:gd name="T43" fmla="*/ 519 h 523"/>
                  <a:gd name="T44" fmla="*/ 371 w 439"/>
                  <a:gd name="T45" fmla="*/ 519 h 523"/>
                  <a:gd name="T46" fmla="*/ 371 w 439"/>
                  <a:gd name="T47" fmla="*/ 523 h 523"/>
                  <a:gd name="T48" fmla="*/ 297 w 439"/>
                  <a:gd name="T49" fmla="*/ 523 h 523"/>
                  <a:gd name="T50" fmla="*/ 273 w 439"/>
                  <a:gd name="T51" fmla="*/ 523 h 523"/>
                  <a:gd name="T52" fmla="*/ 273 w 439"/>
                  <a:gd name="T53" fmla="*/ 519 h 523"/>
                  <a:gd name="T54" fmla="*/ 297 w 439"/>
                  <a:gd name="T55" fmla="*/ 519 h 523"/>
                  <a:gd name="T56" fmla="*/ 297 w 439"/>
                  <a:gd name="T57" fmla="*/ 523 h 523"/>
                  <a:gd name="T58" fmla="*/ 236 w 439"/>
                  <a:gd name="T59" fmla="*/ 523 h 523"/>
                  <a:gd name="T60" fmla="*/ 197 w 439"/>
                  <a:gd name="T61" fmla="*/ 523 h 523"/>
                  <a:gd name="T62" fmla="*/ 197 w 439"/>
                  <a:gd name="T63" fmla="*/ 519 h 523"/>
                  <a:gd name="T64" fmla="*/ 232 w 439"/>
                  <a:gd name="T65" fmla="*/ 519 h 523"/>
                  <a:gd name="T66" fmla="*/ 236 w 439"/>
                  <a:gd name="T67" fmla="*/ 523 h 523"/>
                  <a:gd name="T68" fmla="*/ 152 w 439"/>
                  <a:gd name="T69" fmla="*/ 523 h 523"/>
                  <a:gd name="T70" fmla="*/ 127 w 439"/>
                  <a:gd name="T71" fmla="*/ 523 h 523"/>
                  <a:gd name="T72" fmla="*/ 127 w 439"/>
                  <a:gd name="T73" fmla="*/ 519 h 523"/>
                  <a:gd name="T74" fmla="*/ 152 w 439"/>
                  <a:gd name="T75" fmla="*/ 519 h 523"/>
                  <a:gd name="T76" fmla="*/ 152 w 439"/>
                  <a:gd name="T77" fmla="*/ 523 h 523"/>
                  <a:gd name="T78" fmla="*/ 26 w 439"/>
                  <a:gd name="T79" fmla="*/ 523 h 523"/>
                  <a:gd name="T80" fmla="*/ 0 w 439"/>
                  <a:gd name="T81" fmla="*/ 523 h 523"/>
                  <a:gd name="T82" fmla="*/ 0 w 439"/>
                  <a:gd name="T83" fmla="*/ 519 h 523"/>
                  <a:gd name="T84" fmla="*/ 26 w 439"/>
                  <a:gd name="T85" fmla="*/ 519 h 523"/>
                  <a:gd name="T86" fmla="*/ 26 w 439"/>
                  <a:gd name="T87" fmla="*/ 523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9" h="523">
                    <a:moveTo>
                      <a:pt x="125" y="0"/>
                    </a:moveTo>
                    <a:lnTo>
                      <a:pt x="152" y="0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25" y="0"/>
                    </a:lnTo>
                    <a:close/>
                    <a:moveTo>
                      <a:pt x="297" y="0"/>
                    </a:moveTo>
                    <a:lnTo>
                      <a:pt x="320" y="0"/>
                    </a:lnTo>
                    <a:lnTo>
                      <a:pt x="320" y="2"/>
                    </a:lnTo>
                    <a:lnTo>
                      <a:pt x="318" y="4"/>
                    </a:lnTo>
                    <a:lnTo>
                      <a:pt x="295" y="4"/>
                    </a:lnTo>
                    <a:lnTo>
                      <a:pt x="295" y="2"/>
                    </a:lnTo>
                    <a:lnTo>
                      <a:pt x="297" y="0"/>
                    </a:lnTo>
                    <a:close/>
                    <a:moveTo>
                      <a:pt x="435" y="523"/>
                    </a:moveTo>
                    <a:lnTo>
                      <a:pt x="402" y="523"/>
                    </a:lnTo>
                    <a:lnTo>
                      <a:pt x="406" y="519"/>
                    </a:lnTo>
                    <a:lnTo>
                      <a:pt x="439" y="519"/>
                    </a:lnTo>
                    <a:lnTo>
                      <a:pt x="435" y="523"/>
                    </a:lnTo>
                    <a:close/>
                    <a:moveTo>
                      <a:pt x="371" y="523"/>
                    </a:moveTo>
                    <a:lnTo>
                      <a:pt x="345" y="523"/>
                    </a:lnTo>
                    <a:lnTo>
                      <a:pt x="345" y="519"/>
                    </a:lnTo>
                    <a:lnTo>
                      <a:pt x="371" y="519"/>
                    </a:lnTo>
                    <a:lnTo>
                      <a:pt x="371" y="523"/>
                    </a:lnTo>
                    <a:close/>
                    <a:moveTo>
                      <a:pt x="297" y="523"/>
                    </a:moveTo>
                    <a:lnTo>
                      <a:pt x="273" y="523"/>
                    </a:lnTo>
                    <a:lnTo>
                      <a:pt x="273" y="519"/>
                    </a:lnTo>
                    <a:lnTo>
                      <a:pt x="297" y="519"/>
                    </a:lnTo>
                    <a:lnTo>
                      <a:pt x="297" y="523"/>
                    </a:lnTo>
                    <a:close/>
                    <a:moveTo>
                      <a:pt x="236" y="523"/>
                    </a:moveTo>
                    <a:lnTo>
                      <a:pt x="197" y="523"/>
                    </a:lnTo>
                    <a:lnTo>
                      <a:pt x="197" y="519"/>
                    </a:lnTo>
                    <a:lnTo>
                      <a:pt x="232" y="519"/>
                    </a:lnTo>
                    <a:lnTo>
                      <a:pt x="236" y="523"/>
                    </a:lnTo>
                    <a:close/>
                    <a:moveTo>
                      <a:pt x="152" y="523"/>
                    </a:moveTo>
                    <a:lnTo>
                      <a:pt x="127" y="523"/>
                    </a:lnTo>
                    <a:lnTo>
                      <a:pt x="127" y="519"/>
                    </a:lnTo>
                    <a:lnTo>
                      <a:pt x="152" y="519"/>
                    </a:lnTo>
                    <a:lnTo>
                      <a:pt x="152" y="523"/>
                    </a:lnTo>
                    <a:close/>
                    <a:moveTo>
                      <a:pt x="26" y="523"/>
                    </a:moveTo>
                    <a:lnTo>
                      <a:pt x="0" y="523"/>
                    </a:lnTo>
                    <a:lnTo>
                      <a:pt x="0" y="519"/>
                    </a:lnTo>
                    <a:lnTo>
                      <a:pt x="26" y="519"/>
                    </a:lnTo>
                    <a:lnTo>
                      <a:pt x="26" y="523"/>
                    </a:lnTo>
                    <a:close/>
                  </a:path>
                </a:pathLst>
              </a:custGeom>
              <a:solidFill>
                <a:srgbClr val="3F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66"/>
              <p:cNvSpPr>
                <a:spLocks noEditPoints="1"/>
              </p:cNvSpPr>
              <p:nvPr/>
            </p:nvSpPr>
            <p:spPr bwMode="auto">
              <a:xfrm>
                <a:off x="2318" y="1885"/>
                <a:ext cx="865" cy="1005"/>
              </a:xfrm>
              <a:custGeom>
                <a:avLst/>
                <a:gdLst>
                  <a:gd name="T0" fmla="*/ 125 w 441"/>
                  <a:gd name="T1" fmla="*/ 0 h 519"/>
                  <a:gd name="T2" fmla="*/ 152 w 441"/>
                  <a:gd name="T3" fmla="*/ 0 h 519"/>
                  <a:gd name="T4" fmla="*/ 154 w 441"/>
                  <a:gd name="T5" fmla="*/ 2 h 519"/>
                  <a:gd name="T6" fmla="*/ 154 w 441"/>
                  <a:gd name="T7" fmla="*/ 4 h 519"/>
                  <a:gd name="T8" fmla="*/ 127 w 441"/>
                  <a:gd name="T9" fmla="*/ 4 h 519"/>
                  <a:gd name="T10" fmla="*/ 127 w 441"/>
                  <a:gd name="T11" fmla="*/ 2 h 519"/>
                  <a:gd name="T12" fmla="*/ 125 w 441"/>
                  <a:gd name="T13" fmla="*/ 0 h 519"/>
                  <a:gd name="T14" fmla="*/ 295 w 441"/>
                  <a:gd name="T15" fmla="*/ 0 h 519"/>
                  <a:gd name="T16" fmla="*/ 320 w 441"/>
                  <a:gd name="T17" fmla="*/ 0 h 519"/>
                  <a:gd name="T18" fmla="*/ 318 w 441"/>
                  <a:gd name="T19" fmla="*/ 2 h 519"/>
                  <a:gd name="T20" fmla="*/ 318 w 441"/>
                  <a:gd name="T21" fmla="*/ 4 h 519"/>
                  <a:gd name="T22" fmla="*/ 293 w 441"/>
                  <a:gd name="T23" fmla="*/ 4 h 519"/>
                  <a:gd name="T24" fmla="*/ 295 w 441"/>
                  <a:gd name="T25" fmla="*/ 2 h 519"/>
                  <a:gd name="T26" fmla="*/ 295 w 441"/>
                  <a:gd name="T27" fmla="*/ 0 h 519"/>
                  <a:gd name="T28" fmla="*/ 437 w 441"/>
                  <a:gd name="T29" fmla="*/ 519 h 519"/>
                  <a:gd name="T30" fmla="*/ 404 w 441"/>
                  <a:gd name="T31" fmla="*/ 519 h 519"/>
                  <a:gd name="T32" fmla="*/ 408 w 441"/>
                  <a:gd name="T33" fmla="*/ 515 h 519"/>
                  <a:gd name="T34" fmla="*/ 441 w 441"/>
                  <a:gd name="T35" fmla="*/ 515 h 519"/>
                  <a:gd name="T36" fmla="*/ 437 w 441"/>
                  <a:gd name="T37" fmla="*/ 519 h 519"/>
                  <a:gd name="T38" fmla="*/ 371 w 441"/>
                  <a:gd name="T39" fmla="*/ 519 h 519"/>
                  <a:gd name="T40" fmla="*/ 345 w 441"/>
                  <a:gd name="T41" fmla="*/ 519 h 519"/>
                  <a:gd name="T42" fmla="*/ 345 w 441"/>
                  <a:gd name="T43" fmla="*/ 515 h 519"/>
                  <a:gd name="T44" fmla="*/ 371 w 441"/>
                  <a:gd name="T45" fmla="*/ 515 h 519"/>
                  <a:gd name="T46" fmla="*/ 371 w 441"/>
                  <a:gd name="T47" fmla="*/ 519 h 519"/>
                  <a:gd name="T48" fmla="*/ 297 w 441"/>
                  <a:gd name="T49" fmla="*/ 519 h 519"/>
                  <a:gd name="T50" fmla="*/ 273 w 441"/>
                  <a:gd name="T51" fmla="*/ 519 h 519"/>
                  <a:gd name="T52" fmla="*/ 273 w 441"/>
                  <a:gd name="T53" fmla="*/ 515 h 519"/>
                  <a:gd name="T54" fmla="*/ 297 w 441"/>
                  <a:gd name="T55" fmla="*/ 515 h 519"/>
                  <a:gd name="T56" fmla="*/ 297 w 441"/>
                  <a:gd name="T57" fmla="*/ 519 h 519"/>
                  <a:gd name="T58" fmla="*/ 234 w 441"/>
                  <a:gd name="T59" fmla="*/ 519 h 519"/>
                  <a:gd name="T60" fmla="*/ 197 w 441"/>
                  <a:gd name="T61" fmla="*/ 519 h 519"/>
                  <a:gd name="T62" fmla="*/ 197 w 441"/>
                  <a:gd name="T63" fmla="*/ 515 h 519"/>
                  <a:gd name="T64" fmla="*/ 232 w 441"/>
                  <a:gd name="T65" fmla="*/ 515 h 519"/>
                  <a:gd name="T66" fmla="*/ 234 w 441"/>
                  <a:gd name="T67" fmla="*/ 519 h 519"/>
                  <a:gd name="T68" fmla="*/ 152 w 441"/>
                  <a:gd name="T69" fmla="*/ 519 h 519"/>
                  <a:gd name="T70" fmla="*/ 127 w 441"/>
                  <a:gd name="T71" fmla="*/ 519 h 519"/>
                  <a:gd name="T72" fmla="*/ 127 w 441"/>
                  <a:gd name="T73" fmla="*/ 515 h 519"/>
                  <a:gd name="T74" fmla="*/ 152 w 441"/>
                  <a:gd name="T75" fmla="*/ 515 h 519"/>
                  <a:gd name="T76" fmla="*/ 152 w 441"/>
                  <a:gd name="T77" fmla="*/ 519 h 519"/>
                  <a:gd name="T78" fmla="*/ 26 w 441"/>
                  <a:gd name="T79" fmla="*/ 519 h 519"/>
                  <a:gd name="T80" fmla="*/ 0 w 441"/>
                  <a:gd name="T81" fmla="*/ 519 h 519"/>
                  <a:gd name="T82" fmla="*/ 0 w 441"/>
                  <a:gd name="T83" fmla="*/ 515 h 519"/>
                  <a:gd name="T84" fmla="*/ 26 w 441"/>
                  <a:gd name="T85" fmla="*/ 515 h 519"/>
                  <a:gd name="T86" fmla="*/ 26 w 441"/>
                  <a:gd name="T87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1" h="519">
                    <a:moveTo>
                      <a:pt x="125" y="0"/>
                    </a:moveTo>
                    <a:lnTo>
                      <a:pt x="152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5" y="0"/>
                    </a:lnTo>
                    <a:close/>
                    <a:moveTo>
                      <a:pt x="295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293" y="4"/>
                    </a:lnTo>
                    <a:lnTo>
                      <a:pt x="295" y="2"/>
                    </a:lnTo>
                    <a:lnTo>
                      <a:pt x="295" y="0"/>
                    </a:lnTo>
                    <a:close/>
                    <a:moveTo>
                      <a:pt x="437" y="519"/>
                    </a:moveTo>
                    <a:lnTo>
                      <a:pt x="404" y="519"/>
                    </a:lnTo>
                    <a:lnTo>
                      <a:pt x="408" y="515"/>
                    </a:lnTo>
                    <a:lnTo>
                      <a:pt x="441" y="515"/>
                    </a:lnTo>
                    <a:lnTo>
                      <a:pt x="437" y="519"/>
                    </a:lnTo>
                    <a:close/>
                    <a:moveTo>
                      <a:pt x="371" y="519"/>
                    </a:moveTo>
                    <a:lnTo>
                      <a:pt x="345" y="519"/>
                    </a:lnTo>
                    <a:lnTo>
                      <a:pt x="345" y="515"/>
                    </a:lnTo>
                    <a:lnTo>
                      <a:pt x="371" y="515"/>
                    </a:lnTo>
                    <a:lnTo>
                      <a:pt x="371" y="519"/>
                    </a:lnTo>
                    <a:close/>
                    <a:moveTo>
                      <a:pt x="297" y="519"/>
                    </a:moveTo>
                    <a:lnTo>
                      <a:pt x="273" y="519"/>
                    </a:lnTo>
                    <a:lnTo>
                      <a:pt x="273" y="515"/>
                    </a:lnTo>
                    <a:lnTo>
                      <a:pt x="297" y="515"/>
                    </a:lnTo>
                    <a:lnTo>
                      <a:pt x="297" y="519"/>
                    </a:lnTo>
                    <a:close/>
                    <a:moveTo>
                      <a:pt x="234" y="519"/>
                    </a:moveTo>
                    <a:lnTo>
                      <a:pt x="197" y="519"/>
                    </a:lnTo>
                    <a:lnTo>
                      <a:pt x="197" y="515"/>
                    </a:lnTo>
                    <a:lnTo>
                      <a:pt x="232" y="515"/>
                    </a:lnTo>
                    <a:lnTo>
                      <a:pt x="234" y="519"/>
                    </a:lnTo>
                    <a:close/>
                    <a:moveTo>
                      <a:pt x="152" y="519"/>
                    </a:moveTo>
                    <a:lnTo>
                      <a:pt x="127" y="519"/>
                    </a:lnTo>
                    <a:lnTo>
                      <a:pt x="127" y="515"/>
                    </a:lnTo>
                    <a:lnTo>
                      <a:pt x="152" y="515"/>
                    </a:lnTo>
                    <a:lnTo>
                      <a:pt x="152" y="519"/>
                    </a:lnTo>
                    <a:close/>
                    <a:moveTo>
                      <a:pt x="26" y="519"/>
                    </a:moveTo>
                    <a:lnTo>
                      <a:pt x="0" y="519"/>
                    </a:lnTo>
                    <a:lnTo>
                      <a:pt x="0" y="515"/>
                    </a:lnTo>
                    <a:lnTo>
                      <a:pt x="26" y="515"/>
                    </a:lnTo>
                    <a:lnTo>
                      <a:pt x="26" y="519"/>
                    </a:lnTo>
                    <a:close/>
                  </a:path>
                </a:pathLst>
              </a:custGeom>
              <a:solidFill>
                <a:srgbClr val="4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Freeform 67"/>
              <p:cNvSpPr>
                <a:spLocks noEditPoints="1"/>
              </p:cNvSpPr>
              <p:nvPr/>
            </p:nvSpPr>
            <p:spPr bwMode="auto">
              <a:xfrm>
                <a:off x="2318" y="1889"/>
                <a:ext cx="869" cy="997"/>
              </a:xfrm>
              <a:custGeom>
                <a:avLst/>
                <a:gdLst>
                  <a:gd name="T0" fmla="*/ 127 w 443"/>
                  <a:gd name="T1" fmla="*/ 0 h 515"/>
                  <a:gd name="T2" fmla="*/ 154 w 443"/>
                  <a:gd name="T3" fmla="*/ 0 h 515"/>
                  <a:gd name="T4" fmla="*/ 154 w 443"/>
                  <a:gd name="T5" fmla="*/ 2 h 515"/>
                  <a:gd name="T6" fmla="*/ 156 w 443"/>
                  <a:gd name="T7" fmla="*/ 4 h 515"/>
                  <a:gd name="T8" fmla="*/ 127 w 443"/>
                  <a:gd name="T9" fmla="*/ 4 h 515"/>
                  <a:gd name="T10" fmla="*/ 127 w 443"/>
                  <a:gd name="T11" fmla="*/ 2 h 515"/>
                  <a:gd name="T12" fmla="*/ 127 w 443"/>
                  <a:gd name="T13" fmla="*/ 0 h 515"/>
                  <a:gd name="T14" fmla="*/ 295 w 443"/>
                  <a:gd name="T15" fmla="*/ 0 h 515"/>
                  <a:gd name="T16" fmla="*/ 318 w 443"/>
                  <a:gd name="T17" fmla="*/ 0 h 515"/>
                  <a:gd name="T18" fmla="*/ 318 w 443"/>
                  <a:gd name="T19" fmla="*/ 2 h 515"/>
                  <a:gd name="T20" fmla="*/ 316 w 443"/>
                  <a:gd name="T21" fmla="*/ 4 h 515"/>
                  <a:gd name="T22" fmla="*/ 293 w 443"/>
                  <a:gd name="T23" fmla="*/ 4 h 515"/>
                  <a:gd name="T24" fmla="*/ 293 w 443"/>
                  <a:gd name="T25" fmla="*/ 2 h 515"/>
                  <a:gd name="T26" fmla="*/ 295 w 443"/>
                  <a:gd name="T27" fmla="*/ 0 h 515"/>
                  <a:gd name="T28" fmla="*/ 439 w 443"/>
                  <a:gd name="T29" fmla="*/ 515 h 515"/>
                  <a:gd name="T30" fmla="*/ 406 w 443"/>
                  <a:gd name="T31" fmla="*/ 515 h 515"/>
                  <a:gd name="T32" fmla="*/ 410 w 443"/>
                  <a:gd name="T33" fmla="*/ 511 h 515"/>
                  <a:gd name="T34" fmla="*/ 443 w 443"/>
                  <a:gd name="T35" fmla="*/ 511 h 515"/>
                  <a:gd name="T36" fmla="*/ 439 w 443"/>
                  <a:gd name="T37" fmla="*/ 515 h 515"/>
                  <a:gd name="T38" fmla="*/ 371 w 443"/>
                  <a:gd name="T39" fmla="*/ 515 h 515"/>
                  <a:gd name="T40" fmla="*/ 345 w 443"/>
                  <a:gd name="T41" fmla="*/ 515 h 515"/>
                  <a:gd name="T42" fmla="*/ 345 w 443"/>
                  <a:gd name="T43" fmla="*/ 511 h 515"/>
                  <a:gd name="T44" fmla="*/ 371 w 443"/>
                  <a:gd name="T45" fmla="*/ 511 h 515"/>
                  <a:gd name="T46" fmla="*/ 371 w 443"/>
                  <a:gd name="T47" fmla="*/ 515 h 515"/>
                  <a:gd name="T48" fmla="*/ 297 w 443"/>
                  <a:gd name="T49" fmla="*/ 515 h 515"/>
                  <a:gd name="T50" fmla="*/ 273 w 443"/>
                  <a:gd name="T51" fmla="*/ 515 h 515"/>
                  <a:gd name="T52" fmla="*/ 273 w 443"/>
                  <a:gd name="T53" fmla="*/ 511 h 515"/>
                  <a:gd name="T54" fmla="*/ 297 w 443"/>
                  <a:gd name="T55" fmla="*/ 511 h 515"/>
                  <a:gd name="T56" fmla="*/ 297 w 443"/>
                  <a:gd name="T57" fmla="*/ 515 h 515"/>
                  <a:gd name="T58" fmla="*/ 232 w 443"/>
                  <a:gd name="T59" fmla="*/ 515 h 515"/>
                  <a:gd name="T60" fmla="*/ 197 w 443"/>
                  <a:gd name="T61" fmla="*/ 515 h 515"/>
                  <a:gd name="T62" fmla="*/ 197 w 443"/>
                  <a:gd name="T63" fmla="*/ 511 h 515"/>
                  <a:gd name="T64" fmla="*/ 230 w 443"/>
                  <a:gd name="T65" fmla="*/ 511 h 515"/>
                  <a:gd name="T66" fmla="*/ 232 w 443"/>
                  <a:gd name="T67" fmla="*/ 515 h 515"/>
                  <a:gd name="T68" fmla="*/ 152 w 443"/>
                  <a:gd name="T69" fmla="*/ 515 h 515"/>
                  <a:gd name="T70" fmla="*/ 127 w 443"/>
                  <a:gd name="T71" fmla="*/ 515 h 515"/>
                  <a:gd name="T72" fmla="*/ 127 w 443"/>
                  <a:gd name="T73" fmla="*/ 511 h 515"/>
                  <a:gd name="T74" fmla="*/ 152 w 443"/>
                  <a:gd name="T75" fmla="*/ 511 h 515"/>
                  <a:gd name="T76" fmla="*/ 152 w 443"/>
                  <a:gd name="T77" fmla="*/ 515 h 515"/>
                  <a:gd name="T78" fmla="*/ 26 w 443"/>
                  <a:gd name="T79" fmla="*/ 515 h 515"/>
                  <a:gd name="T80" fmla="*/ 0 w 443"/>
                  <a:gd name="T81" fmla="*/ 515 h 515"/>
                  <a:gd name="T82" fmla="*/ 0 w 443"/>
                  <a:gd name="T83" fmla="*/ 511 h 515"/>
                  <a:gd name="T84" fmla="*/ 26 w 443"/>
                  <a:gd name="T85" fmla="*/ 511 h 515"/>
                  <a:gd name="T86" fmla="*/ 26 w 443"/>
                  <a:gd name="T87" fmla="*/ 5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3" h="515">
                    <a:moveTo>
                      <a:pt x="127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4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5" y="0"/>
                    </a:moveTo>
                    <a:lnTo>
                      <a:pt x="318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93" y="4"/>
                    </a:lnTo>
                    <a:lnTo>
                      <a:pt x="293" y="2"/>
                    </a:lnTo>
                    <a:lnTo>
                      <a:pt x="295" y="0"/>
                    </a:lnTo>
                    <a:close/>
                    <a:moveTo>
                      <a:pt x="439" y="515"/>
                    </a:moveTo>
                    <a:lnTo>
                      <a:pt x="406" y="515"/>
                    </a:lnTo>
                    <a:lnTo>
                      <a:pt x="410" y="511"/>
                    </a:lnTo>
                    <a:lnTo>
                      <a:pt x="443" y="511"/>
                    </a:lnTo>
                    <a:lnTo>
                      <a:pt x="439" y="515"/>
                    </a:lnTo>
                    <a:close/>
                    <a:moveTo>
                      <a:pt x="371" y="515"/>
                    </a:moveTo>
                    <a:lnTo>
                      <a:pt x="345" y="515"/>
                    </a:lnTo>
                    <a:lnTo>
                      <a:pt x="345" y="511"/>
                    </a:lnTo>
                    <a:lnTo>
                      <a:pt x="371" y="511"/>
                    </a:lnTo>
                    <a:lnTo>
                      <a:pt x="371" y="515"/>
                    </a:lnTo>
                    <a:close/>
                    <a:moveTo>
                      <a:pt x="297" y="515"/>
                    </a:moveTo>
                    <a:lnTo>
                      <a:pt x="273" y="515"/>
                    </a:lnTo>
                    <a:lnTo>
                      <a:pt x="273" y="511"/>
                    </a:lnTo>
                    <a:lnTo>
                      <a:pt x="297" y="511"/>
                    </a:lnTo>
                    <a:lnTo>
                      <a:pt x="297" y="515"/>
                    </a:lnTo>
                    <a:close/>
                    <a:moveTo>
                      <a:pt x="232" y="515"/>
                    </a:moveTo>
                    <a:lnTo>
                      <a:pt x="197" y="515"/>
                    </a:lnTo>
                    <a:lnTo>
                      <a:pt x="197" y="511"/>
                    </a:lnTo>
                    <a:lnTo>
                      <a:pt x="230" y="511"/>
                    </a:lnTo>
                    <a:lnTo>
                      <a:pt x="232" y="515"/>
                    </a:lnTo>
                    <a:close/>
                    <a:moveTo>
                      <a:pt x="152" y="515"/>
                    </a:moveTo>
                    <a:lnTo>
                      <a:pt x="127" y="515"/>
                    </a:lnTo>
                    <a:lnTo>
                      <a:pt x="127" y="511"/>
                    </a:lnTo>
                    <a:lnTo>
                      <a:pt x="152" y="511"/>
                    </a:lnTo>
                    <a:lnTo>
                      <a:pt x="152" y="515"/>
                    </a:lnTo>
                    <a:close/>
                    <a:moveTo>
                      <a:pt x="26" y="515"/>
                    </a:moveTo>
                    <a:lnTo>
                      <a:pt x="0" y="515"/>
                    </a:lnTo>
                    <a:lnTo>
                      <a:pt x="0" y="511"/>
                    </a:lnTo>
                    <a:lnTo>
                      <a:pt x="26" y="511"/>
                    </a:lnTo>
                    <a:lnTo>
                      <a:pt x="26" y="515"/>
                    </a:lnTo>
                    <a:close/>
                  </a:path>
                </a:pathLst>
              </a:custGeom>
              <a:solidFill>
                <a:srgbClr val="41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2318" y="1893"/>
                <a:ext cx="872" cy="989"/>
              </a:xfrm>
              <a:custGeom>
                <a:avLst/>
                <a:gdLst>
                  <a:gd name="T0" fmla="*/ 127 w 445"/>
                  <a:gd name="T1" fmla="*/ 0 h 511"/>
                  <a:gd name="T2" fmla="*/ 154 w 445"/>
                  <a:gd name="T3" fmla="*/ 0 h 511"/>
                  <a:gd name="T4" fmla="*/ 156 w 445"/>
                  <a:gd name="T5" fmla="*/ 2 h 511"/>
                  <a:gd name="T6" fmla="*/ 156 w 445"/>
                  <a:gd name="T7" fmla="*/ 4 h 511"/>
                  <a:gd name="T8" fmla="*/ 129 w 445"/>
                  <a:gd name="T9" fmla="*/ 4 h 511"/>
                  <a:gd name="T10" fmla="*/ 127 w 445"/>
                  <a:gd name="T11" fmla="*/ 2 h 511"/>
                  <a:gd name="T12" fmla="*/ 127 w 445"/>
                  <a:gd name="T13" fmla="*/ 0 h 511"/>
                  <a:gd name="T14" fmla="*/ 293 w 445"/>
                  <a:gd name="T15" fmla="*/ 0 h 511"/>
                  <a:gd name="T16" fmla="*/ 318 w 445"/>
                  <a:gd name="T17" fmla="*/ 0 h 511"/>
                  <a:gd name="T18" fmla="*/ 316 w 445"/>
                  <a:gd name="T19" fmla="*/ 2 h 511"/>
                  <a:gd name="T20" fmla="*/ 316 w 445"/>
                  <a:gd name="T21" fmla="*/ 4 h 511"/>
                  <a:gd name="T22" fmla="*/ 291 w 445"/>
                  <a:gd name="T23" fmla="*/ 4 h 511"/>
                  <a:gd name="T24" fmla="*/ 293 w 445"/>
                  <a:gd name="T25" fmla="*/ 2 h 511"/>
                  <a:gd name="T26" fmla="*/ 293 w 445"/>
                  <a:gd name="T27" fmla="*/ 0 h 511"/>
                  <a:gd name="T28" fmla="*/ 441 w 445"/>
                  <a:gd name="T29" fmla="*/ 511 h 511"/>
                  <a:gd name="T30" fmla="*/ 408 w 445"/>
                  <a:gd name="T31" fmla="*/ 511 h 511"/>
                  <a:gd name="T32" fmla="*/ 412 w 445"/>
                  <a:gd name="T33" fmla="*/ 508 h 511"/>
                  <a:gd name="T34" fmla="*/ 445 w 445"/>
                  <a:gd name="T35" fmla="*/ 508 h 511"/>
                  <a:gd name="T36" fmla="*/ 441 w 445"/>
                  <a:gd name="T37" fmla="*/ 511 h 511"/>
                  <a:gd name="T38" fmla="*/ 371 w 445"/>
                  <a:gd name="T39" fmla="*/ 511 h 511"/>
                  <a:gd name="T40" fmla="*/ 345 w 445"/>
                  <a:gd name="T41" fmla="*/ 511 h 511"/>
                  <a:gd name="T42" fmla="*/ 345 w 445"/>
                  <a:gd name="T43" fmla="*/ 508 h 511"/>
                  <a:gd name="T44" fmla="*/ 371 w 445"/>
                  <a:gd name="T45" fmla="*/ 508 h 511"/>
                  <a:gd name="T46" fmla="*/ 371 w 445"/>
                  <a:gd name="T47" fmla="*/ 511 h 511"/>
                  <a:gd name="T48" fmla="*/ 297 w 445"/>
                  <a:gd name="T49" fmla="*/ 511 h 511"/>
                  <a:gd name="T50" fmla="*/ 273 w 445"/>
                  <a:gd name="T51" fmla="*/ 511 h 511"/>
                  <a:gd name="T52" fmla="*/ 273 w 445"/>
                  <a:gd name="T53" fmla="*/ 508 h 511"/>
                  <a:gd name="T54" fmla="*/ 297 w 445"/>
                  <a:gd name="T55" fmla="*/ 508 h 511"/>
                  <a:gd name="T56" fmla="*/ 297 w 445"/>
                  <a:gd name="T57" fmla="*/ 511 h 511"/>
                  <a:gd name="T58" fmla="*/ 232 w 445"/>
                  <a:gd name="T59" fmla="*/ 511 h 511"/>
                  <a:gd name="T60" fmla="*/ 197 w 445"/>
                  <a:gd name="T61" fmla="*/ 511 h 511"/>
                  <a:gd name="T62" fmla="*/ 197 w 445"/>
                  <a:gd name="T63" fmla="*/ 508 h 511"/>
                  <a:gd name="T64" fmla="*/ 228 w 445"/>
                  <a:gd name="T65" fmla="*/ 508 h 511"/>
                  <a:gd name="T66" fmla="*/ 232 w 445"/>
                  <a:gd name="T67" fmla="*/ 511 h 511"/>
                  <a:gd name="T68" fmla="*/ 152 w 445"/>
                  <a:gd name="T69" fmla="*/ 511 h 511"/>
                  <a:gd name="T70" fmla="*/ 127 w 445"/>
                  <a:gd name="T71" fmla="*/ 511 h 511"/>
                  <a:gd name="T72" fmla="*/ 127 w 445"/>
                  <a:gd name="T73" fmla="*/ 508 h 511"/>
                  <a:gd name="T74" fmla="*/ 152 w 445"/>
                  <a:gd name="T75" fmla="*/ 508 h 511"/>
                  <a:gd name="T76" fmla="*/ 152 w 445"/>
                  <a:gd name="T77" fmla="*/ 511 h 511"/>
                  <a:gd name="T78" fmla="*/ 26 w 445"/>
                  <a:gd name="T79" fmla="*/ 511 h 511"/>
                  <a:gd name="T80" fmla="*/ 0 w 445"/>
                  <a:gd name="T81" fmla="*/ 511 h 511"/>
                  <a:gd name="T82" fmla="*/ 0 w 445"/>
                  <a:gd name="T83" fmla="*/ 508 h 511"/>
                  <a:gd name="T84" fmla="*/ 26 w 445"/>
                  <a:gd name="T85" fmla="*/ 508 h 511"/>
                  <a:gd name="T86" fmla="*/ 26 w 445"/>
                  <a:gd name="T87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5" h="511">
                    <a:moveTo>
                      <a:pt x="127" y="0"/>
                    </a:moveTo>
                    <a:lnTo>
                      <a:pt x="154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29" y="4"/>
                    </a:lnTo>
                    <a:lnTo>
                      <a:pt x="127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8" y="0"/>
                    </a:lnTo>
                    <a:lnTo>
                      <a:pt x="316" y="2"/>
                    </a:lnTo>
                    <a:lnTo>
                      <a:pt x="316" y="4"/>
                    </a:lnTo>
                    <a:lnTo>
                      <a:pt x="291" y="4"/>
                    </a:lnTo>
                    <a:lnTo>
                      <a:pt x="293" y="2"/>
                    </a:lnTo>
                    <a:lnTo>
                      <a:pt x="293" y="0"/>
                    </a:lnTo>
                    <a:close/>
                    <a:moveTo>
                      <a:pt x="441" y="511"/>
                    </a:moveTo>
                    <a:lnTo>
                      <a:pt x="408" y="511"/>
                    </a:lnTo>
                    <a:lnTo>
                      <a:pt x="412" y="508"/>
                    </a:lnTo>
                    <a:lnTo>
                      <a:pt x="445" y="508"/>
                    </a:lnTo>
                    <a:lnTo>
                      <a:pt x="441" y="511"/>
                    </a:lnTo>
                    <a:close/>
                    <a:moveTo>
                      <a:pt x="371" y="511"/>
                    </a:moveTo>
                    <a:lnTo>
                      <a:pt x="345" y="511"/>
                    </a:lnTo>
                    <a:lnTo>
                      <a:pt x="345" y="508"/>
                    </a:lnTo>
                    <a:lnTo>
                      <a:pt x="371" y="508"/>
                    </a:lnTo>
                    <a:lnTo>
                      <a:pt x="371" y="511"/>
                    </a:lnTo>
                    <a:close/>
                    <a:moveTo>
                      <a:pt x="297" y="511"/>
                    </a:moveTo>
                    <a:lnTo>
                      <a:pt x="273" y="511"/>
                    </a:lnTo>
                    <a:lnTo>
                      <a:pt x="273" y="508"/>
                    </a:lnTo>
                    <a:lnTo>
                      <a:pt x="297" y="508"/>
                    </a:lnTo>
                    <a:lnTo>
                      <a:pt x="297" y="511"/>
                    </a:lnTo>
                    <a:close/>
                    <a:moveTo>
                      <a:pt x="232" y="511"/>
                    </a:moveTo>
                    <a:lnTo>
                      <a:pt x="197" y="511"/>
                    </a:lnTo>
                    <a:lnTo>
                      <a:pt x="197" y="508"/>
                    </a:lnTo>
                    <a:lnTo>
                      <a:pt x="228" y="508"/>
                    </a:lnTo>
                    <a:lnTo>
                      <a:pt x="232" y="511"/>
                    </a:lnTo>
                    <a:close/>
                    <a:moveTo>
                      <a:pt x="152" y="511"/>
                    </a:moveTo>
                    <a:lnTo>
                      <a:pt x="127" y="511"/>
                    </a:lnTo>
                    <a:lnTo>
                      <a:pt x="127" y="508"/>
                    </a:lnTo>
                    <a:lnTo>
                      <a:pt x="152" y="508"/>
                    </a:lnTo>
                    <a:lnTo>
                      <a:pt x="152" y="511"/>
                    </a:lnTo>
                    <a:close/>
                    <a:moveTo>
                      <a:pt x="26" y="511"/>
                    </a:moveTo>
                    <a:lnTo>
                      <a:pt x="0" y="511"/>
                    </a:lnTo>
                    <a:lnTo>
                      <a:pt x="0" y="508"/>
                    </a:lnTo>
                    <a:lnTo>
                      <a:pt x="26" y="508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rgbClr val="42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69"/>
              <p:cNvSpPr>
                <a:spLocks noEditPoints="1"/>
              </p:cNvSpPr>
              <p:nvPr/>
            </p:nvSpPr>
            <p:spPr bwMode="auto">
              <a:xfrm>
                <a:off x="2318" y="1897"/>
                <a:ext cx="876" cy="981"/>
              </a:xfrm>
              <a:custGeom>
                <a:avLst/>
                <a:gdLst>
                  <a:gd name="T0" fmla="*/ 127 w 447"/>
                  <a:gd name="T1" fmla="*/ 0 h 507"/>
                  <a:gd name="T2" fmla="*/ 156 w 447"/>
                  <a:gd name="T3" fmla="*/ 0 h 507"/>
                  <a:gd name="T4" fmla="*/ 156 w 447"/>
                  <a:gd name="T5" fmla="*/ 2 h 507"/>
                  <a:gd name="T6" fmla="*/ 158 w 447"/>
                  <a:gd name="T7" fmla="*/ 4 h 507"/>
                  <a:gd name="T8" fmla="*/ 129 w 447"/>
                  <a:gd name="T9" fmla="*/ 4 h 507"/>
                  <a:gd name="T10" fmla="*/ 129 w 447"/>
                  <a:gd name="T11" fmla="*/ 2 h 507"/>
                  <a:gd name="T12" fmla="*/ 127 w 447"/>
                  <a:gd name="T13" fmla="*/ 0 h 507"/>
                  <a:gd name="T14" fmla="*/ 293 w 447"/>
                  <a:gd name="T15" fmla="*/ 0 h 507"/>
                  <a:gd name="T16" fmla="*/ 316 w 447"/>
                  <a:gd name="T17" fmla="*/ 0 h 507"/>
                  <a:gd name="T18" fmla="*/ 316 w 447"/>
                  <a:gd name="T19" fmla="*/ 2 h 507"/>
                  <a:gd name="T20" fmla="*/ 314 w 447"/>
                  <a:gd name="T21" fmla="*/ 4 h 507"/>
                  <a:gd name="T22" fmla="*/ 289 w 447"/>
                  <a:gd name="T23" fmla="*/ 4 h 507"/>
                  <a:gd name="T24" fmla="*/ 291 w 447"/>
                  <a:gd name="T25" fmla="*/ 2 h 507"/>
                  <a:gd name="T26" fmla="*/ 293 w 447"/>
                  <a:gd name="T27" fmla="*/ 0 h 507"/>
                  <a:gd name="T28" fmla="*/ 443 w 447"/>
                  <a:gd name="T29" fmla="*/ 507 h 507"/>
                  <a:gd name="T30" fmla="*/ 410 w 447"/>
                  <a:gd name="T31" fmla="*/ 507 h 507"/>
                  <a:gd name="T32" fmla="*/ 414 w 447"/>
                  <a:gd name="T33" fmla="*/ 504 h 507"/>
                  <a:gd name="T34" fmla="*/ 447 w 447"/>
                  <a:gd name="T35" fmla="*/ 504 h 507"/>
                  <a:gd name="T36" fmla="*/ 443 w 447"/>
                  <a:gd name="T37" fmla="*/ 507 h 507"/>
                  <a:gd name="T38" fmla="*/ 371 w 447"/>
                  <a:gd name="T39" fmla="*/ 507 h 507"/>
                  <a:gd name="T40" fmla="*/ 345 w 447"/>
                  <a:gd name="T41" fmla="*/ 507 h 507"/>
                  <a:gd name="T42" fmla="*/ 345 w 447"/>
                  <a:gd name="T43" fmla="*/ 504 h 507"/>
                  <a:gd name="T44" fmla="*/ 371 w 447"/>
                  <a:gd name="T45" fmla="*/ 504 h 507"/>
                  <a:gd name="T46" fmla="*/ 371 w 447"/>
                  <a:gd name="T47" fmla="*/ 507 h 507"/>
                  <a:gd name="T48" fmla="*/ 297 w 447"/>
                  <a:gd name="T49" fmla="*/ 507 h 507"/>
                  <a:gd name="T50" fmla="*/ 273 w 447"/>
                  <a:gd name="T51" fmla="*/ 507 h 507"/>
                  <a:gd name="T52" fmla="*/ 273 w 447"/>
                  <a:gd name="T53" fmla="*/ 504 h 507"/>
                  <a:gd name="T54" fmla="*/ 297 w 447"/>
                  <a:gd name="T55" fmla="*/ 504 h 507"/>
                  <a:gd name="T56" fmla="*/ 297 w 447"/>
                  <a:gd name="T57" fmla="*/ 507 h 507"/>
                  <a:gd name="T58" fmla="*/ 230 w 447"/>
                  <a:gd name="T59" fmla="*/ 507 h 507"/>
                  <a:gd name="T60" fmla="*/ 197 w 447"/>
                  <a:gd name="T61" fmla="*/ 507 h 507"/>
                  <a:gd name="T62" fmla="*/ 197 w 447"/>
                  <a:gd name="T63" fmla="*/ 504 h 507"/>
                  <a:gd name="T64" fmla="*/ 228 w 447"/>
                  <a:gd name="T65" fmla="*/ 504 h 507"/>
                  <a:gd name="T66" fmla="*/ 230 w 447"/>
                  <a:gd name="T67" fmla="*/ 507 h 507"/>
                  <a:gd name="T68" fmla="*/ 152 w 447"/>
                  <a:gd name="T69" fmla="*/ 507 h 507"/>
                  <a:gd name="T70" fmla="*/ 127 w 447"/>
                  <a:gd name="T71" fmla="*/ 507 h 507"/>
                  <a:gd name="T72" fmla="*/ 127 w 447"/>
                  <a:gd name="T73" fmla="*/ 504 h 507"/>
                  <a:gd name="T74" fmla="*/ 152 w 447"/>
                  <a:gd name="T75" fmla="*/ 504 h 507"/>
                  <a:gd name="T76" fmla="*/ 152 w 447"/>
                  <a:gd name="T77" fmla="*/ 507 h 507"/>
                  <a:gd name="T78" fmla="*/ 26 w 447"/>
                  <a:gd name="T79" fmla="*/ 507 h 507"/>
                  <a:gd name="T80" fmla="*/ 0 w 447"/>
                  <a:gd name="T81" fmla="*/ 507 h 507"/>
                  <a:gd name="T82" fmla="*/ 0 w 447"/>
                  <a:gd name="T83" fmla="*/ 504 h 507"/>
                  <a:gd name="T84" fmla="*/ 26 w 447"/>
                  <a:gd name="T85" fmla="*/ 504 h 507"/>
                  <a:gd name="T86" fmla="*/ 26 w 447"/>
                  <a:gd name="T87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7" h="507">
                    <a:moveTo>
                      <a:pt x="127" y="0"/>
                    </a:move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7" y="0"/>
                    </a:lnTo>
                    <a:close/>
                    <a:moveTo>
                      <a:pt x="293" y="0"/>
                    </a:moveTo>
                    <a:lnTo>
                      <a:pt x="316" y="0"/>
                    </a:lnTo>
                    <a:lnTo>
                      <a:pt x="316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91" y="2"/>
                    </a:lnTo>
                    <a:lnTo>
                      <a:pt x="293" y="0"/>
                    </a:lnTo>
                    <a:close/>
                    <a:moveTo>
                      <a:pt x="443" y="507"/>
                    </a:moveTo>
                    <a:lnTo>
                      <a:pt x="410" y="507"/>
                    </a:lnTo>
                    <a:lnTo>
                      <a:pt x="414" y="504"/>
                    </a:lnTo>
                    <a:lnTo>
                      <a:pt x="447" y="504"/>
                    </a:lnTo>
                    <a:lnTo>
                      <a:pt x="443" y="507"/>
                    </a:lnTo>
                    <a:close/>
                    <a:moveTo>
                      <a:pt x="371" y="507"/>
                    </a:moveTo>
                    <a:lnTo>
                      <a:pt x="345" y="507"/>
                    </a:lnTo>
                    <a:lnTo>
                      <a:pt x="345" y="504"/>
                    </a:lnTo>
                    <a:lnTo>
                      <a:pt x="371" y="504"/>
                    </a:lnTo>
                    <a:lnTo>
                      <a:pt x="371" y="507"/>
                    </a:lnTo>
                    <a:close/>
                    <a:moveTo>
                      <a:pt x="297" y="507"/>
                    </a:moveTo>
                    <a:lnTo>
                      <a:pt x="273" y="507"/>
                    </a:lnTo>
                    <a:lnTo>
                      <a:pt x="273" y="504"/>
                    </a:lnTo>
                    <a:lnTo>
                      <a:pt x="297" y="504"/>
                    </a:lnTo>
                    <a:lnTo>
                      <a:pt x="297" y="507"/>
                    </a:lnTo>
                    <a:close/>
                    <a:moveTo>
                      <a:pt x="230" y="507"/>
                    </a:moveTo>
                    <a:lnTo>
                      <a:pt x="197" y="507"/>
                    </a:lnTo>
                    <a:lnTo>
                      <a:pt x="197" y="504"/>
                    </a:lnTo>
                    <a:lnTo>
                      <a:pt x="228" y="504"/>
                    </a:lnTo>
                    <a:lnTo>
                      <a:pt x="230" y="507"/>
                    </a:lnTo>
                    <a:close/>
                    <a:moveTo>
                      <a:pt x="152" y="507"/>
                    </a:moveTo>
                    <a:lnTo>
                      <a:pt x="127" y="507"/>
                    </a:lnTo>
                    <a:lnTo>
                      <a:pt x="127" y="504"/>
                    </a:lnTo>
                    <a:lnTo>
                      <a:pt x="152" y="504"/>
                    </a:lnTo>
                    <a:lnTo>
                      <a:pt x="152" y="507"/>
                    </a:lnTo>
                    <a:close/>
                    <a:moveTo>
                      <a:pt x="26" y="507"/>
                    </a:moveTo>
                    <a:lnTo>
                      <a:pt x="0" y="507"/>
                    </a:lnTo>
                    <a:lnTo>
                      <a:pt x="0" y="504"/>
                    </a:lnTo>
                    <a:lnTo>
                      <a:pt x="26" y="504"/>
                    </a:lnTo>
                    <a:lnTo>
                      <a:pt x="26" y="507"/>
                    </a:lnTo>
                    <a:close/>
                  </a:path>
                </a:pathLst>
              </a:custGeom>
              <a:solidFill>
                <a:srgbClr val="44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0"/>
              <p:cNvSpPr>
                <a:spLocks noEditPoints="1"/>
              </p:cNvSpPr>
              <p:nvPr/>
            </p:nvSpPr>
            <p:spPr bwMode="auto">
              <a:xfrm>
                <a:off x="2318" y="1900"/>
                <a:ext cx="880" cy="976"/>
              </a:xfrm>
              <a:custGeom>
                <a:avLst/>
                <a:gdLst>
                  <a:gd name="T0" fmla="*/ 129 w 449"/>
                  <a:gd name="T1" fmla="*/ 0 h 504"/>
                  <a:gd name="T2" fmla="*/ 156 w 449"/>
                  <a:gd name="T3" fmla="*/ 0 h 504"/>
                  <a:gd name="T4" fmla="*/ 158 w 449"/>
                  <a:gd name="T5" fmla="*/ 2 h 504"/>
                  <a:gd name="T6" fmla="*/ 160 w 449"/>
                  <a:gd name="T7" fmla="*/ 4 h 504"/>
                  <a:gd name="T8" fmla="*/ 131 w 449"/>
                  <a:gd name="T9" fmla="*/ 4 h 504"/>
                  <a:gd name="T10" fmla="*/ 129 w 449"/>
                  <a:gd name="T11" fmla="*/ 2 h 504"/>
                  <a:gd name="T12" fmla="*/ 129 w 449"/>
                  <a:gd name="T13" fmla="*/ 0 h 504"/>
                  <a:gd name="T14" fmla="*/ 291 w 449"/>
                  <a:gd name="T15" fmla="*/ 0 h 504"/>
                  <a:gd name="T16" fmla="*/ 316 w 449"/>
                  <a:gd name="T17" fmla="*/ 0 h 504"/>
                  <a:gd name="T18" fmla="*/ 314 w 449"/>
                  <a:gd name="T19" fmla="*/ 2 h 504"/>
                  <a:gd name="T20" fmla="*/ 314 w 449"/>
                  <a:gd name="T21" fmla="*/ 4 h 504"/>
                  <a:gd name="T22" fmla="*/ 289 w 449"/>
                  <a:gd name="T23" fmla="*/ 4 h 504"/>
                  <a:gd name="T24" fmla="*/ 289 w 449"/>
                  <a:gd name="T25" fmla="*/ 2 h 504"/>
                  <a:gd name="T26" fmla="*/ 291 w 449"/>
                  <a:gd name="T27" fmla="*/ 0 h 504"/>
                  <a:gd name="T28" fmla="*/ 445 w 449"/>
                  <a:gd name="T29" fmla="*/ 504 h 504"/>
                  <a:gd name="T30" fmla="*/ 412 w 449"/>
                  <a:gd name="T31" fmla="*/ 504 h 504"/>
                  <a:gd name="T32" fmla="*/ 414 w 449"/>
                  <a:gd name="T33" fmla="*/ 500 h 504"/>
                  <a:gd name="T34" fmla="*/ 449 w 449"/>
                  <a:gd name="T35" fmla="*/ 500 h 504"/>
                  <a:gd name="T36" fmla="*/ 445 w 449"/>
                  <a:gd name="T37" fmla="*/ 504 h 504"/>
                  <a:gd name="T38" fmla="*/ 371 w 449"/>
                  <a:gd name="T39" fmla="*/ 504 h 504"/>
                  <a:gd name="T40" fmla="*/ 345 w 449"/>
                  <a:gd name="T41" fmla="*/ 504 h 504"/>
                  <a:gd name="T42" fmla="*/ 345 w 449"/>
                  <a:gd name="T43" fmla="*/ 500 h 504"/>
                  <a:gd name="T44" fmla="*/ 371 w 449"/>
                  <a:gd name="T45" fmla="*/ 500 h 504"/>
                  <a:gd name="T46" fmla="*/ 371 w 449"/>
                  <a:gd name="T47" fmla="*/ 504 h 504"/>
                  <a:gd name="T48" fmla="*/ 297 w 449"/>
                  <a:gd name="T49" fmla="*/ 504 h 504"/>
                  <a:gd name="T50" fmla="*/ 273 w 449"/>
                  <a:gd name="T51" fmla="*/ 504 h 504"/>
                  <a:gd name="T52" fmla="*/ 273 w 449"/>
                  <a:gd name="T53" fmla="*/ 500 h 504"/>
                  <a:gd name="T54" fmla="*/ 297 w 449"/>
                  <a:gd name="T55" fmla="*/ 500 h 504"/>
                  <a:gd name="T56" fmla="*/ 297 w 449"/>
                  <a:gd name="T57" fmla="*/ 504 h 504"/>
                  <a:gd name="T58" fmla="*/ 228 w 449"/>
                  <a:gd name="T59" fmla="*/ 504 h 504"/>
                  <a:gd name="T60" fmla="*/ 197 w 449"/>
                  <a:gd name="T61" fmla="*/ 504 h 504"/>
                  <a:gd name="T62" fmla="*/ 197 w 449"/>
                  <a:gd name="T63" fmla="*/ 500 h 504"/>
                  <a:gd name="T64" fmla="*/ 227 w 449"/>
                  <a:gd name="T65" fmla="*/ 500 h 504"/>
                  <a:gd name="T66" fmla="*/ 228 w 449"/>
                  <a:gd name="T67" fmla="*/ 504 h 504"/>
                  <a:gd name="T68" fmla="*/ 152 w 449"/>
                  <a:gd name="T69" fmla="*/ 504 h 504"/>
                  <a:gd name="T70" fmla="*/ 127 w 449"/>
                  <a:gd name="T71" fmla="*/ 504 h 504"/>
                  <a:gd name="T72" fmla="*/ 127 w 449"/>
                  <a:gd name="T73" fmla="*/ 500 h 504"/>
                  <a:gd name="T74" fmla="*/ 152 w 449"/>
                  <a:gd name="T75" fmla="*/ 500 h 504"/>
                  <a:gd name="T76" fmla="*/ 152 w 449"/>
                  <a:gd name="T77" fmla="*/ 504 h 504"/>
                  <a:gd name="T78" fmla="*/ 26 w 449"/>
                  <a:gd name="T79" fmla="*/ 504 h 504"/>
                  <a:gd name="T80" fmla="*/ 0 w 449"/>
                  <a:gd name="T81" fmla="*/ 504 h 504"/>
                  <a:gd name="T82" fmla="*/ 0 w 449"/>
                  <a:gd name="T83" fmla="*/ 500 h 504"/>
                  <a:gd name="T84" fmla="*/ 26 w 449"/>
                  <a:gd name="T85" fmla="*/ 500 h 504"/>
                  <a:gd name="T86" fmla="*/ 26 w 449"/>
                  <a:gd name="T87" fmla="*/ 504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9" h="504">
                    <a:moveTo>
                      <a:pt x="129" y="0"/>
                    </a:moveTo>
                    <a:lnTo>
                      <a:pt x="156" y="0"/>
                    </a:lnTo>
                    <a:lnTo>
                      <a:pt x="158" y="2"/>
                    </a:lnTo>
                    <a:lnTo>
                      <a:pt x="160" y="4"/>
                    </a:lnTo>
                    <a:lnTo>
                      <a:pt x="131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  <a:moveTo>
                      <a:pt x="291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4" y="4"/>
                    </a:lnTo>
                    <a:lnTo>
                      <a:pt x="289" y="4"/>
                    </a:lnTo>
                    <a:lnTo>
                      <a:pt x="289" y="2"/>
                    </a:lnTo>
                    <a:lnTo>
                      <a:pt x="291" y="0"/>
                    </a:lnTo>
                    <a:close/>
                    <a:moveTo>
                      <a:pt x="445" y="504"/>
                    </a:moveTo>
                    <a:lnTo>
                      <a:pt x="412" y="504"/>
                    </a:lnTo>
                    <a:lnTo>
                      <a:pt x="414" y="500"/>
                    </a:lnTo>
                    <a:lnTo>
                      <a:pt x="449" y="500"/>
                    </a:lnTo>
                    <a:lnTo>
                      <a:pt x="445" y="504"/>
                    </a:lnTo>
                    <a:close/>
                    <a:moveTo>
                      <a:pt x="371" y="504"/>
                    </a:moveTo>
                    <a:lnTo>
                      <a:pt x="345" y="504"/>
                    </a:lnTo>
                    <a:lnTo>
                      <a:pt x="345" y="500"/>
                    </a:lnTo>
                    <a:lnTo>
                      <a:pt x="371" y="500"/>
                    </a:lnTo>
                    <a:lnTo>
                      <a:pt x="371" y="504"/>
                    </a:lnTo>
                    <a:close/>
                    <a:moveTo>
                      <a:pt x="297" y="504"/>
                    </a:moveTo>
                    <a:lnTo>
                      <a:pt x="273" y="504"/>
                    </a:lnTo>
                    <a:lnTo>
                      <a:pt x="273" y="500"/>
                    </a:lnTo>
                    <a:lnTo>
                      <a:pt x="297" y="500"/>
                    </a:lnTo>
                    <a:lnTo>
                      <a:pt x="297" y="504"/>
                    </a:lnTo>
                    <a:close/>
                    <a:moveTo>
                      <a:pt x="228" y="504"/>
                    </a:moveTo>
                    <a:lnTo>
                      <a:pt x="197" y="504"/>
                    </a:lnTo>
                    <a:lnTo>
                      <a:pt x="197" y="500"/>
                    </a:lnTo>
                    <a:lnTo>
                      <a:pt x="227" y="500"/>
                    </a:lnTo>
                    <a:lnTo>
                      <a:pt x="228" y="504"/>
                    </a:lnTo>
                    <a:close/>
                    <a:moveTo>
                      <a:pt x="152" y="504"/>
                    </a:moveTo>
                    <a:lnTo>
                      <a:pt x="127" y="504"/>
                    </a:lnTo>
                    <a:lnTo>
                      <a:pt x="127" y="500"/>
                    </a:lnTo>
                    <a:lnTo>
                      <a:pt x="152" y="500"/>
                    </a:lnTo>
                    <a:lnTo>
                      <a:pt x="152" y="504"/>
                    </a:lnTo>
                    <a:close/>
                    <a:moveTo>
                      <a:pt x="26" y="504"/>
                    </a:moveTo>
                    <a:lnTo>
                      <a:pt x="0" y="504"/>
                    </a:lnTo>
                    <a:lnTo>
                      <a:pt x="0" y="500"/>
                    </a:lnTo>
                    <a:lnTo>
                      <a:pt x="26" y="500"/>
                    </a:lnTo>
                    <a:lnTo>
                      <a:pt x="26" y="504"/>
                    </a:lnTo>
                    <a:close/>
                  </a:path>
                </a:pathLst>
              </a:custGeom>
              <a:solidFill>
                <a:srgbClr val="45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1"/>
              <p:cNvSpPr>
                <a:spLocks noEditPoints="1"/>
              </p:cNvSpPr>
              <p:nvPr/>
            </p:nvSpPr>
            <p:spPr bwMode="auto">
              <a:xfrm>
                <a:off x="2318" y="1904"/>
                <a:ext cx="884" cy="968"/>
              </a:xfrm>
              <a:custGeom>
                <a:avLst/>
                <a:gdLst>
                  <a:gd name="T0" fmla="*/ 129 w 451"/>
                  <a:gd name="T1" fmla="*/ 0 h 500"/>
                  <a:gd name="T2" fmla="*/ 158 w 451"/>
                  <a:gd name="T3" fmla="*/ 0 h 500"/>
                  <a:gd name="T4" fmla="*/ 160 w 451"/>
                  <a:gd name="T5" fmla="*/ 2 h 500"/>
                  <a:gd name="T6" fmla="*/ 162 w 451"/>
                  <a:gd name="T7" fmla="*/ 4 h 500"/>
                  <a:gd name="T8" fmla="*/ 131 w 451"/>
                  <a:gd name="T9" fmla="*/ 4 h 500"/>
                  <a:gd name="T10" fmla="*/ 131 w 451"/>
                  <a:gd name="T11" fmla="*/ 2 h 500"/>
                  <a:gd name="T12" fmla="*/ 129 w 451"/>
                  <a:gd name="T13" fmla="*/ 0 h 500"/>
                  <a:gd name="T14" fmla="*/ 289 w 451"/>
                  <a:gd name="T15" fmla="*/ 0 h 500"/>
                  <a:gd name="T16" fmla="*/ 314 w 451"/>
                  <a:gd name="T17" fmla="*/ 0 h 500"/>
                  <a:gd name="T18" fmla="*/ 314 w 451"/>
                  <a:gd name="T19" fmla="*/ 2 h 500"/>
                  <a:gd name="T20" fmla="*/ 312 w 451"/>
                  <a:gd name="T21" fmla="*/ 4 h 500"/>
                  <a:gd name="T22" fmla="*/ 287 w 451"/>
                  <a:gd name="T23" fmla="*/ 4 h 500"/>
                  <a:gd name="T24" fmla="*/ 289 w 451"/>
                  <a:gd name="T25" fmla="*/ 2 h 500"/>
                  <a:gd name="T26" fmla="*/ 289 w 451"/>
                  <a:gd name="T27" fmla="*/ 0 h 500"/>
                  <a:gd name="T28" fmla="*/ 447 w 451"/>
                  <a:gd name="T29" fmla="*/ 500 h 500"/>
                  <a:gd name="T30" fmla="*/ 414 w 451"/>
                  <a:gd name="T31" fmla="*/ 500 h 500"/>
                  <a:gd name="T32" fmla="*/ 416 w 451"/>
                  <a:gd name="T33" fmla="*/ 496 h 500"/>
                  <a:gd name="T34" fmla="*/ 451 w 451"/>
                  <a:gd name="T35" fmla="*/ 496 h 500"/>
                  <a:gd name="T36" fmla="*/ 447 w 451"/>
                  <a:gd name="T37" fmla="*/ 500 h 500"/>
                  <a:gd name="T38" fmla="*/ 371 w 451"/>
                  <a:gd name="T39" fmla="*/ 500 h 500"/>
                  <a:gd name="T40" fmla="*/ 345 w 451"/>
                  <a:gd name="T41" fmla="*/ 500 h 500"/>
                  <a:gd name="T42" fmla="*/ 345 w 451"/>
                  <a:gd name="T43" fmla="*/ 496 h 500"/>
                  <a:gd name="T44" fmla="*/ 371 w 451"/>
                  <a:gd name="T45" fmla="*/ 496 h 500"/>
                  <a:gd name="T46" fmla="*/ 371 w 451"/>
                  <a:gd name="T47" fmla="*/ 500 h 500"/>
                  <a:gd name="T48" fmla="*/ 297 w 451"/>
                  <a:gd name="T49" fmla="*/ 500 h 500"/>
                  <a:gd name="T50" fmla="*/ 273 w 451"/>
                  <a:gd name="T51" fmla="*/ 500 h 500"/>
                  <a:gd name="T52" fmla="*/ 273 w 451"/>
                  <a:gd name="T53" fmla="*/ 496 h 500"/>
                  <a:gd name="T54" fmla="*/ 297 w 451"/>
                  <a:gd name="T55" fmla="*/ 496 h 500"/>
                  <a:gd name="T56" fmla="*/ 297 w 451"/>
                  <a:gd name="T57" fmla="*/ 500 h 500"/>
                  <a:gd name="T58" fmla="*/ 228 w 451"/>
                  <a:gd name="T59" fmla="*/ 500 h 500"/>
                  <a:gd name="T60" fmla="*/ 197 w 451"/>
                  <a:gd name="T61" fmla="*/ 500 h 500"/>
                  <a:gd name="T62" fmla="*/ 197 w 451"/>
                  <a:gd name="T63" fmla="*/ 496 h 500"/>
                  <a:gd name="T64" fmla="*/ 225 w 451"/>
                  <a:gd name="T65" fmla="*/ 496 h 500"/>
                  <a:gd name="T66" fmla="*/ 228 w 451"/>
                  <a:gd name="T67" fmla="*/ 500 h 500"/>
                  <a:gd name="T68" fmla="*/ 152 w 451"/>
                  <a:gd name="T69" fmla="*/ 500 h 500"/>
                  <a:gd name="T70" fmla="*/ 127 w 451"/>
                  <a:gd name="T71" fmla="*/ 500 h 500"/>
                  <a:gd name="T72" fmla="*/ 127 w 451"/>
                  <a:gd name="T73" fmla="*/ 496 h 500"/>
                  <a:gd name="T74" fmla="*/ 152 w 451"/>
                  <a:gd name="T75" fmla="*/ 496 h 500"/>
                  <a:gd name="T76" fmla="*/ 152 w 451"/>
                  <a:gd name="T77" fmla="*/ 500 h 500"/>
                  <a:gd name="T78" fmla="*/ 26 w 451"/>
                  <a:gd name="T79" fmla="*/ 500 h 500"/>
                  <a:gd name="T80" fmla="*/ 0 w 451"/>
                  <a:gd name="T81" fmla="*/ 500 h 500"/>
                  <a:gd name="T82" fmla="*/ 0 w 451"/>
                  <a:gd name="T83" fmla="*/ 496 h 500"/>
                  <a:gd name="T84" fmla="*/ 26 w 451"/>
                  <a:gd name="T85" fmla="*/ 496 h 500"/>
                  <a:gd name="T86" fmla="*/ 26 w 451"/>
                  <a:gd name="T87" fmla="*/ 50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1" h="500">
                    <a:moveTo>
                      <a:pt x="129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131" y="4"/>
                    </a:lnTo>
                    <a:lnTo>
                      <a:pt x="131" y="2"/>
                    </a:lnTo>
                    <a:lnTo>
                      <a:pt x="129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87" y="4"/>
                    </a:lnTo>
                    <a:lnTo>
                      <a:pt x="289" y="2"/>
                    </a:lnTo>
                    <a:lnTo>
                      <a:pt x="289" y="0"/>
                    </a:lnTo>
                    <a:close/>
                    <a:moveTo>
                      <a:pt x="447" y="500"/>
                    </a:moveTo>
                    <a:lnTo>
                      <a:pt x="414" y="500"/>
                    </a:lnTo>
                    <a:lnTo>
                      <a:pt x="416" y="496"/>
                    </a:lnTo>
                    <a:lnTo>
                      <a:pt x="451" y="496"/>
                    </a:lnTo>
                    <a:lnTo>
                      <a:pt x="447" y="500"/>
                    </a:lnTo>
                    <a:close/>
                    <a:moveTo>
                      <a:pt x="371" y="500"/>
                    </a:moveTo>
                    <a:lnTo>
                      <a:pt x="345" y="500"/>
                    </a:lnTo>
                    <a:lnTo>
                      <a:pt x="345" y="496"/>
                    </a:lnTo>
                    <a:lnTo>
                      <a:pt x="371" y="496"/>
                    </a:lnTo>
                    <a:lnTo>
                      <a:pt x="371" y="500"/>
                    </a:lnTo>
                    <a:close/>
                    <a:moveTo>
                      <a:pt x="297" y="500"/>
                    </a:moveTo>
                    <a:lnTo>
                      <a:pt x="273" y="500"/>
                    </a:lnTo>
                    <a:lnTo>
                      <a:pt x="273" y="496"/>
                    </a:lnTo>
                    <a:lnTo>
                      <a:pt x="297" y="496"/>
                    </a:lnTo>
                    <a:lnTo>
                      <a:pt x="297" y="500"/>
                    </a:lnTo>
                    <a:close/>
                    <a:moveTo>
                      <a:pt x="228" y="500"/>
                    </a:moveTo>
                    <a:lnTo>
                      <a:pt x="197" y="500"/>
                    </a:lnTo>
                    <a:lnTo>
                      <a:pt x="197" y="496"/>
                    </a:lnTo>
                    <a:lnTo>
                      <a:pt x="225" y="496"/>
                    </a:lnTo>
                    <a:lnTo>
                      <a:pt x="228" y="500"/>
                    </a:lnTo>
                    <a:close/>
                    <a:moveTo>
                      <a:pt x="152" y="500"/>
                    </a:moveTo>
                    <a:lnTo>
                      <a:pt x="127" y="500"/>
                    </a:lnTo>
                    <a:lnTo>
                      <a:pt x="127" y="496"/>
                    </a:lnTo>
                    <a:lnTo>
                      <a:pt x="152" y="496"/>
                    </a:lnTo>
                    <a:lnTo>
                      <a:pt x="152" y="500"/>
                    </a:lnTo>
                    <a:close/>
                    <a:moveTo>
                      <a:pt x="26" y="500"/>
                    </a:moveTo>
                    <a:lnTo>
                      <a:pt x="0" y="500"/>
                    </a:lnTo>
                    <a:lnTo>
                      <a:pt x="0" y="496"/>
                    </a:lnTo>
                    <a:lnTo>
                      <a:pt x="26" y="496"/>
                    </a:lnTo>
                    <a:lnTo>
                      <a:pt x="26" y="500"/>
                    </a:lnTo>
                    <a:close/>
                  </a:path>
                </a:pathLst>
              </a:custGeom>
              <a:solidFill>
                <a:srgbClr val="46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318" y="1908"/>
                <a:ext cx="888" cy="960"/>
              </a:xfrm>
              <a:custGeom>
                <a:avLst/>
                <a:gdLst>
                  <a:gd name="T0" fmla="*/ 131 w 453"/>
                  <a:gd name="T1" fmla="*/ 0 h 496"/>
                  <a:gd name="T2" fmla="*/ 160 w 453"/>
                  <a:gd name="T3" fmla="*/ 0 h 496"/>
                  <a:gd name="T4" fmla="*/ 162 w 453"/>
                  <a:gd name="T5" fmla="*/ 2 h 496"/>
                  <a:gd name="T6" fmla="*/ 162 w 453"/>
                  <a:gd name="T7" fmla="*/ 3 h 496"/>
                  <a:gd name="T8" fmla="*/ 133 w 453"/>
                  <a:gd name="T9" fmla="*/ 3 h 496"/>
                  <a:gd name="T10" fmla="*/ 131 w 453"/>
                  <a:gd name="T11" fmla="*/ 2 h 496"/>
                  <a:gd name="T12" fmla="*/ 131 w 453"/>
                  <a:gd name="T13" fmla="*/ 0 h 496"/>
                  <a:gd name="T14" fmla="*/ 289 w 453"/>
                  <a:gd name="T15" fmla="*/ 0 h 496"/>
                  <a:gd name="T16" fmla="*/ 314 w 453"/>
                  <a:gd name="T17" fmla="*/ 0 h 496"/>
                  <a:gd name="T18" fmla="*/ 312 w 453"/>
                  <a:gd name="T19" fmla="*/ 2 h 496"/>
                  <a:gd name="T20" fmla="*/ 312 w 453"/>
                  <a:gd name="T21" fmla="*/ 3 h 496"/>
                  <a:gd name="T22" fmla="*/ 285 w 453"/>
                  <a:gd name="T23" fmla="*/ 3 h 496"/>
                  <a:gd name="T24" fmla="*/ 287 w 453"/>
                  <a:gd name="T25" fmla="*/ 2 h 496"/>
                  <a:gd name="T26" fmla="*/ 289 w 453"/>
                  <a:gd name="T27" fmla="*/ 0 h 496"/>
                  <a:gd name="T28" fmla="*/ 449 w 453"/>
                  <a:gd name="T29" fmla="*/ 496 h 496"/>
                  <a:gd name="T30" fmla="*/ 414 w 453"/>
                  <a:gd name="T31" fmla="*/ 496 h 496"/>
                  <a:gd name="T32" fmla="*/ 418 w 453"/>
                  <a:gd name="T33" fmla="*/ 492 h 496"/>
                  <a:gd name="T34" fmla="*/ 453 w 453"/>
                  <a:gd name="T35" fmla="*/ 492 h 496"/>
                  <a:gd name="T36" fmla="*/ 449 w 453"/>
                  <a:gd name="T37" fmla="*/ 496 h 496"/>
                  <a:gd name="T38" fmla="*/ 371 w 453"/>
                  <a:gd name="T39" fmla="*/ 496 h 496"/>
                  <a:gd name="T40" fmla="*/ 345 w 453"/>
                  <a:gd name="T41" fmla="*/ 496 h 496"/>
                  <a:gd name="T42" fmla="*/ 345 w 453"/>
                  <a:gd name="T43" fmla="*/ 492 h 496"/>
                  <a:gd name="T44" fmla="*/ 371 w 453"/>
                  <a:gd name="T45" fmla="*/ 492 h 496"/>
                  <a:gd name="T46" fmla="*/ 371 w 453"/>
                  <a:gd name="T47" fmla="*/ 496 h 496"/>
                  <a:gd name="T48" fmla="*/ 297 w 453"/>
                  <a:gd name="T49" fmla="*/ 496 h 496"/>
                  <a:gd name="T50" fmla="*/ 273 w 453"/>
                  <a:gd name="T51" fmla="*/ 496 h 496"/>
                  <a:gd name="T52" fmla="*/ 273 w 453"/>
                  <a:gd name="T53" fmla="*/ 492 h 496"/>
                  <a:gd name="T54" fmla="*/ 297 w 453"/>
                  <a:gd name="T55" fmla="*/ 492 h 496"/>
                  <a:gd name="T56" fmla="*/ 297 w 453"/>
                  <a:gd name="T57" fmla="*/ 496 h 496"/>
                  <a:gd name="T58" fmla="*/ 227 w 453"/>
                  <a:gd name="T59" fmla="*/ 496 h 496"/>
                  <a:gd name="T60" fmla="*/ 197 w 453"/>
                  <a:gd name="T61" fmla="*/ 496 h 496"/>
                  <a:gd name="T62" fmla="*/ 197 w 453"/>
                  <a:gd name="T63" fmla="*/ 492 h 496"/>
                  <a:gd name="T64" fmla="*/ 225 w 453"/>
                  <a:gd name="T65" fmla="*/ 492 h 496"/>
                  <a:gd name="T66" fmla="*/ 227 w 453"/>
                  <a:gd name="T67" fmla="*/ 496 h 496"/>
                  <a:gd name="T68" fmla="*/ 152 w 453"/>
                  <a:gd name="T69" fmla="*/ 496 h 496"/>
                  <a:gd name="T70" fmla="*/ 127 w 453"/>
                  <a:gd name="T71" fmla="*/ 496 h 496"/>
                  <a:gd name="T72" fmla="*/ 127 w 453"/>
                  <a:gd name="T73" fmla="*/ 492 h 496"/>
                  <a:gd name="T74" fmla="*/ 152 w 453"/>
                  <a:gd name="T75" fmla="*/ 492 h 496"/>
                  <a:gd name="T76" fmla="*/ 152 w 453"/>
                  <a:gd name="T77" fmla="*/ 496 h 496"/>
                  <a:gd name="T78" fmla="*/ 26 w 453"/>
                  <a:gd name="T79" fmla="*/ 496 h 496"/>
                  <a:gd name="T80" fmla="*/ 0 w 453"/>
                  <a:gd name="T81" fmla="*/ 496 h 496"/>
                  <a:gd name="T82" fmla="*/ 0 w 453"/>
                  <a:gd name="T83" fmla="*/ 492 h 496"/>
                  <a:gd name="T84" fmla="*/ 26 w 453"/>
                  <a:gd name="T85" fmla="*/ 492 h 496"/>
                  <a:gd name="T86" fmla="*/ 26 w 453"/>
                  <a:gd name="T87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3" h="496">
                    <a:moveTo>
                      <a:pt x="131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33" y="3"/>
                    </a:lnTo>
                    <a:lnTo>
                      <a:pt x="131" y="2"/>
                    </a:lnTo>
                    <a:lnTo>
                      <a:pt x="131" y="0"/>
                    </a:lnTo>
                    <a:close/>
                    <a:moveTo>
                      <a:pt x="289" y="0"/>
                    </a:moveTo>
                    <a:lnTo>
                      <a:pt x="314" y="0"/>
                    </a:lnTo>
                    <a:lnTo>
                      <a:pt x="312" y="2"/>
                    </a:lnTo>
                    <a:lnTo>
                      <a:pt x="312" y="3"/>
                    </a:lnTo>
                    <a:lnTo>
                      <a:pt x="285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449" y="496"/>
                    </a:moveTo>
                    <a:lnTo>
                      <a:pt x="414" y="496"/>
                    </a:lnTo>
                    <a:lnTo>
                      <a:pt x="418" y="492"/>
                    </a:lnTo>
                    <a:lnTo>
                      <a:pt x="453" y="492"/>
                    </a:lnTo>
                    <a:lnTo>
                      <a:pt x="449" y="496"/>
                    </a:lnTo>
                    <a:close/>
                    <a:moveTo>
                      <a:pt x="371" y="496"/>
                    </a:moveTo>
                    <a:lnTo>
                      <a:pt x="345" y="496"/>
                    </a:lnTo>
                    <a:lnTo>
                      <a:pt x="345" y="492"/>
                    </a:lnTo>
                    <a:lnTo>
                      <a:pt x="371" y="492"/>
                    </a:lnTo>
                    <a:lnTo>
                      <a:pt x="371" y="496"/>
                    </a:lnTo>
                    <a:close/>
                    <a:moveTo>
                      <a:pt x="297" y="496"/>
                    </a:moveTo>
                    <a:lnTo>
                      <a:pt x="273" y="496"/>
                    </a:lnTo>
                    <a:lnTo>
                      <a:pt x="273" y="492"/>
                    </a:lnTo>
                    <a:lnTo>
                      <a:pt x="297" y="492"/>
                    </a:lnTo>
                    <a:lnTo>
                      <a:pt x="297" y="496"/>
                    </a:lnTo>
                    <a:close/>
                    <a:moveTo>
                      <a:pt x="227" y="496"/>
                    </a:moveTo>
                    <a:lnTo>
                      <a:pt x="197" y="496"/>
                    </a:lnTo>
                    <a:lnTo>
                      <a:pt x="197" y="492"/>
                    </a:lnTo>
                    <a:lnTo>
                      <a:pt x="225" y="492"/>
                    </a:lnTo>
                    <a:lnTo>
                      <a:pt x="227" y="496"/>
                    </a:lnTo>
                    <a:close/>
                    <a:moveTo>
                      <a:pt x="152" y="496"/>
                    </a:moveTo>
                    <a:lnTo>
                      <a:pt x="127" y="496"/>
                    </a:lnTo>
                    <a:lnTo>
                      <a:pt x="127" y="492"/>
                    </a:lnTo>
                    <a:lnTo>
                      <a:pt x="152" y="492"/>
                    </a:lnTo>
                    <a:lnTo>
                      <a:pt x="152" y="496"/>
                    </a:lnTo>
                    <a:close/>
                    <a:moveTo>
                      <a:pt x="26" y="496"/>
                    </a:moveTo>
                    <a:lnTo>
                      <a:pt x="0" y="496"/>
                    </a:lnTo>
                    <a:lnTo>
                      <a:pt x="0" y="492"/>
                    </a:lnTo>
                    <a:lnTo>
                      <a:pt x="26" y="492"/>
                    </a:lnTo>
                    <a:lnTo>
                      <a:pt x="26" y="496"/>
                    </a:lnTo>
                    <a:close/>
                  </a:path>
                </a:pathLst>
              </a:custGeom>
              <a:solidFill>
                <a:srgbClr val="47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2281" y="1912"/>
                <a:ext cx="942" cy="952"/>
              </a:xfrm>
              <a:custGeom>
                <a:avLst/>
                <a:gdLst>
                  <a:gd name="T0" fmla="*/ 150 w 481"/>
                  <a:gd name="T1" fmla="*/ 0 h 492"/>
                  <a:gd name="T2" fmla="*/ 181 w 481"/>
                  <a:gd name="T3" fmla="*/ 0 h 492"/>
                  <a:gd name="T4" fmla="*/ 181 w 481"/>
                  <a:gd name="T5" fmla="*/ 1 h 492"/>
                  <a:gd name="T6" fmla="*/ 183 w 481"/>
                  <a:gd name="T7" fmla="*/ 3 h 492"/>
                  <a:gd name="T8" fmla="*/ 154 w 481"/>
                  <a:gd name="T9" fmla="*/ 3 h 492"/>
                  <a:gd name="T10" fmla="*/ 152 w 481"/>
                  <a:gd name="T11" fmla="*/ 1 h 492"/>
                  <a:gd name="T12" fmla="*/ 150 w 481"/>
                  <a:gd name="T13" fmla="*/ 0 h 492"/>
                  <a:gd name="T14" fmla="*/ 306 w 481"/>
                  <a:gd name="T15" fmla="*/ 0 h 492"/>
                  <a:gd name="T16" fmla="*/ 331 w 481"/>
                  <a:gd name="T17" fmla="*/ 0 h 492"/>
                  <a:gd name="T18" fmla="*/ 331 w 481"/>
                  <a:gd name="T19" fmla="*/ 1 h 492"/>
                  <a:gd name="T20" fmla="*/ 329 w 481"/>
                  <a:gd name="T21" fmla="*/ 3 h 492"/>
                  <a:gd name="T22" fmla="*/ 302 w 481"/>
                  <a:gd name="T23" fmla="*/ 3 h 492"/>
                  <a:gd name="T24" fmla="*/ 304 w 481"/>
                  <a:gd name="T25" fmla="*/ 1 h 492"/>
                  <a:gd name="T26" fmla="*/ 306 w 481"/>
                  <a:gd name="T27" fmla="*/ 0 h 492"/>
                  <a:gd name="T28" fmla="*/ 470 w 481"/>
                  <a:gd name="T29" fmla="*/ 492 h 492"/>
                  <a:gd name="T30" fmla="*/ 435 w 481"/>
                  <a:gd name="T31" fmla="*/ 492 h 492"/>
                  <a:gd name="T32" fmla="*/ 439 w 481"/>
                  <a:gd name="T33" fmla="*/ 488 h 492"/>
                  <a:gd name="T34" fmla="*/ 474 w 481"/>
                  <a:gd name="T35" fmla="*/ 488 h 492"/>
                  <a:gd name="T36" fmla="*/ 470 w 481"/>
                  <a:gd name="T37" fmla="*/ 492 h 492"/>
                  <a:gd name="T38" fmla="*/ 390 w 481"/>
                  <a:gd name="T39" fmla="*/ 492 h 492"/>
                  <a:gd name="T40" fmla="*/ 364 w 481"/>
                  <a:gd name="T41" fmla="*/ 492 h 492"/>
                  <a:gd name="T42" fmla="*/ 364 w 481"/>
                  <a:gd name="T43" fmla="*/ 488 h 492"/>
                  <a:gd name="T44" fmla="*/ 390 w 481"/>
                  <a:gd name="T45" fmla="*/ 488 h 492"/>
                  <a:gd name="T46" fmla="*/ 390 w 481"/>
                  <a:gd name="T47" fmla="*/ 492 h 492"/>
                  <a:gd name="T48" fmla="*/ 316 w 481"/>
                  <a:gd name="T49" fmla="*/ 492 h 492"/>
                  <a:gd name="T50" fmla="*/ 292 w 481"/>
                  <a:gd name="T51" fmla="*/ 492 h 492"/>
                  <a:gd name="T52" fmla="*/ 292 w 481"/>
                  <a:gd name="T53" fmla="*/ 488 h 492"/>
                  <a:gd name="T54" fmla="*/ 316 w 481"/>
                  <a:gd name="T55" fmla="*/ 488 h 492"/>
                  <a:gd name="T56" fmla="*/ 316 w 481"/>
                  <a:gd name="T57" fmla="*/ 492 h 492"/>
                  <a:gd name="T58" fmla="*/ 244 w 481"/>
                  <a:gd name="T59" fmla="*/ 492 h 492"/>
                  <a:gd name="T60" fmla="*/ 216 w 481"/>
                  <a:gd name="T61" fmla="*/ 492 h 492"/>
                  <a:gd name="T62" fmla="*/ 216 w 481"/>
                  <a:gd name="T63" fmla="*/ 488 h 492"/>
                  <a:gd name="T64" fmla="*/ 242 w 481"/>
                  <a:gd name="T65" fmla="*/ 488 h 492"/>
                  <a:gd name="T66" fmla="*/ 244 w 481"/>
                  <a:gd name="T67" fmla="*/ 492 h 492"/>
                  <a:gd name="T68" fmla="*/ 171 w 481"/>
                  <a:gd name="T69" fmla="*/ 492 h 492"/>
                  <a:gd name="T70" fmla="*/ 146 w 481"/>
                  <a:gd name="T71" fmla="*/ 492 h 492"/>
                  <a:gd name="T72" fmla="*/ 146 w 481"/>
                  <a:gd name="T73" fmla="*/ 488 h 492"/>
                  <a:gd name="T74" fmla="*/ 171 w 481"/>
                  <a:gd name="T75" fmla="*/ 488 h 492"/>
                  <a:gd name="T76" fmla="*/ 171 w 481"/>
                  <a:gd name="T77" fmla="*/ 492 h 492"/>
                  <a:gd name="T78" fmla="*/ 45 w 481"/>
                  <a:gd name="T79" fmla="*/ 492 h 492"/>
                  <a:gd name="T80" fmla="*/ 19 w 481"/>
                  <a:gd name="T81" fmla="*/ 492 h 492"/>
                  <a:gd name="T82" fmla="*/ 19 w 481"/>
                  <a:gd name="T83" fmla="*/ 488 h 492"/>
                  <a:gd name="T84" fmla="*/ 45 w 481"/>
                  <a:gd name="T85" fmla="*/ 488 h 492"/>
                  <a:gd name="T86" fmla="*/ 45 w 481"/>
                  <a:gd name="T87" fmla="*/ 492 h 492"/>
                  <a:gd name="T88" fmla="*/ 2 w 481"/>
                  <a:gd name="T89" fmla="*/ 3 h 492"/>
                  <a:gd name="T90" fmla="*/ 2 w 481"/>
                  <a:gd name="T91" fmla="*/ 3 h 492"/>
                  <a:gd name="T92" fmla="*/ 2 w 481"/>
                  <a:gd name="T93" fmla="*/ 1 h 492"/>
                  <a:gd name="T94" fmla="*/ 0 w 481"/>
                  <a:gd name="T95" fmla="*/ 1 h 492"/>
                  <a:gd name="T96" fmla="*/ 2 w 481"/>
                  <a:gd name="T97" fmla="*/ 1 h 492"/>
                  <a:gd name="T98" fmla="*/ 2 w 481"/>
                  <a:gd name="T99" fmla="*/ 3 h 492"/>
                  <a:gd name="T100" fmla="*/ 480 w 481"/>
                  <a:gd name="T101" fmla="*/ 3 h 492"/>
                  <a:gd name="T102" fmla="*/ 481 w 481"/>
                  <a:gd name="T103" fmla="*/ 3 h 492"/>
                  <a:gd name="T104" fmla="*/ 481 w 481"/>
                  <a:gd name="T105" fmla="*/ 1 h 492"/>
                  <a:gd name="T106" fmla="*/ 481 w 481"/>
                  <a:gd name="T107" fmla="*/ 1 h 492"/>
                  <a:gd name="T108" fmla="*/ 481 w 481"/>
                  <a:gd name="T109" fmla="*/ 1 h 492"/>
                  <a:gd name="T110" fmla="*/ 480 w 481"/>
                  <a:gd name="T111" fmla="*/ 3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92">
                    <a:moveTo>
                      <a:pt x="150" y="0"/>
                    </a:moveTo>
                    <a:lnTo>
                      <a:pt x="181" y="0"/>
                    </a:lnTo>
                    <a:lnTo>
                      <a:pt x="181" y="1"/>
                    </a:lnTo>
                    <a:lnTo>
                      <a:pt x="183" y="3"/>
                    </a:lnTo>
                    <a:lnTo>
                      <a:pt x="154" y="3"/>
                    </a:lnTo>
                    <a:lnTo>
                      <a:pt x="152" y="1"/>
                    </a:lnTo>
                    <a:lnTo>
                      <a:pt x="150" y="0"/>
                    </a:lnTo>
                    <a:close/>
                    <a:moveTo>
                      <a:pt x="306" y="0"/>
                    </a:moveTo>
                    <a:lnTo>
                      <a:pt x="331" y="0"/>
                    </a:lnTo>
                    <a:lnTo>
                      <a:pt x="331" y="1"/>
                    </a:lnTo>
                    <a:lnTo>
                      <a:pt x="329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0"/>
                    </a:lnTo>
                    <a:close/>
                    <a:moveTo>
                      <a:pt x="470" y="492"/>
                    </a:moveTo>
                    <a:lnTo>
                      <a:pt x="435" y="492"/>
                    </a:lnTo>
                    <a:lnTo>
                      <a:pt x="439" y="488"/>
                    </a:lnTo>
                    <a:lnTo>
                      <a:pt x="474" y="488"/>
                    </a:lnTo>
                    <a:lnTo>
                      <a:pt x="470" y="492"/>
                    </a:lnTo>
                    <a:close/>
                    <a:moveTo>
                      <a:pt x="390" y="492"/>
                    </a:moveTo>
                    <a:lnTo>
                      <a:pt x="364" y="492"/>
                    </a:lnTo>
                    <a:lnTo>
                      <a:pt x="364" y="488"/>
                    </a:lnTo>
                    <a:lnTo>
                      <a:pt x="390" y="488"/>
                    </a:lnTo>
                    <a:lnTo>
                      <a:pt x="390" y="492"/>
                    </a:lnTo>
                    <a:close/>
                    <a:moveTo>
                      <a:pt x="316" y="492"/>
                    </a:moveTo>
                    <a:lnTo>
                      <a:pt x="292" y="492"/>
                    </a:lnTo>
                    <a:lnTo>
                      <a:pt x="292" y="488"/>
                    </a:lnTo>
                    <a:lnTo>
                      <a:pt x="316" y="488"/>
                    </a:lnTo>
                    <a:lnTo>
                      <a:pt x="316" y="492"/>
                    </a:lnTo>
                    <a:close/>
                    <a:moveTo>
                      <a:pt x="244" y="492"/>
                    </a:moveTo>
                    <a:lnTo>
                      <a:pt x="216" y="492"/>
                    </a:lnTo>
                    <a:lnTo>
                      <a:pt x="216" y="488"/>
                    </a:lnTo>
                    <a:lnTo>
                      <a:pt x="242" y="488"/>
                    </a:lnTo>
                    <a:lnTo>
                      <a:pt x="244" y="492"/>
                    </a:lnTo>
                    <a:close/>
                    <a:moveTo>
                      <a:pt x="171" y="492"/>
                    </a:moveTo>
                    <a:lnTo>
                      <a:pt x="146" y="492"/>
                    </a:lnTo>
                    <a:lnTo>
                      <a:pt x="146" y="488"/>
                    </a:lnTo>
                    <a:lnTo>
                      <a:pt x="171" y="488"/>
                    </a:lnTo>
                    <a:lnTo>
                      <a:pt x="171" y="492"/>
                    </a:lnTo>
                    <a:close/>
                    <a:moveTo>
                      <a:pt x="45" y="492"/>
                    </a:moveTo>
                    <a:lnTo>
                      <a:pt x="19" y="492"/>
                    </a:lnTo>
                    <a:lnTo>
                      <a:pt x="19" y="488"/>
                    </a:lnTo>
                    <a:lnTo>
                      <a:pt x="45" y="488"/>
                    </a:lnTo>
                    <a:lnTo>
                      <a:pt x="45" y="492"/>
                    </a:lnTo>
                    <a:close/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  <a:moveTo>
                      <a:pt x="480" y="3"/>
                    </a:moveTo>
                    <a:lnTo>
                      <a:pt x="481" y="3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1" y="1"/>
                    </a:lnTo>
                    <a:lnTo>
                      <a:pt x="480" y="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4"/>
              <p:cNvSpPr>
                <a:spLocks noEditPoints="1"/>
              </p:cNvSpPr>
              <p:nvPr/>
            </p:nvSpPr>
            <p:spPr bwMode="auto">
              <a:xfrm>
                <a:off x="2281" y="1914"/>
                <a:ext cx="942" cy="946"/>
              </a:xfrm>
              <a:custGeom>
                <a:avLst/>
                <a:gdLst>
                  <a:gd name="T0" fmla="*/ 152 w 481"/>
                  <a:gd name="T1" fmla="*/ 0 h 489"/>
                  <a:gd name="T2" fmla="*/ 181 w 481"/>
                  <a:gd name="T3" fmla="*/ 0 h 489"/>
                  <a:gd name="T4" fmla="*/ 183 w 481"/>
                  <a:gd name="T5" fmla="*/ 2 h 489"/>
                  <a:gd name="T6" fmla="*/ 185 w 481"/>
                  <a:gd name="T7" fmla="*/ 4 h 489"/>
                  <a:gd name="T8" fmla="*/ 154 w 481"/>
                  <a:gd name="T9" fmla="*/ 4 h 489"/>
                  <a:gd name="T10" fmla="*/ 154 w 481"/>
                  <a:gd name="T11" fmla="*/ 2 h 489"/>
                  <a:gd name="T12" fmla="*/ 152 w 481"/>
                  <a:gd name="T13" fmla="*/ 0 h 489"/>
                  <a:gd name="T14" fmla="*/ 304 w 481"/>
                  <a:gd name="T15" fmla="*/ 0 h 489"/>
                  <a:gd name="T16" fmla="*/ 331 w 481"/>
                  <a:gd name="T17" fmla="*/ 0 h 489"/>
                  <a:gd name="T18" fmla="*/ 329 w 481"/>
                  <a:gd name="T19" fmla="*/ 2 h 489"/>
                  <a:gd name="T20" fmla="*/ 329 w 481"/>
                  <a:gd name="T21" fmla="*/ 4 h 489"/>
                  <a:gd name="T22" fmla="*/ 300 w 481"/>
                  <a:gd name="T23" fmla="*/ 4 h 489"/>
                  <a:gd name="T24" fmla="*/ 302 w 481"/>
                  <a:gd name="T25" fmla="*/ 2 h 489"/>
                  <a:gd name="T26" fmla="*/ 304 w 481"/>
                  <a:gd name="T27" fmla="*/ 0 h 489"/>
                  <a:gd name="T28" fmla="*/ 472 w 481"/>
                  <a:gd name="T29" fmla="*/ 489 h 489"/>
                  <a:gd name="T30" fmla="*/ 437 w 481"/>
                  <a:gd name="T31" fmla="*/ 489 h 489"/>
                  <a:gd name="T32" fmla="*/ 441 w 481"/>
                  <a:gd name="T33" fmla="*/ 485 h 489"/>
                  <a:gd name="T34" fmla="*/ 476 w 481"/>
                  <a:gd name="T35" fmla="*/ 485 h 489"/>
                  <a:gd name="T36" fmla="*/ 472 w 481"/>
                  <a:gd name="T37" fmla="*/ 489 h 489"/>
                  <a:gd name="T38" fmla="*/ 390 w 481"/>
                  <a:gd name="T39" fmla="*/ 489 h 489"/>
                  <a:gd name="T40" fmla="*/ 364 w 481"/>
                  <a:gd name="T41" fmla="*/ 489 h 489"/>
                  <a:gd name="T42" fmla="*/ 364 w 481"/>
                  <a:gd name="T43" fmla="*/ 485 h 489"/>
                  <a:gd name="T44" fmla="*/ 390 w 481"/>
                  <a:gd name="T45" fmla="*/ 485 h 489"/>
                  <a:gd name="T46" fmla="*/ 390 w 481"/>
                  <a:gd name="T47" fmla="*/ 489 h 489"/>
                  <a:gd name="T48" fmla="*/ 316 w 481"/>
                  <a:gd name="T49" fmla="*/ 489 h 489"/>
                  <a:gd name="T50" fmla="*/ 292 w 481"/>
                  <a:gd name="T51" fmla="*/ 489 h 489"/>
                  <a:gd name="T52" fmla="*/ 292 w 481"/>
                  <a:gd name="T53" fmla="*/ 485 h 489"/>
                  <a:gd name="T54" fmla="*/ 316 w 481"/>
                  <a:gd name="T55" fmla="*/ 485 h 489"/>
                  <a:gd name="T56" fmla="*/ 316 w 481"/>
                  <a:gd name="T57" fmla="*/ 489 h 489"/>
                  <a:gd name="T58" fmla="*/ 244 w 481"/>
                  <a:gd name="T59" fmla="*/ 489 h 489"/>
                  <a:gd name="T60" fmla="*/ 216 w 481"/>
                  <a:gd name="T61" fmla="*/ 489 h 489"/>
                  <a:gd name="T62" fmla="*/ 216 w 481"/>
                  <a:gd name="T63" fmla="*/ 485 h 489"/>
                  <a:gd name="T64" fmla="*/ 242 w 481"/>
                  <a:gd name="T65" fmla="*/ 485 h 489"/>
                  <a:gd name="T66" fmla="*/ 244 w 481"/>
                  <a:gd name="T67" fmla="*/ 489 h 489"/>
                  <a:gd name="T68" fmla="*/ 171 w 481"/>
                  <a:gd name="T69" fmla="*/ 489 h 489"/>
                  <a:gd name="T70" fmla="*/ 146 w 481"/>
                  <a:gd name="T71" fmla="*/ 489 h 489"/>
                  <a:gd name="T72" fmla="*/ 146 w 481"/>
                  <a:gd name="T73" fmla="*/ 485 h 489"/>
                  <a:gd name="T74" fmla="*/ 171 w 481"/>
                  <a:gd name="T75" fmla="*/ 485 h 489"/>
                  <a:gd name="T76" fmla="*/ 171 w 481"/>
                  <a:gd name="T77" fmla="*/ 489 h 489"/>
                  <a:gd name="T78" fmla="*/ 45 w 481"/>
                  <a:gd name="T79" fmla="*/ 489 h 489"/>
                  <a:gd name="T80" fmla="*/ 19 w 481"/>
                  <a:gd name="T81" fmla="*/ 489 h 489"/>
                  <a:gd name="T82" fmla="*/ 19 w 481"/>
                  <a:gd name="T83" fmla="*/ 485 h 489"/>
                  <a:gd name="T84" fmla="*/ 45 w 481"/>
                  <a:gd name="T85" fmla="*/ 485 h 489"/>
                  <a:gd name="T86" fmla="*/ 45 w 481"/>
                  <a:gd name="T87" fmla="*/ 489 h 489"/>
                  <a:gd name="T88" fmla="*/ 2 w 481"/>
                  <a:gd name="T89" fmla="*/ 4 h 489"/>
                  <a:gd name="T90" fmla="*/ 4 w 481"/>
                  <a:gd name="T91" fmla="*/ 4 h 489"/>
                  <a:gd name="T92" fmla="*/ 2 w 481"/>
                  <a:gd name="T93" fmla="*/ 2 h 489"/>
                  <a:gd name="T94" fmla="*/ 0 w 481"/>
                  <a:gd name="T95" fmla="*/ 0 h 489"/>
                  <a:gd name="T96" fmla="*/ 2 w 481"/>
                  <a:gd name="T97" fmla="*/ 2 h 489"/>
                  <a:gd name="T98" fmla="*/ 2 w 481"/>
                  <a:gd name="T99" fmla="*/ 4 h 489"/>
                  <a:gd name="T100" fmla="*/ 480 w 481"/>
                  <a:gd name="T101" fmla="*/ 4 h 489"/>
                  <a:gd name="T102" fmla="*/ 480 w 481"/>
                  <a:gd name="T103" fmla="*/ 4 h 489"/>
                  <a:gd name="T104" fmla="*/ 481 w 481"/>
                  <a:gd name="T105" fmla="*/ 2 h 489"/>
                  <a:gd name="T106" fmla="*/ 481 w 481"/>
                  <a:gd name="T107" fmla="*/ 0 h 489"/>
                  <a:gd name="T108" fmla="*/ 480 w 481"/>
                  <a:gd name="T109" fmla="*/ 2 h 489"/>
                  <a:gd name="T110" fmla="*/ 480 w 481"/>
                  <a:gd name="T111" fmla="*/ 4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1" h="489"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304" y="0"/>
                    </a:moveTo>
                    <a:lnTo>
                      <a:pt x="331" y="0"/>
                    </a:lnTo>
                    <a:lnTo>
                      <a:pt x="329" y="2"/>
                    </a:lnTo>
                    <a:lnTo>
                      <a:pt x="329" y="4"/>
                    </a:lnTo>
                    <a:lnTo>
                      <a:pt x="300" y="4"/>
                    </a:lnTo>
                    <a:lnTo>
                      <a:pt x="302" y="2"/>
                    </a:lnTo>
                    <a:lnTo>
                      <a:pt x="304" y="0"/>
                    </a:lnTo>
                    <a:close/>
                    <a:moveTo>
                      <a:pt x="472" y="489"/>
                    </a:moveTo>
                    <a:lnTo>
                      <a:pt x="437" y="489"/>
                    </a:lnTo>
                    <a:lnTo>
                      <a:pt x="441" y="485"/>
                    </a:lnTo>
                    <a:lnTo>
                      <a:pt x="476" y="485"/>
                    </a:lnTo>
                    <a:lnTo>
                      <a:pt x="472" y="489"/>
                    </a:lnTo>
                    <a:close/>
                    <a:moveTo>
                      <a:pt x="390" y="489"/>
                    </a:moveTo>
                    <a:lnTo>
                      <a:pt x="364" y="489"/>
                    </a:lnTo>
                    <a:lnTo>
                      <a:pt x="364" y="485"/>
                    </a:lnTo>
                    <a:lnTo>
                      <a:pt x="390" y="485"/>
                    </a:lnTo>
                    <a:lnTo>
                      <a:pt x="390" y="489"/>
                    </a:lnTo>
                    <a:close/>
                    <a:moveTo>
                      <a:pt x="316" y="489"/>
                    </a:moveTo>
                    <a:lnTo>
                      <a:pt x="292" y="489"/>
                    </a:lnTo>
                    <a:lnTo>
                      <a:pt x="292" y="485"/>
                    </a:lnTo>
                    <a:lnTo>
                      <a:pt x="316" y="485"/>
                    </a:lnTo>
                    <a:lnTo>
                      <a:pt x="316" y="489"/>
                    </a:lnTo>
                    <a:close/>
                    <a:moveTo>
                      <a:pt x="244" y="489"/>
                    </a:moveTo>
                    <a:lnTo>
                      <a:pt x="216" y="489"/>
                    </a:lnTo>
                    <a:lnTo>
                      <a:pt x="216" y="485"/>
                    </a:lnTo>
                    <a:lnTo>
                      <a:pt x="242" y="485"/>
                    </a:lnTo>
                    <a:lnTo>
                      <a:pt x="244" y="489"/>
                    </a:lnTo>
                    <a:close/>
                    <a:moveTo>
                      <a:pt x="171" y="489"/>
                    </a:moveTo>
                    <a:lnTo>
                      <a:pt x="146" y="489"/>
                    </a:lnTo>
                    <a:lnTo>
                      <a:pt x="146" y="485"/>
                    </a:lnTo>
                    <a:lnTo>
                      <a:pt x="171" y="485"/>
                    </a:lnTo>
                    <a:lnTo>
                      <a:pt x="171" y="489"/>
                    </a:lnTo>
                    <a:close/>
                    <a:moveTo>
                      <a:pt x="45" y="489"/>
                    </a:moveTo>
                    <a:lnTo>
                      <a:pt x="19" y="489"/>
                    </a:lnTo>
                    <a:lnTo>
                      <a:pt x="19" y="485"/>
                    </a:lnTo>
                    <a:lnTo>
                      <a:pt x="45" y="485"/>
                    </a:lnTo>
                    <a:lnTo>
                      <a:pt x="45" y="489"/>
                    </a:lnTo>
                    <a:close/>
                    <a:moveTo>
                      <a:pt x="2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  <a:moveTo>
                      <a:pt x="480" y="4"/>
                    </a:moveTo>
                    <a:lnTo>
                      <a:pt x="480" y="4"/>
                    </a:lnTo>
                    <a:lnTo>
                      <a:pt x="481" y="2"/>
                    </a:lnTo>
                    <a:lnTo>
                      <a:pt x="481" y="0"/>
                    </a:lnTo>
                    <a:lnTo>
                      <a:pt x="480" y="2"/>
                    </a:lnTo>
                    <a:lnTo>
                      <a:pt x="480" y="4"/>
                    </a:lnTo>
                    <a:close/>
                  </a:path>
                </a:pathLst>
              </a:custGeom>
              <a:solidFill>
                <a:srgbClr val="4A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5"/>
              <p:cNvSpPr>
                <a:spLocks noEditPoints="1"/>
              </p:cNvSpPr>
              <p:nvPr/>
            </p:nvSpPr>
            <p:spPr bwMode="auto">
              <a:xfrm>
                <a:off x="2285" y="1918"/>
                <a:ext cx="938" cy="938"/>
              </a:xfrm>
              <a:custGeom>
                <a:avLst/>
                <a:gdLst>
                  <a:gd name="T0" fmla="*/ 0 w 479"/>
                  <a:gd name="T1" fmla="*/ 0 h 485"/>
                  <a:gd name="T2" fmla="*/ 0 w 479"/>
                  <a:gd name="T3" fmla="*/ 0 h 485"/>
                  <a:gd name="T4" fmla="*/ 2 w 479"/>
                  <a:gd name="T5" fmla="*/ 2 h 485"/>
                  <a:gd name="T6" fmla="*/ 2 w 479"/>
                  <a:gd name="T7" fmla="*/ 4 h 485"/>
                  <a:gd name="T8" fmla="*/ 0 w 479"/>
                  <a:gd name="T9" fmla="*/ 4 h 485"/>
                  <a:gd name="T10" fmla="*/ 0 w 479"/>
                  <a:gd name="T11" fmla="*/ 2 h 485"/>
                  <a:gd name="T12" fmla="*/ 0 w 479"/>
                  <a:gd name="T13" fmla="*/ 0 h 485"/>
                  <a:gd name="T14" fmla="*/ 152 w 479"/>
                  <a:gd name="T15" fmla="*/ 0 h 485"/>
                  <a:gd name="T16" fmla="*/ 181 w 479"/>
                  <a:gd name="T17" fmla="*/ 0 h 485"/>
                  <a:gd name="T18" fmla="*/ 183 w 479"/>
                  <a:gd name="T19" fmla="*/ 2 h 485"/>
                  <a:gd name="T20" fmla="*/ 185 w 479"/>
                  <a:gd name="T21" fmla="*/ 4 h 485"/>
                  <a:gd name="T22" fmla="*/ 154 w 479"/>
                  <a:gd name="T23" fmla="*/ 4 h 485"/>
                  <a:gd name="T24" fmla="*/ 152 w 479"/>
                  <a:gd name="T25" fmla="*/ 2 h 485"/>
                  <a:gd name="T26" fmla="*/ 152 w 479"/>
                  <a:gd name="T27" fmla="*/ 0 h 485"/>
                  <a:gd name="T28" fmla="*/ 300 w 479"/>
                  <a:gd name="T29" fmla="*/ 0 h 485"/>
                  <a:gd name="T30" fmla="*/ 327 w 479"/>
                  <a:gd name="T31" fmla="*/ 0 h 485"/>
                  <a:gd name="T32" fmla="*/ 327 w 479"/>
                  <a:gd name="T33" fmla="*/ 2 h 485"/>
                  <a:gd name="T34" fmla="*/ 325 w 479"/>
                  <a:gd name="T35" fmla="*/ 4 h 485"/>
                  <a:gd name="T36" fmla="*/ 296 w 479"/>
                  <a:gd name="T37" fmla="*/ 4 h 485"/>
                  <a:gd name="T38" fmla="*/ 298 w 479"/>
                  <a:gd name="T39" fmla="*/ 2 h 485"/>
                  <a:gd name="T40" fmla="*/ 300 w 479"/>
                  <a:gd name="T41" fmla="*/ 0 h 485"/>
                  <a:gd name="T42" fmla="*/ 478 w 479"/>
                  <a:gd name="T43" fmla="*/ 0 h 485"/>
                  <a:gd name="T44" fmla="*/ 479 w 479"/>
                  <a:gd name="T45" fmla="*/ 0 h 485"/>
                  <a:gd name="T46" fmla="*/ 478 w 479"/>
                  <a:gd name="T47" fmla="*/ 2 h 485"/>
                  <a:gd name="T48" fmla="*/ 478 w 479"/>
                  <a:gd name="T49" fmla="*/ 4 h 485"/>
                  <a:gd name="T50" fmla="*/ 476 w 479"/>
                  <a:gd name="T51" fmla="*/ 4 h 485"/>
                  <a:gd name="T52" fmla="*/ 478 w 479"/>
                  <a:gd name="T53" fmla="*/ 2 h 485"/>
                  <a:gd name="T54" fmla="*/ 478 w 479"/>
                  <a:gd name="T55" fmla="*/ 0 h 485"/>
                  <a:gd name="T56" fmla="*/ 472 w 479"/>
                  <a:gd name="T57" fmla="*/ 485 h 485"/>
                  <a:gd name="T58" fmla="*/ 437 w 479"/>
                  <a:gd name="T59" fmla="*/ 485 h 485"/>
                  <a:gd name="T60" fmla="*/ 439 w 479"/>
                  <a:gd name="T61" fmla="*/ 483 h 485"/>
                  <a:gd name="T62" fmla="*/ 474 w 479"/>
                  <a:gd name="T63" fmla="*/ 483 h 485"/>
                  <a:gd name="T64" fmla="*/ 472 w 479"/>
                  <a:gd name="T65" fmla="*/ 485 h 485"/>
                  <a:gd name="T66" fmla="*/ 388 w 479"/>
                  <a:gd name="T67" fmla="*/ 485 h 485"/>
                  <a:gd name="T68" fmla="*/ 362 w 479"/>
                  <a:gd name="T69" fmla="*/ 485 h 485"/>
                  <a:gd name="T70" fmla="*/ 362 w 479"/>
                  <a:gd name="T71" fmla="*/ 483 h 485"/>
                  <a:gd name="T72" fmla="*/ 388 w 479"/>
                  <a:gd name="T73" fmla="*/ 483 h 485"/>
                  <a:gd name="T74" fmla="*/ 388 w 479"/>
                  <a:gd name="T75" fmla="*/ 485 h 485"/>
                  <a:gd name="T76" fmla="*/ 314 w 479"/>
                  <a:gd name="T77" fmla="*/ 485 h 485"/>
                  <a:gd name="T78" fmla="*/ 290 w 479"/>
                  <a:gd name="T79" fmla="*/ 485 h 485"/>
                  <a:gd name="T80" fmla="*/ 290 w 479"/>
                  <a:gd name="T81" fmla="*/ 483 h 485"/>
                  <a:gd name="T82" fmla="*/ 314 w 479"/>
                  <a:gd name="T83" fmla="*/ 483 h 485"/>
                  <a:gd name="T84" fmla="*/ 314 w 479"/>
                  <a:gd name="T85" fmla="*/ 485 h 485"/>
                  <a:gd name="T86" fmla="*/ 240 w 479"/>
                  <a:gd name="T87" fmla="*/ 485 h 485"/>
                  <a:gd name="T88" fmla="*/ 214 w 479"/>
                  <a:gd name="T89" fmla="*/ 485 h 485"/>
                  <a:gd name="T90" fmla="*/ 214 w 479"/>
                  <a:gd name="T91" fmla="*/ 483 h 485"/>
                  <a:gd name="T92" fmla="*/ 240 w 479"/>
                  <a:gd name="T93" fmla="*/ 483 h 485"/>
                  <a:gd name="T94" fmla="*/ 240 w 479"/>
                  <a:gd name="T95" fmla="*/ 485 h 485"/>
                  <a:gd name="T96" fmla="*/ 169 w 479"/>
                  <a:gd name="T97" fmla="*/ 485 h 485"/>
                  <a:gd name="T98" fmla="*/ 144 w 479"/>
                  <a:gd name="T99" fmla="*/ 485 h 485"/>
                  <a:gd name="T100" fmla="*/ 144 w 479"/>
                  <a:gd name="T101" fmla="*/ 483 h 485"/>
                  <a:gd name="T102" fmla="*/ 169 w 479"/>
                  <a:gd name="T103" fmla="*/ 483 h 485"/>
                  <a:gd name="T104" fmla="*/ 169 w 479"/>
                  <a:gd name="T105" fmla="*/ 485 h 485"/>
                  <a:gd name="T106" fmla="*/ 43 w 479"/>
                  <a:gd name="T107" fmla="*/ 485 h 485"/>
                  <a:gd name="T108" fmla="*/ 17 w 479"/>
                  <a:gd name="T109" fmla="*/ 485 h 485"/>
                  <a:gd name="T110" fmla="*/ 17 w 479"/>
                  <a:gd name="T111" fmla="*/ 483 h 485"/>
                  <a:gd name="T112" fmla="*/ 43 w 479"/>
                  <a:gd name="T113" fmla="*/ 483 h 485"/>
                  <a:gd name="T114" fmla="*/ 43 w 479"/>
                  <a:gd name="T115" fmla="*/ 485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9" h="485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1" y="0"/>
                    </a:lnTo>
                    <a:lnTo>
                      <a:pt x="183" y="2"/>
                    </a:lnTo>
                    <a:lnTo>
                      <a:pt x="185" y="4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52" y="0"/>
                    </a:lnTo>
                    <a:close/>
                    <a:moveTo>
                      <a:pt x="300" y="0"/>
                    </a:moveTo>
                    <a:lnTo>
                      <a:pt x="327" y="0"/>
                    </a:lnTo>
                    <a:lnTo>
                      <a:pt x="327" y="2"/>
                    </a:lnTo>
                    <a:lnTo>
                      <a:pt x="325" y="4"/>
                    </a:lnTo>
                    <a:lnTo>
                      <a:pt x="296" y="4"/>
                    </a:lnTo>
                    <a:lnTo>
                      <a:pt x="298" y="2"/>
                    </a:lnTo>
                    <a:lnTo>
                      <a:pt x="300" y="0"/>
                    </a:lnTo>
                    <a:close/>
                    <a:moveTo>
                      <a:pt x="478" y="0"/>
                    </a:moveTo>
                    <a:lnTo>
                      <a:pt x="479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6" y="4"/>
                    </a:lnTo>
                    <a:lnTo>
                      <a:pt x="478" y="2"/>
                    </a:lnTo>
                    <a:lnTo>
                      <a:pt x="478" y="0"/>
                    </a:lnTo>
                    <a:close/>
                    <a:moveTo>
                      <a:pt x="472" y="485"/>
                    </a:moveTo>
                    <a:lnTo>
                      <a:pt x="437" y="485"/>
                    </a:lnTo>
                    <a:lnTo>
                      <a:pt x="439" y="483"/>
                    </a:lnTo>
                    <a:lnTo>
                      <a:pt x="474" y="483"/>
                    </a:lnTo>
                    <a:lnTo>
                      <a:pt x="472" y="485"/>
                    </a:lnTo>
                    <a:close/>
                    <a:moveTo>
                      <a:pt x="388" y="485"/>
                    </a:moveTo>
                    <a:lnTo>
                      <a:pt x="362" y="485"/>
                    </a:lnTo>
                    <a:lnTo>
                      <a:pt x="362" y="483"/>
                    </a:lnTo>
                    <a:lnTo>
                      <a:pt x="388" y="483"/>
                    </a:lnTo>
                    <a:lnTo>
                      <a:pt x="388" y="485"/>
                    </a:lnTo>
                    <a:close/>
                    <a:moveTo>
                      <a:pt x="314" y="485"/>
                    </a:moveTo>
                    <a:lnTo>
                      <a:pt x="290" y="485"/>
                    </a:lnTo>
                    <a:lnTo>
                      <a:pt x="290" y="483"/>
                    </a:lnTo>
                    <a:lnTo>
                      <a:pt x="314" y="483"/>
                    </a:lnTo>
                    <a:lnTo>
                      <a:pt x="314" y="485"/>
                    </a:lnTo>
                    <a:close/>
                    <a:moveTo>
                      <a:pt x="240" y="485"/>
                    </a:moveTo>
                    <a:lnTo>
                      <a:pt x="214" y="485"/>
                    </a:lnTo>
                    <a:lnTo>
                      <a:pt x="214" y="483"/>
                    </a:lnTo>
                    <a:lnTo>
                      <a:pt x="240" y="483"/>
                    </a:lnTo>
                    <a:lnTo>
                      <a:pt x="240" y="485"/>
                    </a:lnTo>
                    <a:close/>
                    <a:moveTo>
                      <a:pt x="169" y="485"/>
                    </a:moveTo>
                    <a:lnTo>
                      <a:pt x="144" y="485"/>
                    </a:lnTo>
                    <a:lnTo>
                      <a:pt x="144" y="483"/>
                    </a:lnTo>
                    <a:lnTo>
                      <a:pt x="169" y="483"/>
                    </a:lnTo>
                    <a:lnTo>
                      <a:pt x="169" y="485"/>
                    </a:lnTo>
                    <a:close/>
                    <a:moveTo>
                      <a:pt x="43" y="485"/>
                    </a:moveTo>
                    <a:lnTo>
                      <a:pt x="17" y="485"/>
                    </a:lnTo>
                    <a:lnTo>
                      <a:pt x="17" y="483"/>
                    </a:lnTo>
                    <a:lnTo>
                      <a:pt x="43" y="483"/>
                    </a:lnTo>
                    <a:lnTo>
                      <a:pt x="43" y="485"/>
                    </a:lnTo>
                    <a:close/>
                  </a:path>
                </a:pathLst>
              </a:custGeom>
              <a:solidFill>
                <a:srgbClr val="4B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6"/>
              <p:cNvSpPr>
                <a:spLocks noEditPoints="1"/>
              </p:cNvSpPr>
              <p:nvPr/>
            </p:nvSpPr>
            <p:spPr bwMode="auto">
              <a:xfrm>
                <a:off x="2285" y="1922"/>
                <a:ext cx="937" cy="8"/>
              </a:xfrm>
              <a:custGeom>
                <a:avLst/>
                <a:gdLst>
                  <a:gd name="T0" fmla="*/ 0 w 478"/>
                  <a:gd name="T1" fmla="*/ 0 h 4"/>
                  <a:gd name="T2" fmla="*/ 2 w 478"/>
                  <a:gd name="T3" fmla="*/ 0 h 4"/>
                  <a:gd name="T4" fmla="*/ 2 w 478"/>
                  <a:gd name="T5" fmla="*/ 2 h 4"/>
                  <a:gd name="T6" fmla="*/ 4 w 478"/>
                  <a:gd name="T7" fmla="*/ 4 h 4"/>
                  <a:gd name="T8" fmla="*/ 2 w 478"/>
                  <a:gd name="T9" fmla="*/ 4 h 4"/>
                  <a:gd name="T10" fmla="*/ 0 w 478"/>
                  <a:gd name="T11" fmla="*/ 2 h 4"/>
                  <a:gd name="T12" fmla="*/ 0 w 478"/>
                  <a:gd name="T13" fmla="*/ 0 h 4"/>
                  <a:gd name="T14" fmla="*/ 152 w 478"/>
                  <a:gd name="T15" fmla="*/ 0 h 4"/>
                  <a:gd name="T16" fmla="*/ 183 w 478"/>
                  <a:gd name="T17" fmla="*/ 0 h 4"/>
                  <a:gd name="T18" fmla="*/ 185 w 478"/>
                  <a:gd name="T19" fmla="*/ 2 h 4"/>
                  <a:gd name="T20" fmla="*/ 187 w 478"/>
                  <a:gd name="T21" fmla="*/ 4 h 4"/>
                  <a:gd name="T22" fmla="*/ 156 w 478"/>
                  <a:gd name="T23" fmla="*/ 4 h 4"/>
                  <a:gd name="T24" fmla="*/ 154 w 478"/>
                  <a:gd name="T25" fmla="*/ 2 h 4"/>
                  <a:gd name="T26" fmla="*/ 152 w 478"/>
                  <a:gd name="T27" fmla="*/ 0 h 4"/>
                  <a:gd name="T28" fmla="*/ 298 w 478"/>
                  <a:gd name="T29" fmla="*/ 0 h 4"/>
                  <a:gd name="T30" fmla="*/ 327 w 478"/>
                  <a:gd name="T31" fmla="*/ 0 h 4"/>
                  <a:gd name="T32" fmla="*/ 325 w 478"/>
                  <a:gd name="T33" fmla="*/ 2 h 4"/>
                  <a:gd name="T34" fmla="*/ 323 w 478"/>
                  <a:gd name="T35" fmla="*/ 4 h 4"/>
                  <a:gd name="T36" fmla="*/ 294 w 478"/>
                  <a:gd name="T37" fmla="*/ 4 h 4"/>
                  <a:gd name="T38" fmla="*/ 296 w 478"/>
                  <a:gd name="T39" fmla="*/ 2 h 4"/>
                  <a:gd name="T40" fmla="*/ 298 w 478"/>
                  <a:gd name="T41" fmla="*/ 0 h 4"/>
                  <a:gd name="T42" fmla="*/ 478 w 478"/>
                  <a:gd name="T43" fmla="*/ 0 h 4"/>
                  <a:gd name="T44" fmla="*/ 478 w 478"/>
                  <a:gd name="T45" fmla="*/ 0 h 4"/>
                  <a:gd name="T46" fmla="*/ 478 w 478"/>
                  <a:gd name="T47" fmla="*/ 2 h 4"/>
                  <a:gd name="T48" fmla="*/ 478 w 478"/>
                  <a:gd name="T49" fmla="*/ 4 h 4"/>
                  <a:gd name="T50" fmla="*/ 474 w 478"/>
                  <a:gd name="T51" fmla="*/ 4 h 4"/>
                  <a:gd name="T52" fmla="*/ 476 w 478"/>
                  <a:gd name="T53" fmla="*/ 2 h 4"/>
                  <a:gd name="T54" fmla="*/ 478 w 47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152" y="0"/>
                    </a:moveTo>
                    <a:lnTo>
                      <a:pt x="183" y="0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56" y="4"/>
                    </a:lnTo>
                    <a:lnTo>
                      <a:pt x="154" y="2"/>
                    </a:lnTo>
                    <a:lnTo>
                      <a:pt x="152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3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4C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7"/>
              <p:cNvSpPr>
                <a:spLocks noEditPoints="1"/>
              </p:cNvSpPr>
              <p:nvPr/>
            </p:nvSpPr>
            <p:spPr bwMode="auto">
              <a:xfrm>
                <a:off x="2281" y="1926"/>
                <a:ext cx="942" cy="867"/>
              </a:xfrm>
              <a:custGeom>
                <a:avLst/>
                <a:gdLst>
                  <a:gd name="T0" fmla="*/ 2 w 481"/>
                  <a:gd name="T1" fmla="*/ 0 h 448"/>
                  <a:gd name="T2" fmla="*/ 4 w 481"/>
                  <a:gd name="T3" fmla="*/ 0 h 448"/>
                  <a:gd name="T4" fmla="*/ 6 w 481"/>
                  <a:gd name="T5" fmla="*/ 2 h 448"/>
                  <a:gd name="T6" fmla="*/ 8 w 481"/>
                  <a:gd name="T7" fmla="*/ 4 h 448"/>
                  <a:gd name="T8" fmla="*/ 4 w 481"/>
                  <a:gd name="T9" fmla="*/ 4 h 448"/>
                  <a:gd name="T10" fmla="*/ 2 w 481"/>
                  <a:gd name="T11" fmla="*/ 2 h 448"/>
                  <a:gd name="T12" fmla="*/ 2 w 481"/>
                  <a:gd name="T13" fmla="*/ 0 h 448"/>
                  <a:gd name="T14" fmla="*/ 156 w 481"/>
                  <a:gd name="T15" fmla="*/ 0 h 448"/>
                  <a:gd name="T16" fmla="*/ 187 w 481"/>
                  <a:gd name="T17" fmla="*/ 0 h 448"/>
                  <a:gd name="T18" fmla="*/ 189 w 481"/>
                  <a:gd name="T19" fmla="*/ 2 h 448"/>
                  <a:gd name="T20" fmla="*/ 193 w 481"/>
                  <a:gd name="T21" fmla="*/ 4 h 448"/>
                  <a:gd name="T22" fmla="*/ 158 w 481"/>
                  <a:gd name="T23" fmla="*/ 4 h 448"/>
                  <a:gd name="T24" fmla="*/ 158 w 481"/>
                  <a:gd name="T25" fmla="*/ 2 h 448"/>
                  <a:gd name="T26" fmla="*/ 156 w 481"/>
                  <a:gd name="T27" fmla="*/ 0 h 448"/>
                  <a:gd name="T28" fmla="*/ 298 w 481"/>
                  <a:gd name="T29" fmla="*/ 0 h 448"/>
                  <a:gd name="T30" fmla="*/ 327 w 481"/>
                  <a:gd name="T31" fmla="*/ 0 h 448"/>
                  <a:gd name="T32" fmla="*/ 325 w 481"/>
                  <a:gd name="T33" fmla="*/ 2 h 448"/>
                  <a:gd name="T34" fmla="*/ 324 w 481"/>
                  <a:gd name="T35" fmla="*/ 4 h 448"/>
                  <a:gd name="T36" fmla="*/ 294 w 481"/>
                  <a:gd name="T37" fmla="*/ 4 h 448"/>
                  <a:gd name="T38" fmla="*/ 296 w 481"/>
                  <a:gd name="T39" fmla="*/ 2 h 448"/>
                  <a:gd name="T40" fmla="*/ 298 w 481"/>
                  <a:gd name="T41" fmla="*/ 0 h 448"/>
                  <a:gd name="T42" fmla="*/ 478 w 481"/>
                  <a:gd name="T43" fmla="*/ 0 h 448"/>
                  <a:gd name="T44" fmla="*/ 480 w 481"/>
                  <a:gd name="T45" fmla="*/ 0 h 448"/>
                  <a:gd name="T46" fmla="*/ 480 w 481"/>
                  <a:gd name="T47" fmla="*/ 2 h 448"/>
                  <a:gd name="T48" fmla="*/ 478 w 481"/>
                  <a:gd name="T49" fmla="*/ 4 h 448"/>
                  <a:gd name="T50" fmla="*/ 474 w 481"/>
                  <a:gd name="T51" fmla="*/ 4 h 448"/>
                  <a:gd name="T52" fmla="*/ 476 w 481"/>
                  <a:gd name="T53" fmla="*/ 2 h 448"/>
                  <a:gd name="T54" fmla="*/ 478 w 481"/>
                  <a:gd name="T55" fmla="*/ 0 h 448"/>
                  <a:gd name="T56" fmla="*/ 480 w 481"/>
                  <a:gd name="T57" fmla="*/ 443 h 448"/>
                  <a:gd name="T58" fmla="*/ 480 w 481"/>
                  <a:gd name="T59" fmla="*/ 447 h 448"/>
                  <a:gd name="T60" fmla="*/ 481 w 481"/>
                  <a:gd name="T61" fmla="*/ 447 h 448"/>
                  <a:gd name="T62" fmla="*/ 481 w 481"/>
                  <a:gd name="T63" fmla="*/ 448 h 448"/>
                  <a:gd name="T64" fmla="*/ 481 w 481"/>
                  <a:gd name="T65" fmla="*/ 447 h 448"/>
                  <a:gd name="T66" fmla="*/ 480 w 481"/>
                  <a:gd name="T67" fmla="*/ 443 h 448"/>
                  <a:gd name="T68" fmla="*/ 2 w 481"/>
                  <a:gd name="T69" fmla="*/ 447 h 448"/>
                  <a:gd name="T70" fmla="*/ 2 w 481"/>
                  <a:gd name="T71" fmla="*/ 443 h 448"/>
                  <a:gd name="T72" fmla="*/ 2 w 481"/>
                  <a:gd name="T73" fmla="*/ 445 h 448"/>
                  <a:gd name="T74" fmla="*/ 0 w 481"/>
                  <a:gd name="T75" fmla="*/ 448 h 448"/>
                  <a:gd name="T76" fmla="*/ 2 w 481"/>
                  <a:gd name="T77" fmla="*/ 447 h 448"/>
                  <a:gd name="T78" fmla="*/ 2 w 481"/>
                  <a:gd name="T79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448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87" y="0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58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8" y="0"/>
                    </a:moveTo>
                    <a:lnTo>
                      <a:pt x="327" y="0"/>
                    </a:lnTo>
                    <a:lnTo>
                      <a:pt x="325" y="2"/>
                    </a:lnTo>
                    <a:lnTo>
                      <a:pt x="324" y="4"/>
                    </a:lnTo>
                    <a:lnTo>
                      <a:pt x="294" y="4"/>
                    </a:lnTo>
                    <a:lnTo>
                      <a:pt x="296" y="2"/>
                    </a:lnTo>
                    <a:lnTo>
                      <a:pt x="298" y="0"/>
                    </a:lnTo>
                    <a:close/>
                    <a:moveTo>
                      <a:pt x="478" y="0"/>
                    </a:moveTo>
                    <a:lnTo>
                      <a:pt x="480" y="0"/>
                    </a:lnTo>
                    <a:lnTo>
                      <a:pt x="480" y="2"/>
                    </a:lnTo>
                    <a:lnTo>
                      <a:pt x="478" y="4"/>
                    </a:lnTo>
                    <a:lnTo>
                      <a:pt x="474" y="4"/>
                    </a:lnTo>
                    <a:lnTo>
                      <a:pt x="476" y="2"/>
                    </a:lnTo>
                    <a:lnTo>
                      <a:pt x="478" y="0"/>
                    </a:lnTo>
                    <a:close/>
                    <a:moveTo>
                      <a:pt x="480" y="443"/>
                    </a:moveTo>
                    <a:lnTo>
                      <a:pt x="480" y="447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81" y="447"/>
                    </a:lnTo>
                    <a:lnTo>
                      <a:pt x="480" y="443"/>
                    </a:lnTo>
                    <a:close/>
                    <a:moveTo>
                      <a:pt x="2" y="447"/>
                    </a:moveTo>
                    <a:lnTo>
                      <a:pt x="2" y="443"/>
                    </a:lnTo>
                    <a:lnTo>
                      <a:pt x="2" y="445"/>
                    </a:lnTo>
                    <a:lnTo>
                      <a:pt x="0" y="448"/>
                    </a:lnTo>
                    <a:lnTo>
                      <a:pt x="2" y="447"/>
                    </a:lnTo>
                    <a:lnTo>
                      <a:pt x="2" y="447"/>
                    </a:lnTo>
                    <a:close/>
                  </a:path>
                </a:pathLst>
              </a:custGeom>
              <a:solidFill>
                <a:srgbClr val="4D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8"/>
              <p:cNvSpPr>
                <a:spLocks noEditPoints="1"/>
              </p:cNvSpPr>
              <p:nvPr/>
            </p:nvSpPr>
            <p:spPr bwMode="auto">
              <a:xfrm>
                <a:off x="2281" y="1930"/>
                <a:ext cx="942" cy="863"/>
              </a:xfrm>
              <a:custGeom>
                <a:avLst/>
                <a:gdLst>
                  <a:gd name="T0" fmla="*/ 4 w 481"/>
                  <a:gd name="T1" fmla="*/ 0 h 446"/>
                  <a:gd name="T2" fmla="*/ 6 w 481"/>
                  <a:gd name="T3" fmla="*/ 0 h 446"/>
                  <a:gd name="T4" fmla="*/ 8 w 481"/>
                  <a:gd name="T5" fmla="*/ 2 h 446"/>
                  <a:gd name="T6" fmla="*/ 10 w 481"/>
                  <a:gd name="T7" fmla="*/ 4 h 446"/>
                  <a:gd name="T8" fmla="*/ 4 w 481"/>
                  <a:gd name="T9" fmla="*/ 4 h 446"/>
                  <a:gd name="T10" fmla="*/ 4 w 481"/>
                  <a:gd name="T11" fmla="*/ 2 h 446"/>
                  <a:gd name="T12" fmla="*/ 4 w 481"/>
                  <a:gd name="T13" fmla="*/ 6 h 446"/>
                  <a:gd name="T14" fmla="*/ 4 w 481"/>
                  <a:gd name="T15" fmla="*/ 8 h 446"/>
                  <a:gd name="T16" fmla="*/ 4 w 481"/>
                  <a:gd name="T17" fmla="*/ 4 h 446"/>
                  <a:gd name="T18" fmla="*/ 4 w 481"/>
                  <a:gd name="T19" fmla="*/ 2 h 446"/>
                  <a:gd name="T20" fmla="*/ 4 w 481"/>
                  <a:gd name="T21" fmla="*/ 0 h 446"/>
                  <a:gd name="T22" fmla="*/ 4 w 481"/>
                  <a:gd name="T23" fmla="*/ 0 h 446"/>
                  <a:gd name="T24" fmla="*/ 158 w 481"/>
                  <a:gd name="T25" fmla="*/ 0 h 446"/>
                  <a:gd name="T26" fmla="*/ 189 w 481"/>
                  <a:gd name="T27" fmla="*/ 0 h 446"/>
                  <a:gd name="T28" fmla="*/ 193 w 481"/>
                  <a:gd name="T29" fmla="*/ 2 h 446"/>
                  <a:gd name="T30" fmla="*/ 195 w 481"/>
                  <a:gd name="T31" fmla="*/ 4 h 446"/>
                  <a:gd name="T32" fmla="*/ 160 w 481"/>
                  <a:gd name="T33" fmla="*/ 4 h 446"/>
                  <a:gd name="T34" fmla="*/ 158 w 481"/>
                  <a:gd name="T35" fmla="*/ 2 h 446"/>
                  <a:gd name="T36" fmla="*/ 158 w 481"/>
                  <a:gd name="T37" fmla="*/ 0 h 446"/>
                  <a:gd name="T38" fmla="*/ 296 w 481"/>
                  <a:gd name="T39" fmla="*/ 0 h 446"/>
                  <a:gd name="T40" fmla="*/ 325 w 481"/>
                  <a:gd name="T41" fmla="*/ 0 h 446"/>
                  <a:gd name="T42" fmla="*/ 324 w 481"/>
                  <a:gd name="T43" fmla="*/ 2 h 446"/>
                  <a:gd name="T44" fmla="*/ 324 w 481"/>
                  <a:gd name="T45" fmla="*/ 4 h 446"/>
                  <a:gd name="T46" fmla="*/ 290 w 481"/>
                  <a:gd name="T47" fmla="*/ 4 h 446"/>
                  <a:gd name="T48" fmla="*/ 294 w 481"/>
                  <a:gd name="T49" fmla="*/ 2 h 446"/>
                  <a:gd name="T50" fmla="*/ 296 w 481"/>
                  <a:gd name="T51" fmla="*/ 0 h 446"/>
                  <a:gd name="T52" fmla="*/ 476 w 481"/>
                  <a:gd name="T53" fmla="*/ 0 h 446"/>
                  <a:gd name="T54" fmla="*/ 480 w 481"/>
                  <a:gd name="T55" fmla="*/ 0 h 446"/>
                  <a:gd name="T56" fmla="*/ 478 w 481"/>
                  <a:gd name="T57" fmla="*/ 2 h 446"/>
                  <a:gd name="T58" fmla="*/ 478 w 481"/>
                  <a:gd name="T59" fmla="*/ 4 h 446"/>
                  <a:gd name="T60" fmla="*/ 478 w 481"/>
                  <a:gd name="T61" fmla="*/ 4 h 446"/>
                  <a:gd name="T62" fmla="*/ 472 w 481"/>
                  <a:gd name="T63" fmla="*/ 4 h 446"/>
                  <a:gd name="T64" fmla="*/ 474 w 481"/>
                  <a:gd name="T65" fmla="*/ 2 h 446"/>
                  <a:gd name="T66" fmla="*/ 476 w 481"/>
                  <a:gd name="T67" fmla="*/ 0 h 446"/>
                  <a:gd name="T68" fmla="*/ 478 w 481"/>
                  <a:gd name="T69" fmla="*/ 435 h 446"/>
                  <a:gd name="T70" fmla="*/ 478 w 481"/>
                  <a:gd name="T71" fmla="*/ 443 h 446"/>
                  <a:gd name="T72" fmla="*/ 480 w 481"/>
                  <a:gd name="T73" fmla="*/ 445 h 446"/>
                  <a:gd name="T74" fmla="*/ 481 w 481"/>
                  <a:gd name="T75" fmla="*/ 446 h 446"/>
                  <a:gd name="T76" fmla="*/ 480 w 481"/>
                  <a:gd name="T77" fmla="*/ 441 h 446"/>
                  <a:gd name="T78" fmla="*/ 478 w 481"/>
                  <a:gd name="T79" fmla="*/ 435 h 446"/>
                  <a:gd name="T80" fmla="*/ 4 w 481"/>
                  <a:gd name="T81" fmla="*/ 441 h 446"/>
                  <a:gd name="T82" fmla="*/ 4 w 481"/>
                  <a:gd name="T83" fmla="*/ 431 h 446"/>
                  <a:gd name="T84" fmla="*/ 4 w 481"/>
                  <a:gd name="T85" fmla="*/ 439 h 446"/>
                  <a:gd name="T86" fmla="*/ 0 w 481"/>
                  <a:gd name="T87" fmla="*/ 446 h 446"/>
                  <a:gd name="T88" fmla="*/ 2 w 481"/>
                  <a:gd name="T89" fmla="*/ 443 h 446"/>
                  <a:gd name="T90" fmla="*/ 4 w 481"/>
                  <a:gd name="T91" fmla="*/ 441 h 446"/>
                  <a:gd name="T92" fmla="*/ 4 w 481"/>
                  <a:gd name="T93" fmla="*/ 358 h 446"/>
                  <a:gd name="T94" fmla="*/ 4 w 481"/>
                  <a:gd name="T95" fmla="*/ 291 h 446"/>
                  <a:gd name="T96" fmla="*/ 4 w 481"/>
                  <a:gd name="T97" fmla="*/ 309 h 446"/>
                  <a:gd name="T98" fmla="*/ 2 w 481"/>
                  <a:gd name="T99" fmla="*/ 326 h 446"/>
                  <a:gd name="T100" fmla="*/ 4 w 481"/>
                  <a:gd name="T101" fmla="*/ 341 h 446"/>
                  <a:gd name="T102" fmla="*/ 4 w 481"/>
                  <a:gd name="T103" fmla="*/ 358 h 446"/>
                  <a:gd name="T104" fmla="*/ 4 w 481"/>
                  <a:gd name="T105" fmla="*/ 150 h 446"/>
                  <a:gd name="T106" fmla="*/ 4 w 481"/>
                  <a:gd name="T107" fmla="*/ 81 h 446"/>
                  <a:gd name="T108" fmla="*/ 4 w 481"/>
                  <a:gd name="T109" fmla="*/ 100 h 446"/>
                  <a:gd name="T110" fmla="*/ 2 w 481"/>
                  <a:gd name="T111" fmla="*/ 117 h 446"/>
                  <a:gd name="T112" fmla="*/ 4 w 481"/>
                  <a:gd name="T113" fmla="*/ 132 h 446"/>
                  <a:gd name="T114" fmla="*/ 4 w 481"/>
                  <a:gd name="T115" fmla="*/ 15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1" h="446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58" y="0"/>
                    </a:moveTo>
                    <a:lnTo>
                      <a:pt x="189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0"/>
                    </a:lnTo>
                    <a:close/>
                    <a:moveTo>
                      <a:pt x="296" y="0"/>
                    </a:moveTo>
                    <a:lnTo>
                      <a:pt x="325" y="0"/>
                    </a:lnTo>
                    <a:lnTo>
                      <a:pt x="324" y="2"/>
                    </a:lnTo>
                    <a:lnTo>
                      <a:pt x="324" y="4"/>
                    </a:lnTo>
                    <a:lnTo>
                      <a:pt x="290" y="4"/>
                    </a:lnTo>
                    <a:lnTo>
                      <a:pt x="294" y="2"/>
                    </a:lnTo>
                    <a:lnTo>
                      <a:pt x="296" y="0"/>
                    </a:lnTo>
                    <a:close/>
                    <a:moveTo>
                      <a:pt x="476" y="0"/>
                    </a:moveTo>
                    <a:lnTo>
                      <a:pt x="480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78" y="4"/>
                    </a:lnTo>
                    <a:lnTo>
                      <a:pt x="472" y="4"/>
                    </a:lnTo>
                    <a:lnTo>
                      <a:pt x="474" y="2"/>
                    </a:lnTo>
                    <a:lnTo>
                      <a:pt x="476" y="0"/>
                    </a:lnTo>
                    <a:close/>
                    <a:moveTo>
                      <a:pt x="478" y="435"/>
                    </a:moveTo>
                    <a:lnTo>
                      <a:pt x="478" y="443"/>
                    </a:lnTo>
                    <a:lnTo>
                      <a:pt x="480" y="445"/>
                    </a:lnTo>
                    <a:lnTo>
                      <a:pt x="481" y="446"/>
                    </a:lnTo>
                    <a:lnTo>
                      <a:pt x="480" y="441"/>
                    </a:lnTo>
                    <a:lnTo>
                      <a:pt x="478" y="435"/>
                    </a:lnTo>
                    <a:close/>
                    <a:moveTo>
                      <a:pt x="4" y="441"/>
                    </a:moveTo>
                    <a:lnTo>
                      <a:pt x="4" y="431"/>
                    </a:lnTo>
                    <a:lnTo>
                      <a:pt x="4" y="439"/>
                    </a:lnTo>
                    <a:lnTo>
                      <a:pt x="0" y="446"/>
                    </a:lnTo>
                    <a:lnTo>
                      <a:pt x="2" y="443"/>
                    </a:lnTo>
                    <a:lnTo>
                      <a:pt x="4" y="441"/>
                    </a:lnTo>
                    <a:close/>
                    <a:moveTo>
                      <a:pt x="4" y="358"/>
                    </a:moveTo>
                    <a:lnTo>
                      <a:pt x="4" y="291"/>
                    </a:lnTo>
                    <a:lnTo>
                      <a:pt x="4" y="309"/>
                    </a:lnTo>
                    <a:lnTo>
                      <a:pt x="2" y="326"/>
                    </a:lnTo>
                    <a:lnTo>
                      <a:pt x="4" y="341"/>
                    </a:lnTo>
                    <a:lnTo>
                      <a:pt x="4" y="358"/>
                    </a:lnTo>
                    <a:close/>
                    <a:moveTo>
                      <a:pt x="4" y="150"/>
                    </a:moveTo>
                    <a:lnTo>
                      <a:pt x="4" y="81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4" y="132"/>
                    </a:lnTo>
                    <a:lnTo>
                      <a:pt x="4" y="15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" name="Freeform 79"/>
              <p:cNvSpPr>
                <a:spLocks noEditPoints="1"/>
              </p:cNvSpPr>
              <p:nvPr/>
            </p:nvSpPr>
            <p:spPr bwMode="auto">
              <a:xfrm>
                <a:off x="2285" y="1934"/>
                <a:ext cx="937" cy="857"/>
              </a:xfrm>
              <a:custGeom>
                <a:avLst/>
                <a:gdLst>
                  <a:gd name="T0" fmla="*/ 6 w 478"/>
                  <a:gd name="T1" fmla="*/ 0 h 443"/>
                  <a:gd name="T2" fmla="*/ 10 w 478"/>
                  <a:gd name="T3" fmla="*/ 4 h 443"/>
                  <a:gd name="T4" fmla="*/ 2 w 478"/>
                  <a:gd name="T5" fmla="*/ 0 h 443"/>
                  <a:gd name="T6" fmla="*/ 4 w 478"/>
                  <a:gd name="T7" fmla="*/ 31 h 443"/>
                  <a:gd name="T8" fmla="*/ 2 w 478"/>
                  <a:gd name="T9" fmla="*/ 0 h 443"/>
                  <a:gd name="T10" fmla="*/ 2 w 478"/>
                  <a:gd name="T11" fmla="*/ 0 h 443"/>
                  <a:gd name="T12" fmla="*/ 191 w 478"/>
                  <a:gd name="T13" fmla="*/ 0 h 443"/>
                  <a:gd name="T14" fmla="*/ 195 w 478"/>
                  <a:gd name="T15" fmla="*/ 4 h 443"/>
                  <a:gd name="T16" fmla="*/ 158 w 478"/>
                  <a:gd name="T17" fmla="*/ 2 h 443"/>
                  <a:gd name="T18" fmla="*/ 292 w 478"/>
                  <a:gd name="T19" fmla="*/ 0 h 443"/>
                  <a:gd name="T20" fmla="*/ 322 w 478"/>
                  <a:gd name="T21" fmla="*/ 2 h 443"/>
                  <a:gd name="T22" fmla="*/ 286 w 478"/>
                  <a:gd name="T23" fmla="*/ 4 h 443"/>
                  <a:gd name="T24" fmla="*/ 292 w 478"/>
                  <a:gd name="T25" fmla="*/ 0 h 443"/>
                  <a:gd name="T26" fmla="*/ 476 w 478"/>
                  <a:gd name="T27" fmla="*/ 0 h 443"/>
                  <a:gd name="T28" fmla="*/ 474 w 478"/>
                  <a:gd name="T29" fmla="*/ 12 h 443"/>
                  <a:gd name="T30" fmla="*/ 468 w 478"/>
                  <a:gd name="T31" fmla="*/ 4 h 443"/>
                  <a:gd name="T32" fmla="*/ 472 w 478"/>
                  <a:gd name="T33" fmla="*/ 0 h 443"/>
                  <a:gd name="T34" fmla="*/ 478 w 478"/>
                  <a:gd name="T35" fmla="*/ 443 h 443"/>
                  <a:gd name="T36" fmla="*/ 474 w 478"/>
                  <a:gd name="T37" fmla="*/ 437 h 443"/>
                  <a:gd name="T38" fmla="*/ 476 w 478"/>
                  <a:gd name="T39" fmla="*/ 431 h 443"/>
                  <a:gd name="T40" fmla="*/ 0 w 478"/>
                  <a:gd name="T41" fmla="*/ 443 h 443"/>
                  <a:gd name="T42" fmla="*/ 4 w 478"/>
                  <a:gd name="T43" fmla="*/ 421 h 443"/>
                  <a:gd name="T44" fmla="*/ 4 w 478"/>
                  <a:gd name="T45" fmla="*/ 437 h 443"/>
                  <a:gd name="T46" fmla="*/ 0 w 478"/>
                  <a:gd name="T47" fmla="*/ 443 h 443"/>
                  <a:gd name="T48" fmla="*/ 474 w 478"/>
                  <a:gd name="T49" fmla="*/ 134 h 443"/>
                  <a:gd name="T50" fmla="*/ 474 w 478"/>
                  <a:gd name="T51" fmla="*/ 94 h 443"/>
                  <a:gd name="T52" fmla="*/ 474 w 478"/>
                  <a:gd name="T53" fmla="*/ 343 h 443"/>
                  <a:gd name="T54" fmla="*/ 474 w 478"/>
                  <a:gd name="T55" fmla="*/ 303 h 443"/>
                  <a:gd name="T56" fmla="*/ 4 w 478"/>
                  <a:gd name="T57" fmla="*/ 280 h 443"/>
                  <a:gd name="T58" fmla="*/ 2 w 478"/>
                  <a:gd name="T59" fmla="*/ 337 h 443"/>
                  <a:gd name="T60" fmla="*/ 4 w 478"/>
                  <a:gd name="T61" fmla="*/ 397 h 443"/>
                  <a:gd name="T62" fmla="*/ 4 w 478"/>
                  <a:gd name="T63" fmla="*/ 40 h 443"/>
                  <a:gd name="T64" fmla="*/ 2 w 478"/>
                  <a:gd name="T65" fmla="*/ 102 h 443"/>
                  <a:gd name="T66" fmla="*/ 4 w 478"/>
                  <a:gd name="T67" fmla="*/ 157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8" h="443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4" y="15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5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92" y="0"/>
                    </a:moveTo>
                    <a:lnTo>
                      <a:pt x="322" y="0"/>
                    </a:lnTo>
                    <a:lnTo>
                      <a:pt x="322" y="2"/>
                    </a:lnTo>
                    <a:lnTo>
                      <a:pt x="320" y="4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0"/>
                    </a:lnTo>
                    <a:close/>
                    <a:moveTo>
                      <a:pt x="472" y="0"/>
                    </a:moveTo>
                    <a:lnTo>
                      <a:pt x="476" y="0"/>
                    </a:lnTo>
                    <a:lnTo>
                      <a:pt x="476" y="6"/>
                    </a:lnTo>
                    <a:lnTo>
                      <a:pt x="474" y="12"/>
                    </a:lnTo>
                    <a:lnTo>
                      <a:pt x="474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close/>
                    <a:moveTo>
                      <a:pt x="478" y="439"/>
                    </a:moveTo>
                    <a:lnTo>
                      <a:pt x="478" y="443"/>
                    </a:lnTo>
                    <a:lnTo>
                      <a:pt x="476" y="441"/>
                    </a:lnTo>
                    <a:lnTo>
                      <a:pt x="474" y="437"/>
                    </a:lnTo>
                    <a:lnTo>
                      <a:pt x="474" y="423"/>
                    </a:lnTo>
                    <a:lnTo>
                      <a:pt x="476" y="431"/>
                    </a:lnTo>
                    <a:lnTo>
                      <a:pt x="478" y="439"/>
                    </a:lnTo>
                    <a:close/>
                    <a:moveTo>
                      <a:pt x="0" y="443"/>
                    </a:moveTo>
                    <a:lnTo>
                      <a:pt x="0" y="439"/>
                    </a:lnTo>
                    <a:lnTo>
                      <a:pt x="4" y="421"/>
                    </a:lnTo>
                    <a:lnTo>
                      <a:pt x="4" y="402"/>
                    </a:lnTo>
                    <a:lnTo>
                      <a:pt x="4" y="437"/>
                    </a:lnTo>
                    <a:lnTo>
                      <a:pt x="2" y="439"/>
                    </a:lnTo>
                    <a:lnTo>
                      <a:pt x="0" y="443"/>
                    </a:lnTo>
                    <a:close/>
                    <a:moveTo>
                      <a:pt x="474" y="94"/>
                    </a:moveTo>
                    <a:lnTo>
                      <a:pt x="474" y="134"/>
                    </a:lnTo>
                    <a:lnTo>
                      <a:pt x="474" y="115"/>
                    </a:lnTo>
                    <a:lnTo>
                      <a:pt x="474" y="94"/>
                    </a:lnTo>
                    <a:close/>
                    <a:moveTo>
                      <a:pt x="474" y="303"/>
                    </a:moveTo>
                    <a:lnTo>
                      <a:pt x="474" y="343"/>
                    </a:lnTo>
                    <a:lnTo>
                      <a:pt x="474" y="322"/>
                    </a:lnTo>
                    <a:lnTo>
                      <a:pt x="474" y="303"/>
                    </a:lnTo>
                    <a:close/>
                    <a:moveTo>
                      <a:pt x="4" y="397"/>
                    </a:moveTo>
                    <a:lnTo>
                      <a:pt x="4" y="280"/>
                    </a:lnTo>
                    <a:lnTo>
                      <a:pt x="2" y="307"/>
                    </a:lnTo>
                    <a:lnTo>
                      <a:pt x="2" y="337"/>
                    </a:lnTo>
                    <a:lnTo>
                      <a:pt x="4" y="366"/>
                    </a:lnTo>
                    <a:lnTo>
                      <a:pt x="4" y="397"/>
                    </a:lnTo>
                    <a:close/>
                    <a:moveTo>
                      <a:pt x="4" y="157"/>
                    </a:moveTo>
                    <a:lnTo>
                      <a:pt x="4" y="40"/>
                    </a:lnTo>
                    <a:lnTo>
                      <a:pt x="4" y="71"/>
                    </a:lnTo>
                    <a:lnTo>
                      <a:pt x="2" y="102"/>
                    </a:lnTo>
                    <a:lnTo>
                      <a:pt x="2" y="130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5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" name="Freeform 80"/>
              <p:cNvSpPr>
                <a:spLocks noEditPoints="1"/>
              </p:cNvSpPr>
              <p:nvPr/>
            </p:nvSpPr>
            <p:spPr bwMode="auto">
              <a:xfrm>
                <a:off x="2289" y="1938"/>
                <a:ext cx="929" cy="849"/>
              </a:xfrm>
              <a:custGeom>
                <a:avLst/>
                <a:gdLst>
                  <a:gd name="T0" fmla="*/ 6 w 474"/>
                  <a:gd name="T1" fmla="*/ 0 h 439"/>
                  <a:gd name="T2" fmla="*/ 8 w 474"/>
                  <a:gd name="T3" fmla="*/ 4 h 439"/>
                  <a:gd name="T4" fmla="*/ 0 w 474"/>
                  <a:gd name="T5" fmla="*/ 0 h 439"/>
                  <a:gd name="T6" fmla="*/ 2 w 474"/>
                  <a:gd name="T7" fmla="*/ 21 h 439"/>
                  <a:gd name="T8" fmla="*/ 2 w 474"/>
                  <a:gd name="T9" fmla="*/ 57 h 439"/>
                  <a:gd name="T10" fmla="*/ 0 w 474"/>
                  <a:gd name="T11" fmla="*/ 146 h 439"/>
                  <a:gd name="T12" fmla="*/ 4 w 474"/>
                  <a:gd name="T13" fmla="*/ 163 h 439"/>
                  <a:gd name="T14" fmla="*/ 0 w 474"/>
                  <a:gd name="T15" fmla="*/ 0 h 439"/>
                  <a:gd name="T16" fmla="*/ 191 w 474"/>
                  <a:gd name="T17" fmla="*/ 0 h 439"/>
                  <a:gd name="T18" fmla="*/ 197 w 474"/>
                  <a:gd name="T19" fmla="*/ 4 h 439"/>
                  <a:gd name="T20" fmla="*/ 158 w 474"/>
                  <a:gd name="T21" fmla="*/ 2 h 439"/>
                  <a:gd name="T22" fmla="*/ 286 w 474"/>
                  <a:gd name="T23" fmla="*/ 0 h 439"/>
                  <a:gd name="T24" fmla="*/ 318 w 474"/>
                  <a:gd name="T25" fmla="*/ 2 h 439"/>
                  <a:gd name="T26" fmla="*/ 281 w 474"/>
                  <a:gd name="T27" fmla="*/ 4 h 439"/>
                  <a:gd name="T28" fmla="*/ 286 w 474"/>
                  <a:gd name="T29" fmla="*/ 0 h 439"/>
                  <a:gd name="T30" fmla="*/ 474 w 474"/>
                  <a:gd name="T31" fmla="*/ 0 h 439"/>
                  <a:gd name="T32" fmla="*/ 472 w 474"/>
                  <a:gd name="T33" fmla="*/ 13 h 439"/>
                  <a:gd name="T34" fmla="*/ 470 w 474"/>
                  <a:gd name="T35" fmla="*/ 4 h 439"/>
                  <a:gd name="T36" fmla="*/ 466 w 474"/>
                  <a:gd name="T37" fmla="*/ 2 h 439"/>
                  <a:gd name="T38" fmla="*/ 474 w 474"/>
                  <a:gd name="T39" fmla="*/ 431 h 439"/>
                  <a:gd name="T40" fmla="*/ 472 w 474"/>
                  <a:gd name="T41" fmla="*/ 437 h 439"/>
                  <a:gd name="T42" fmla="*/ 470 w 474"/>
                  <a:gd name="T43" fmla="*/ 402 h 439"/>
                  <a:gd name="T44" fmla="*/ 474 w 474"/>
                  <a:gd name="T45" fmla="*/ 431 h 439"/>
                  <a:gd name="T46" fmla="*/ 0 w 474"/>
                  <a:gd name="T47" fmla="*/ 427 h 439"/>
                  <a:gd name="T48" fmla="*/ 2 w 474"/>
                  <a:gd name="T49" fmla="*/ 393 h 439"/>
                  <a:gd name="T50" fmla="*/ 0 w 474"/>
                  <a:gd name="T51" fmla="*/ 354 h 439"/>
                  <a:gd name="T52" fmla="*/ 2 w 474"/>
                  <a:gd name="T53" fmla="*/ 280 h 439"/>
                  <a:gd name="T54" fmla="*/ 4 w 474"/>
                  <a:gd name="T55" fmla="*/ 433 h 439"/>
                  <a:gd name="T56" fmla="*/ 0 w 474"/>
                  <a:gd name="T57" fmla="*/ 437 h 439"/>
                  <a:gd name="T58" fmla="*/ 470 w 474"/>
                  <a:gd name="T59" fmla="*/ 147 h 439"/>
                  <a:gd name="T60" fmla="*/ 472 w 474"/>
                  <a:gd name="T61" fmla="*/ 101 h 439"/>
                  <a:gd name="T62" fmla="*/ 470 w 474"/>
                  <a:gd name="T63" fmla="*/ 54 h 439"/>
                  <a:gd name="T64" fmla="*/ 470 w 474"/>
                  <a:gd name="T65" fmla="*/ 377 h 439"/>
                  <a:gd name="T66" fmla="*/ 472 w 474"/>
                  <a:gd name="T67" fmla="*/ 331 h 439"/>
                  <a:gd name="T68" fmla="*/ 470 w 474"/>
                  <a:gd name="T69" fmla="*/ 28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4" h="439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21"/>
                    </a:lnTo>
                    <a:lnTo>
                      <a:pt x="2" y="40"/>
                    </a:lnTo>
                    <a:lnTo>
                      <a:pt x="2" y="57"/>
                    </a:lnTo>
                    <a:lnTo>
                      <a:pt x="0" y="77"/>
                    </a:lnTo>
                    <a:lnTo>
                      <a:pt x="0" y="146"/>
                    </a:lnTo>
                    <a:lnTo>
                      <a:pt x="2" y="155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6" y="0"/>
                    </a:moveTo>
                    <a:lnTo>
                      <a:pt x="320" y="0"/>
                    </a:lnTo>
                    <a:lnTo>
                      <a:pt x="318" y="2"/>
                    </a:lnTo>
                    <a:lnTo>
                      <a:pt x="316" y="4"/>
                    </a:lnTo>
                    <a:lnTo>
                      <a:pt x="281" y="4"/>
                    </a:lnTo>
                    <a:lnTo>
                      <a:pt x="284" y="2"/>
                    </a:lnTo>
                    <a:lnTo>
                      <a:pt x="286" y="0"/>
                    </a:lnTo>
                    <a:close/>
                    <a:moveTo>
                      <a:pt x="468" y="0"/>
                    </a:moveTo>
                    <a:lnTo>
                      <a:pt x="474" y="0"/>
                    </a:lnTo>
                    <a:lnTo>
                      <a:pt x="474" y="0"/>
                    </a:lnTo>
                    <a:lnTo>
                      <a:pt x="472" y="13"/>
                    </a:lnTo>
                    <a:lnTo>
                      <a:pt x="470" y="29"/>
                    </a:lnTo>
                    <a:lnTo>
                      <a:pt x="470" y="4"/>
                    </a:lnTo>
                    <a:lnTo>
                      <a:pt x="464" y="4"/>
                    </a:lnTo>
                    <a:lnTo>
                      <a:pt x="466" y="2"/>
                    </a:lnTo>
                    <a:lnTo>
                      <a:pt x="468" y="0"/>
                    </a:lnTo>
                    <a:close/>
                    <a:moveTo>
                      <a:pt x="474" y="431"/>
                    </a:moveTo>
                    <a:lnTo>
                      <a:pt x="474" y="439"/>
                    </a:lnTo>
                    <a:lnTo>
                      <a:pt x="472" y="437"/>
                    </a:lnTo>
                    <a:lnTo>
                      <a:pt x="470" y="433"/>
                    </a:lnTo>
                    <a:lnTo>
                      <a:pt x="470" y="402"/>
                    </a:lnTo>
                    <a:lnTo>
                      <a:pt x="472" y="418"/>
                    </a:lnTo>
                    <a:lnTo>
                      <a:pt x="474" y="431"/>
                    </a:lnTo>
                    <a:close/>
                    <a:moveTo>
                      <a:pt x="0" y="437"/>
                    </a:moveTo>
                    <a:lnTo>
                      <a:pt x="0" y="427"/>
                    </a:lnTo>
                    <a:lnTo>
                      <a:pt x="2" y="410"/>
                    </a:lnTo>
                    <a:lnTo>
                      <a:pt x="2" y="393"/>
                    </a:lnTo>
                    <a:lnTo>
                      <a:pt x="2" y="373"/>
                    </a:lnTo>
                    <a:lnTo>
                      <a:pt x="0" y="354"/>
                    </a:lnTo>
                    <a:lnTo>
                      <a:pt x="0" y="287"/>
                    </a:lnTo>
                    <a:lnTo>
                      <a:pt x="2" y="280"/>
                    </a:lnTo>
                    <a:lnTo>
                      <a:pt x="4" y="270"/>
                    </a:lnTo>
                    <a:lnTo>
                      <a:pt x="4" y="433"/>
                    </a:lnTo>
                    <a:lnTo>
                      <a:pt x="2" y="435"/>
                    </a:lnTo>
                    <a:lnTo>
                      <a:pt x="0" y="437"/>
                    </a:lnTo>
                    <a:close/>
                    <a:moveTo>
                      <a:pt x="470" y="54"/>
                    </a:moveTo>
                    <a:lnTo>
                      <a:pt x="470" y="147"/>
                    </a:lnTo>
                    <a:lnTo>
                      <a:pt x="472" y="126"/>
                    </a:lnTo>
                    <a:lnTo>
                      <a:pt x="472" y="101"/>
                    </a:lnTo>
                    <a:lnTo>
                      <a:pt x="472" y="78"/>
                    </a:lnTo>
                    <a:lnTo>
                      <a:pt x="470" y="54"/>
                    </a:lnTo>
                    <a:close/>
                    <a:moveTo>
                      <a:pt x="470" y="285"/>
                    </a:moveTo>
                    <a:lnTo>
                      <a:pt x="470" y="377"/>
                    </a:lnTo>
                    <a:lnTo>
                      <a:pt x="472" y="354"/>
                    </a:lnTo>
                    <a:lnTo>
                      <a:pt x="472" y="331"/>
                    </a:lnTo>
                    <a:lnTo>
                      <a:pt x="472" y="308"/>
                    </a:lnTo>
                    <a:lnTo>
                      <a:pt x="470" y="285"/>
                    </a:lnTo>
                    <a:close/>
                  </a:path>
                </a:pathLst>
              </a:custGeom>
              <a:solidFill>
                <a:srgbClr val="51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81"/>
              <p:cNvSpPr>
                <a:spLocks noEditPoints="1"/>
              </p:cNvSpPr>
              <p:nvPr/>
            </p:nvSpPr>
            <p:spPr bwMode="auto">
              <a:xfrm>
                <a:off x="2293" y="1941"/>
                <a:ext cx="921" cy="838"/>
              </a:xfrm>
              <a:custGeom>
                <a:avLst/>
                <a:gdLst>
                  <a:gd name="T0" fmla="*/ 6 w 470"/>
                  <a:gd name="T1" fmla="*/ 0 h 433"/>
                  <a:gd name="T2" fmla="*/ 7 w 470"/>
                  <a:gd name="T3" fmla="*/ 4 h 433"/>
                  <a:gd name="T4" fmla="*/ 0 w 470"/>
                  <a:gd name="T5" fmla="*/ 0 h 433"/>
                  <a:gd name="T6" fmla="*/ 0 w 470"/>
                  <a:gd name="T7" fmla="*/ 30 h 433"/>
                  <a:gd name="T8" fmla="*/ 0 w 470"/>
                  <a:gd name="T9" fmla="*/ 153 h 433"/>
                  <a:gd name="T10" fmla="*/ 4 w 470"/>
                  <a:gd name="T11" fmla="*/ 166 h 433"/>
                  <a:gd name="T12" fmla="*/ 0 w 470"/>
                  <a:gd name="T13" fmla="*/ 0 h 433"/>
                  <a:gd name="T14" fmla="*/ 191 w 470"/>
                  <a:gd name="T15" fmla="*/ 0 h 433"/>
                  <a:gd name="T16" fmla="*/ 199 w 470"/>
                  <a:gd name="T17" fmla="*/ 4 h 433"/>
                  <a:gd name="T18" fmla="*/ 158 w 470"/>
                  <a:gd name="T19" fmla="*/ 2 h 433"/>
                  <a:gd name="T20" fmla="*/ 282 w 470"/>
                  <a:gd name="T21" fmla="*/ 0 h 433"/>
                  <a:gd name="T22" fmla="*/ 314 w 470"/>
                  <a:gd name="T23" fmla="*/ 2 h 433"/>
                  <a:gd name="T24" fmla="*/ 275 w 470"/>
                  <a:gd name="T25" fmla="*/ 4 h 433"/>
                  <a:gd name="T26" fmla="*/ 282 w 470"/>
                  <a:gd name="T27" fmla="*/ 0 h 433"/>
                  <a:gd name="T28" fmla="*/ 470 w 470"/>
                  <a:gd name="T29" fmla="*/ 0 h 433"/>
                  <a:gd name="T30" fmla="*/ 468 w 470"/>
                  <a:gd name="T31" fmla="*/ 27 h 433"/>
                  <a:gd name="T32" fmla="*/ 470 w 470"/>
                  <a:gd name="T33" fmla="*/ 69 h 433"/>
                  <a:gd name="T34" fmla="*/ 470 w 470"/>
                  <a:gd name="T35" fmla="*/ 130 h 433"/>
                  <a:gd name="T36" fmla="*/ 466 w 470"/>
                  <a:gd name="T37" fmla="*/ 155 h 433"/>
                  <a:gd name="T38" fmla="*/ 460 w 470"/>
                  <a:gd name="T39" fmla="*/ 4 h 433"/>
                  <a:gd name="T40" fmla="*/ 464 w 470"/>
                  <a:gd name="T41" fmla="*/ 0 h 433"/>
                  <a:gd name="T42" fmla="*/ 470 w 470"/>
                  <a:gd name="T43" fmla="*/ 339 h 433"/>
                  <a:gd name="T44" fmla="*/ 468 w 470"/>
                  <a:gd name="T45" fmla="*/ 381 h 433"/>
                  <a:gd name="T46" fmla="*/ 470 w 470"/>
                  <a:gd name="T47" fmla="*/ 419 h 433"/>
                  <a:gd name="T48" fmla="*/ 468 w 470"/>
                  <a:gd name="T49" fmla="*/ 433 h 433"/>
                  <a:gd name="T50" fmla="*/ 466 w 470"/>
                  <a:gd name="T51" fmla="*/ 276 h 433"/>
                  <a:gd name="T52" fmla="*/ 470 w 470"/>
                  <a:gd name="T53" fmla="*/ 299 h 433"/>
                  <a:gd name="T54" fmla="*/ 0 w 470"/>
                  <a:gd name="T55" fmla="*/ 398 h 433"/>
                  <a:gd name="T56" fmla="*/ 0 w 470"/>
                  <a:gd name="T57" fmla="*/ 393 h 433"/>
                  <a:gd name="T58" fmla="*/ 2 w 470"/>
                  <a:gd name="T59" fmla="*/ 270 h 433"/>
                  <a:gd name="T60" fmla="*/ 4 w 470"/>
                  <a:gd name="T61" fmla="*/ 427 h 433"/>
                  <a:gd name="T62" fmla="*/ 0 w 470"/>
                  <a:gd name="T63" fmla="*/ 433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0" h="433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153"/>
                    </a:lnTo>
                    <a:lnTo>
                      <a:pt x="2" y="161"/>
                    </a:lnTo>
                    <a:lnTo>
                      <a:pt x="4" y="16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1" y="0"/>
                    </a:lnTo>
                    <a:lnTo>
                      <a:pt x="195" y="2"/>
                    </a:lnTo>
                    <a:lnTo>
                      <a:pt x="199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82" y="0"/>
                    </a:moveTo>
                    <a:lnTo>
                      <a:pt x="316" y="0"/>
                    </a:lnTo>
                    <a:lnTo>
                      <a:pt x="314" y="2"/>
                    </a:lnTo>
                    <a:lnTo>
                      <a:pt x="312" y="4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2" y="0"/>
                    </a:lnTo>
                    <a:close/>
                    <a:moveTo>
                      <a:pt x="464" y="0"/>
                    </a:moveTo>
                    <a:lnTo>
                      <a:pt x="470" y="0"/>
                    </a:lnTo>
                    <a:lnTo>
                      <a:pt x="470" y="8"/>
                    </a:lnTo>
                    <a:lnTo>
                      <a:pt x="468" y="27"/>
                    </a:lnTo>
                    <a:lnTo>
                      <a:pt x="468" y="48"/>
                    </a:lnTo>
                    <a:lnTo>
                      <a:pt x="470" y="69"/>
                    </a:lnTo>
                    <a:lnTo>
                      <a:pt x="470" y="90"/>
                    </a:lnTo>
                    <a:lnTo>
                      <a:pt x="470" y="130"/>
                    </a:lnTo>
                    <a:lnTo>
                      <a:pt x="468" y="142"/>
                    </a:lnTo>
                    <a:lnTo>
                      <a:pt x="466" y="155"/>
                    </a:lnTo>
                    <a:lnTo>
                      <a:pt x="466" y="4"/>
                    </a:lnTo>
                    <a:lnTo>
                      <a:pt x="460" y="4"/>
                    </a:lnTo>
                    <a:lnTo>
                      <a:pt x="462" y="2"/>
                    </a:lnTo>
                    <a:lnTo>
                      <a:pt x="464" y="0"/>
                    </a:lnTo>
                    <a:close/>
                    <a:moveTo>
                      <a:pt x="470" y="299"/>
                    </a:moveTo>
                    <a:lnTo>
                      <a:pt x="470" y="339"/>
                    </a:lnTo>
                    <a:lnTo>
                      <a:pt x="470" y="360"/>
                    </a:lnTo>
                    <a:lnTo>
                      <a:pt x="468" y="381"/>
                    </a:lnTo>
                    <a:lnTo>
                      <a:pt x="468" y="400"/>
                    </a:lnTo>
                    <a:lnTo>
                      <a:pt x="470" y="419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6" y="431"/>
                    </a:lnTo>
                    <a:lnTo>
                      <a:pt x="466" y="276"/>
                    </a:lnTo>
                    <a:lnTo>
                      <a:pt x="468" y="287"/>
                    </a:lnTo>
                    <a:lnTo>
                      <a:pt x="470" y="299"/>
                    </a:lnTo>
                    <a:close/>
                    <a:moveTo>
                      <a:pt x="0" y="433"/>
                    </a:moveTo>
                    <a:lnTo>
                      <a:pt x="0" y="398"/>
                    </a:lnTo>
                    <a:lnTo>
                      <a:pt x="0" y="396"/>
                    </a:lnTo>
                    <a:lnTo>
                      <a:pt x="0" y="393"/>
                    </a:lnTo>
                    <a:lnTo>
                      <a:pt x="0" y="276"/>
                    </a:lnTo>
                    <a:lnTo>
                      <a:pt x="2" y="270"/>
                    </a:lnTo>
                    <a:lnTo>
                      <a:pt x="4" y="262"/>
                    </a:lnTo>
                    <a:lnTo>
                      <a:pt x="4" y="427"/>
                    </a:lnTo>
                    <a:lnTo>
                      <a:pt x="2" y="431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52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82"/>
              <p:cNvSpPr>
                <a:spLocks noEditPoints="1"/>
              </p:cNvSpPr>
              <p:nvPr/>
            </p:nvSpPr>
            <p:spPr bwMode="auto">
              <a:xfrm>
                <a:off x="2297" y="1945"/>
                <a:ext cx="913" cy="830"/>
              </a:xfrm>
              <a:custGeom>
                <a:avLst/>
                <a:gdLst>
                  <a:gd name="T0" fmla="*/ 0 w 466"/>
                  <a:gd name="T1" fmla="*/ 0 h 429"/>
                  <a:gd name="T2" fmla="*/ 4 w 466"/>
                  <a:gd name="T3" fmla="*/ 0 h 429"/>
                  <a:gd name="T4" fmla="*/ 5 w 466"/>
                  <a:gd name="T5" fmla="*/ 2 h 429"/>
                  <a:gd name="T6" fmla="*/ 9 w 466"/>
                  <a:gd name="T7" fmla="*/ 4 h 429"/>
                  <a:gd name="T8" fmla="*/ 4 w 466"/>
                  <a:gd name="T9" fmla="*/ 4 h 429"/>
                  <a:gd name="T10" fmla="*/ 0 w 466"/>
                  <a:gd name="T11" fmla="*/ 0 h 429"/>
                  <a:gd name="T12" fmla="*/ 0 w 466"/>
                  <a:gd name="T13" fmla="*/ 159 h 429"/>
                  <a:gd name="T14" fmla="*/ 2 w 466"/>
                  <a:gd name="T15" fmla="*/ 164 h 429"/>
                  <a:gd name="T16" fmla="*/ 4 w 466"/>
                  <a:gd name="T17" fmla="*/ 170 h 429"/>
                  <a:gd name="T18" fmla="*/ 4 w 466"/>
                  <a:gd name="T19" fmla="*/ 4 h 429"/>
                  <a:gd name="T20" fmla="*/ 0 w 466"/>
                  <a:gd name="T21" fmla="*/ 0 h 429"/>
                  <a:gd name="T22" fmla="*/ 156 w 466"/>
                  <a:gd name="T23" fmla="*/ 0 h 429"/>
                  <a:gd name="T24" fmla="*/ 193 w 466"/>
                  <a:gd name="T25" fmla="*/ 0 h 429"/>
                  <a:gd name="T26" fmla="*/ 197 w 466"/>
                  <a:gd name="T27" fmla="*/ 2 h 429"/>
                  <a:gd name="T28" fmla="*/ 200 w 466"/>
                  <a:gd name="T29" fmla="*/ 4 h 429"/>
                  <a:gd name="T30" fmla="*/ 160 w 466"/>
                  <a:gd name="T31" fmla="*/ 4 h 429"/>
                  <a:gd name="T32" fmla="*/ 158 w 466"/>
                  <a:gd name="T33" fmla="*/ 2 h 429"/>
                  <a:gd name="T34" fmla="*/ 156 w 466"/>
                  <a:gd name="T35" fmla="*/ 0 h 429"/>
                  <a:gd name="T36" fmla="*/ 277 w 466"/>
                  <a:gd name="T37" fmla="*/ 0 h 429"/>
                  <a:gd name="T38" fmla="*/ 312 w 466"/>
                  <a:gd name="T39" fmla="*/ 0 h 429"/>
                  <a:gd name="T40" fmla="*/ 310 w 466"/>
                  <a:gd name="T41" fmla="*/ 2 h 429"/>
                  <a:gd name="T42" fmla="*/ 308 w 466"/>
                  <a:gd name="T43" fmla="*/ 4 h 429"/>
                  <a:gd name="T44" fmla="*/ 269 w 466"/>
                  <a:gd name="T45" fmla="*/ 4 h 429"/>
                  <a:gd name="T46" fmla="*/ 273 w 466"/>
                  <a:gd name="T47" fmla="*/ 2 h 429"/>
                  <a:gd name="T48" fmla="*/ 277 w 466"/>
                  <a:gd name="T49" fmla="*/ 0 h 429"/>
                  <a:gd name="T50" fmla="*/ 460 w 466"/>
                  <a:gd name="T51" fmla="*/ 0 h 429"/>
                  <a:gd name="T52" fmla="*/ 466 w 466"/>
                  <a:gd name="T53" fmla="*/ 0 h 429"/>
                  <a:gd name="T54" fmla="*/ 466 w 466"/>
                  <a:gd name="T55" fmla="*/ 25 h 429"/>
                  <a:gd name="T56" fmla="*/ 466 w 466"/>
                  <a:gd name="T57" fmla="*/ 36 h 429"/>
                  <a:gd name="T58" fmla="*/ 466 w 466"/>
                  <a:gd name="T59" fmla="*/ 50 h 429"/>
                  <a:gd name="T60" fmla="*/ 466 w 466"/>
                  <a:gd name="T61" fmla="*/ 143 h 429"/>
                  <a:gd name="T62" fmla="*/ 464 w 466"/>
                  <a:gd name="T63" fmla="*/ 151 h 429"/>
                  <a:gd name="T64" fmla="*/ 462 w 466"/>
                  <a:gd name="T65" fmla="*/ 159 h 429"/>
                  <a:gd name="T66" fmla="*/ 462 w 466"/>
                  <a:gd name="T67" fmla="*/ 4 h 429"/>
                  <a:gd name="T68" fmla="*/ 456 w 466"/>
                  <a:gd name="T69" fmla="*/ 4 h 429"/>
                  <a:gd name="T70" fmla="*/ 458 w 466"/>
                  <a:gd name="T71" fmla="*/ 2 h 429"/>
                  <a:gd name="T72" fmla="*/ 460 w 466"/>
                  <a:gd name="T73" fmla="*/ 0 h 429"/>
                  <a:gd name="T74" fmla="*/ 466 w 466"/>
                  <a:gd name="T75" fmla="*/ 281 h 429"/>
                  <a:gd name="T76" fmla="*/ 466 w 466"/>
                  <a:gd name="T77" fmla="*/ 373 h 429"/>
                  <a:gd name="T78" fmla="*/ 466 w 466"/>
                  <a:gd name="T79" fmla="*/ 387 h 429"/>
                  <a:gd name="T80" fmla="*/ 466 w 466"/>
                  <a:gd name="T81" fmla="*/ 398 h 429"/>
                  <a:gd name="T82" fmla="*/ 466 w 466"/>
                  <a:gd name="T83" fmla="*/ 429 h 429"/>
                  <a:gd name="T84" fmla="*/ 464 w 466"/>
                  <a:gd name="T85" fmla="*/ 429 h 429"/>
                  <a:gd name="T86" fmla="*/ 462 w 466"/>
                  <a:gd name="T87" fmla="*/ 427 h 429"/>
                  <a:gd name="T88" fmla="*/ 462 w 466"/>
                  <a:gd name="T89" fmla="*/ 268 h 429"/>
                  <a:gd name="T90" fmla="*/ 464 w 466"/>
                  <a:gd name="T91" fmla="*/ 274 h 429"/>
                  <a:gd name="T92" fmla="*/ 466 w 466"/>
                  <a:gd name="T93" fmla="*/ 281 h 429"/>
                  <a:gd name="T94" fmla="*/ 0 w 466"/>
                  <a:gd name="T95" fmla="*/ 429 h 429"/>
                  <a:gd name="T96" fmla="*/ 0 w 466"/>
                  <a:gd name="T97" fmla="*/ 266 h 429"/>
                  <a:gd name="T98" fmla="*/ 2 w 466"/>
                  <a:gd name="T99" fmla="*/ 262 h 429"/>
                  <a:gd name="T100" fmla="*/ 4 w 466"/>
                  <a:gd name="T101" fmla="*/ 256 h 429"/>
                  <a:gd name="T102" fmla="*/ 4 w 466"/>
                  <a:gd name="T103" fmla="*/ 423 h 429"/>
                  <a:gd name="T104" fmla="*/ 2 w 466"/>
                  <a:gd name="T105" fmla="*/ 427 h 429"/>
                  <a:gd name="T106" fmla="*/ 0 w 466"/>
                  <a:gd name="T107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29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64"/>
                    </a:lnTo>
                    <a:lnTo>
                      <a:pt x="4" y="17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3" y="0"/>
                    </a:lnTo>
                    <a:lnTo>
                      <a:pt x="197" y="2"/>
                    </a:lnTo>
                    <a:lnTo>
                      <a:pt x="200" y="4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7" y="0"/>
                    </a:moveTo>
                    <a:lnTo>
                      <a:pt x="312" y="0"/>
                    </a:lnTo>
                    <a:lnTo>
                      <a:pt x="310" y="2"/>
                    </a:lnTo>
                    <a:lnTo>
                      <a:pt x="308" y="4"/>
                    </a:lnTo>
                    <a:lnTo>
                      <a:pt x="269" y="4"/>
                    </a:lnTo>
                    <a:lnTo>
                      <a:pt x="273" y="2"/>
                    </a:lnTo>
                    <a:lnTo>
                      <a:pt x="277" y="0"/>
                    </a:lnTo>
                    <a:close/>
                    <a:moveTo>
                      <a:pt x="460" y="0"/>
                    </a:moveTo>
                    <a:lnTo>
                      <a:pt x="466" y="0"/>
                    </a:lnTo>
                    <a:lnTo>
                      <a:pt x="466" y="25"/>
                    </a:lnTo>
                    <a:lnTo>
                      <a:pt x="466" y="36"/>
                    </a:lnTo>
                    <a:lnTo>
                      <a:pt x="466" y="50"/>
                    </a:lnTo>
                    <a:lnTo>
                      <a:pt x="466" y="143"/>
                    </a:lnTo>
                    <a:lnTo>
                      <a:pt x="464" y="151"/>
                    </a:lnTo>
                    <a:lnTo>
                      <a:pt x="462" y="159"/>
                    </a:lnTo>
                    <a:lnTo>
                      <a:pt x="462" y="4"/>
                    </a:lnTo>
                    <a:lnTo>
                      <a:pt x="456" y="4"/>
                    </a:lnTo>
                    <a:lnTo>
                      <a:pt x="458" y="2"/>
                    </a:lnTo>
                    <a:lnTo>
                      <a:pt x="460" y="0"/>
                    </a:lnTo>
                    <a:close/>
                    <a:moveTo>
                      <a:pt x="466" y="281"/>
                    </a:moveTo>
                    <a:lnTo>
                      <a:pt x="466" y="373"/>
                    </a:lnTo>
                    <a:lnTo>
                      <a:pt x="466" y="387"/>
                    </a:lnTo>
                    <a:lnTo>
                      <a:pt x="466" y="398"/>
                    </a:lnTo>
                    <a:lnTo>
                      <a:pt x="466" y="429"/>
                    </a:lnTo>
                    <a:lnTo>
                      <a:pt x="464" y="429"/>
                    </a:lnTo>
                    <a:lnTo>
                      <a:pt x="462" y="427"/>
                    </a:lnTo>
                    <a:lnTo>
                      <a:pt x="462" y="268"/>
                    </a:lnTo>
                    <a:lnTo>
                      <a:pt x="464" y="274"/>
                    </a:lnTo>
                    <a:lnTo>
                      <a:pt x="466" y="281"/>
                    </a:lnTo>
                    <a:close/>
                    <a:moveTo>
                      <a:pt x="0" y="429"/>
                    </a:moveTo>
                    <a:lnTo>
                      <a:pt x="0" y="266"/>
                    </a:lnTo>
                    <a:lnTo>
                      <a:pt x="2" y="262"/>
                    </a:lnTo>
                    <a:lnTo>
                      <a:pt x="4" y="256"/>
                    </a:lnTo>
                    <a:lnTo>
                      <a:pt x="4" y="423"/>
                    </a:lnTo>
                    <a:lnTo>
                      <a:pt x="2" y="427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83"/>
              <p:cNvSpPr>
                <a:spLocks noEditPoints="1"/>
              </p:cNvSpPr>
              <p:nvPr/>
            </p:nvSpPr>
            <p:spPr bwMode="auto">
              <a:xfrm>
                <a:off x="2301" y="1949"/>
                <a:ext cx="905" cy="826"/>
              </a:xfrm>
              <a:custGeom>
                <a:avLst/>
                <a:gdLst>
                  <a:gd name="T0" fmla="*/ 0 w 462"/>
                  <a:gd name="T1" fmla="*/ 0 h 427"/>
                  <a:gd name="T2" fmla="*/ 3 w 462"/>
                  <a:gd name="T3" fmla="*/ 0 h 427"/>
                  <a:gd name="T4" fmla="*/ 7 w 462"/>
                  <a:gd name="T5" fmla="*/ 2 h 427"/>
                  <a:gd name="T6" fmla="*/ 9 w 462"/>
                  <a:gd name="T7" fmla="*/ 4 h 427"/>
                  <a:gd name="T8" fmla="*/ 3 w 462"/>
                  <a:gd name="T9" fmla="*/ 4 h 427"/>
                  <a:gd name="T10" fmla="*/ 0 w 462"/>
                  <a:gd name="T11" fmla="*/ 0 h 427"/>
                  <a:gd name="T12" fmla="*/ 0 w 462"/>
                  <a:gd name="T13" fmla="*/ 162 h 427"/>
                  <a:gd name="T14" fmla="*/ 2 w 462"/>
                  <a:gd name="T15" fmla="*/ 168 h 427"/>
                  <a:gd name="T16" fmla="*/ 3 w 462"/>
                  <a:gd name="T17" fmla="*/ 172 h 427"/>
                  <a:gd name="T18" fmla="*/ 3 w 462"/>
                  <a:gd name="T19" fmla="*/ 4 h 427"/>
                  <a:gd name="T20" fmla="*/ 0 w 462"/>
                  <a:gd name="T21" fmla="*/ 0 h 427"/>
                  <a:gd name="T22" fmla="*/ 156 w 462"/>
                  <a:gd name="T23" fmla="*/ 0 h 427"/>
                  <a:gd name="T24" fmla="*/ 195 w 462"/>
                  <a:gd name="T25" fmla="*/ 0 h 427"/>
                  <a:gd name="T26" fmla="*/ 198 w 462"/>
                  <a:gd name="T27" fmla="*/ 2 h 427"/>
                  <a:gd name="T28" fmla="*/ 202 w 462"/>
                  <a:gd name="T29" fmla="*/ 4 h 427"/>
                  <a:gd name="T30" fmla="*/ 159 w 462"/>
                  <a:gd name="T31" fmla="*/ 4 h 427"/>
                  <a:gd name="T32" fmla="*/ 158 w 462"/>
                  <a:gd name="T33" fmla="*/ 2 h 427"/>
                  <a:gd name="T34" fmla="*/ 156 w 462"/>
                  <a:gd name="T35" fmla="*/ 0 h 427"/>
                  <a:gd name="T36" fmla="*/ 271 w 462"/>
                  <a:gd name="T37" fmla="*/ 0 h 427"/>
                  <a:gd name="T38" fmla="*/ 308 w 462"/>
                  <a:gd name="T39" fmla="*/ 0 h 427"/>
                  <a:gd name="T40" fmla="*/ 306 w 462"/>
                  <a:gd name="T41" fmla="*/ 2 h 427"/>
                  <a:gd name="T42" fmla="*/ 304 w 462"/>
                  <a:gd name="T43" fmla="*/ 4 h 427"/>
                  <a:gd name="T44" fmla="*/ 263 w 462"/>
                  <a:gd name="T45" fmla="*/ 4 h 427"/>
                  <a:gd name="T46" fmla="*/ 267 w 462"/>
                  <a:gd name="T47" fmla="*/ 2 h 427"/>
                  <a:gd name="T48" fmla="*/ 271 w 462"/>
                  <a:gd name="T49" fmla="*/ 0 h 427"/>
                  <a:gd name="T50" fmla="*/ 456 w 462"/>
                  <a:gd name="T51" fmla="*/ 0 h 427"/>
                  <a:gd name="T52" fmla="*/ 462 w 462"/>
                  <a:gd name="T53" fmla="*/ 0 h 427"/>
                  <a:gd name="T54" fmla="*/ 462 w 462"/>
                  <a:gd name="T55" fmla="*/ 151 h 427"/>
                  <a:gd name="T56" fmla="*/ 460 w 462"/>
                  <a:gd name="T57" fmla="*/ 157 h 427"/>
                  <a:gd name="T58" fmla="*/ 458 w 462"/>
                  <a:gd name="T59" fmla="*/ 162 h 427"/>
                  <a:gd name="T60" fmla="*/ 458 w 462"/>
                  <a:gd name="T61" fmla="*/ 4 h 427"/>
                  <a:gd name="T62" fmla="*/ 450 w 462"/>
                  <a:gd name="T63" fmla="*/ 4 h 427"/>
                  <a:gd name="T64" fmla="*/ 454 w 462"/>
                  <a:gd name="T65" fmla="*/ 2 h 427"/>
                  <a:gd name="T66" fmla="*/ 456 w 462"/>
                  <a:gd name="T67" fmla="*/ 0 h 427"/>
                  <a:gd name="T68" fmla="*/ 462 w 462"/>
                  <a:gd name="T69" fmla="*/ 272 h 427"/>
                  <a:gd name="T70" fmla="*/ 462 w 462"/>
                  <a:gd name="T71" fmla="*/ 427 h 427"/>
                  <a:gd name="T72" fmla="*/ 460 w 462"/>
                  <a:gd name="T73" fmla="*/ 425 h 427"/>
                  <a:gd name="T74" fmla="*/ 458 w 462"/>
                  <a:gd name="T75" fmla="*/ 423 h 427"/>
                  <a:gd name="T76" fmla="*/ 458 w 462"/>
                  <a:gd name="T77" fmla="*/ 260 h 427"/>
                  <a:gd name="T78" fmla="*/ 460 w 462"/>
                  <a:gd name="T79" fmla="*/ 266 h 427"/>
                  <a:gd name="T80" fmla="*/ 462 w 462"/>
                  <a:gd name="T81" fmla="*/ 272 h 427"/>
                  <a:gd name="T82" fmla="*/ 0 w 462"/>
                  <a:gd name="T83" fmla="*/ 425 h 427"/>
                  <a:gd name="T84" fmla="*/ 0 w 462"/>
                  <a:gd name="T85" fmla="*/ 258 h 427"/>
                  <a:gd name="T86" fmla="*/ 2 w 462"/>
                  <a:gd name="T87" fmla="*/ 254 h 427"/>
                  <a:gd name="T88" fmla="*/ 3 w 462"/>
                  <a:gd name="T89" fmla="*/ 251 h 427"/>
                  <a:gd name="T90" fmla="*/ 3 w 462"/>
                  <a:gd name="T91" fmla="*/ 421 h 427"/>
                  <a:gd name="T92" fmla="*/ 2 w 462"/>
                  <a:gd name="T93" fmla="*/ 423 h 427"/>
                  <a:gd name="T94" fmla="*/ 0 w 462"/>
                  <a:gd name="T95" fmla="*/ 425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2" h="42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2" y="168"/>
                    </a:lnTo>
                    <a:lnTo>
                      <a:pt x="3" y="17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5" y="0"/>
                    </a:lnTo>
                    <a:lnTo>
                      <a:pt x="198" y="2"/>
                    </a:lnTo>
                    <a:lnTo>
                      <a:pt x="202" y="4"/>
                    </a:lnTo>
                    <a:lnTo>
                      <a:pt x="159" y="4"/>
                    </a:lnTo>
                    <a:lnTo>
                      <a:pt x="158" y="2"/>
                    </a:lnTo>
                    <a:lnTo>
                      <a:pt x="156" y="0"/>
                    </a:lnTo>
                    <a:close/>
                    <a:moveTo>
                      <a:pt x="271" y="0"/>
                    </a:moveTo>
                    <a:lnTo>
                      <a:pt x="308" y="0"/>
                    </a:lnTo>
                    <a:lnTo>
                      <a:pt x="306" y="2"/>
                    </a:lnTo>
                    <a:lnTo>
                      <a:pt x="304" y="4"/>
                    </a:lnTo>
                    <a:lnTo>
                      <a:pt x="263" y="4"/>
                    </a:lnTo>
                    <a:lnTo>
                      <a:pt x="267" y="2"/>
                    </a:lnTo>
                    <a:lnTo>
                      <a:pt x="271" y="0"/>
                    </a:lnTo>
                    <a:close/>
                    <a:moveTo>
                      <a:pt x="456" y="0"/>
                    </a:moveTo>
                    <a:lnTo>
                      <a:pt x="462" y="0"/>
                    </a:lnTo>
                    <a:lnTo>
                      <a:pt x="462" y="151"/>
                    </a:lnTo>
                    <a:lnTo>
                      <a:pt x="460" y="157"/>
                    </a:lnTo>
                    <a:lnTo>
                      <a:pt x="458" y="162"/>
                    </a:lnTo>
                    <a:lnTo>
                      <a:pt x="458" y="4"/>
                    </a:lnTo>
                    <a:lnTo>
                      <a:pt x="450" y="4"/>
                    </a:lnTo>
                    <a:lnTo>
                      <a:pt x="454" y="2"/>
                    </a:lnTo>
                    <a:lnTo>
                      <a:pt x="456" y="0"/>
                    </a:lnTo>
                    <a:close/>
                    <a:moveTo>
                      <a:pt x="462" y="272"/>
                    </a:moveTo>
                    <a:lnTo>
                      <a:pt x="462" y="427"/>
                    </a:lnTo>
                    <a:lnTo>
                      <a:pt x="460" y="425"/>
                    </a:lnTo>
                    <a:lnTo>
                      <a:pt x="458" y="423"/>
                    </a:lnTo>
                    <a:lnTo>
                      <a:pt x="458" y="260"/>
                    </a:lnTo>
                    <a:lnTo>
                      <a:pt x="460" y="266"/>
                    </a:lnTo>
                    <a:lnTo>
                      <a:pt x="462" y="272"/>
                    </a:lnTo>
                    <a:close/>
                    <a:moveTo>
                      <a:pt x="0" y="425"/>
                    </a:moveTo>
                    <a:lnTo>
                      <a:pt x="0" y="258"/>
                    </a:lnTo>
                    <a:lnTo>
                      <a:pt x="2" y="254"/>
                    </a:lnTo>
                    <a:lnTo>
                      <a:pt x="3" y="251"/>
                    </a:lnTo>
                    <a:lnTo>
                      <a:pt x="3" y="421"/>
                    </a:lnTo>
                    <a:lnTo>
                      <a:pt x="2" y="423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55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84"/>
              <p:cNvSpPr>
                <a:spLocks noEditPoints="1"/>
              </p:cNvSpPr>
              <p:nvPr/>
            </p:nvSpPr>
            <p:spPr bwMode="auto">
              <a:xfrm>
                <a:off x="2305" y="1953"/>
                <a:ext cx="897" cy="818"/>
              </a:xfrm>
              <a:custGeom>
                <a:avLst/>
                <a:gdLst>
                  <a:gd name="T0" fmla="*/ 0 w 458"/>
                  <a:gd name="T1" fmla="*/ 0 h 423"/>
                  <a:gd name="T2" fmla="*/ 5 w 458"/>
                  <a:gd name="T3" fmla="*/ 0 h 423"/>
                  <a:gd name="T4" fmla="*/ 7 w 458"/>
                  <a:gd name="T5" fmla="*/ 2 h 423"/>
                  <a:gd name="T6" fmla="*/ 9 w 458"/>
                  <a:gd name="T7" fmla="*/ 3 h 423"/>
                  <a:gd name="T8" fmla="*/ 3 w 458"/>
                  <a:gd name="T9" fmla="*/ 3 h 423"/>
                  <a:gd name="T10" fmla="*/ 0 w 458"/>
                  <a:gd name="T11" fmla="*/ 0 h 423"/>
                  <a:gd name="T12" fmla="*/ 0 w 458"/>
                  <a:gd name="T13" fmla="*/ 166 h 423"/>
                  <a:gd name="T14" fmla="*/ 1 w 458"/>
                  <a:gd name="T15" fmla="*/ 170 h 423"/>
                  <a:gd name="T16" fmla="*/ 3 w 458"/>
                  <a:gd name="T17" fmla="*/ 174 h 423"/>
                  <a:gd name="T18" fmla="*/ 3 w 458"/>
                  <a:gd name="T19" fmla="*/ 3 h 423"/>
                  <a:gd name="T20" fmla="*/ 0 w 458"/>
                  <a:gd name="T21" fmla="*/ 0 h 423"/>
                  <a:gd name="T22" fmla="*/ 156 w 458"/>
                  <a:gd name="T23" fmla="*/ 0 h 423"/>
                  <a:gd name="T24" fmla="*/ 196 w 458"/>
                  <a:gd name="T25" fmla="*/ 0 h 423"/>
                  <a:gd name="T26" fmla="*/ 200 w 458"/>
                  <a:gd name="T27" fmla="*/ 2 h 423"/>
                  <a:gd name="T28" fmla="*/ 206 w 458"/>
                  <a:gd name="T29" fmla="*/ 3 h 423"/>
                  <a:gd name="T30" fmla="*/ 159 w 458"/>
                  <a:gd name="T31" fmla="*/ 3 h 423"/>
                  <a:gd name="T32" fmla="*/ 157 w 458"/>
                  <a:gd name="T33" fmla="*/ 2 h 423"/>
                  <a:gd name="T34" fmla="*/ 156 w 458"/>
                  <a:gd name="T35" fmla="*/ 0 h 423"/>
                  <a:gd name="T36" fmla="*/ 265 w 458"/>
                  <a:gd name="T37" fmla="*/ 0 h 423"/>
                  <a:gd name="T38" fmla="*/ 304 w 458"/>
                  <a:gd name="T39" fmla="*/ 0 h 423"/>
                  <a:gd name="T40" fmla="*/ 302 w 458"/>
                  <a:gd name="T41" fmla="*/ 2 h 423"/>
                  <a:gd name="T42" fmla="*/ 300 w 458"/>
                  <a:gd name="T43" fmla="*/ 3 h 423"/>
                  <a:gd name="T44" fmla="*/ 255 w 458"/>
                  <a:gd name="T45" fmla="*/ 3 h 423"/>
                  <a:gd name="T46" fmla="*/ 259 w 458"/>
                  <a:gd name="T47" fmla="*/ 2 h 423"/>
                  <a:gd name="T48" fmla="*/ 265 w 458"/>
                  <a:gd name="T49" fmla="*/ 0 h 423"/>
                  <a:gd name="T50" fmla="*/ 452 w 458"/>
                  <a:gd name="T51" fmla="*/ 0 h 423"/>
                  <a:gd name="T52" fmla="*/ 458 w 458"/>
                  <a:gd name="T53" fmla="*/ 0 h 423"/>
                  <a:gd name="T54" fmla="*/ 458 w 458"/>
                  <a:gd name="T55" fmla="*/ 155 h 423"/>
                  <a:gd name="T56" fmla="*/ 456 w 458"/>
                  <a:gd name="T57" fmla="*/ 160 h 423"/>
                  <a:gd name="T58" fmla="*/ 454 w 458"/>
                  <a:gd name="T59" fmla="*/ 164 h 423"/>
                  <a:gd name="T60" fmla="*/ 454 w 458"/>
                  <a:gd name="T61" fmla="*/ 3 h 423"/>
                  <a:gd name="T62" fmla="*/ 446 w 458"/>
                  <a:gd name="T63" fmla="*/ 3 h 423"/>
                  <a:gd name="T64" fmla="*/ 448 w 458"/>
                  <a:gd name="T65" fmla="*/ 2 h 423"/>
                  <a:gd name="T66" fmla="*/ 452 w 458"/>
                  <a:gd name="T67" fmla="*/ 0 h 423"/>
                  <a:gd name="T68" fmla="*/ 458 w 458"/>
                  <a:gd name="T69" fmla="*/ 264 h 423"/>
                  <a:gd name="T70" fmla="*/ 458 w 458"/>
                  <a:gd name="T71" fmla="*/ 423 h 423"/>
                  <a:gd name="T72" fmla="*/ 456 w 458"/>
                  <a:gd name="T73" fmla="*/ 421 h 423"/>
                  <a:gd name="T74" fmla="*/ 454 w 458"/>
                  <a:gd name="T75" fmla="*/ 419 h 423"/>
                  <a:gd name="T76" fmla="*/ 454 w 458"/>
                  <a:gd name="T77" fmla="*/ 254 h 423"/>
                  <a:gd name="T78" fmla="*/ 456 w 458"/>
                  <a:gd name="T79" fmla="*/ 258 h 423"/>
                  <a:gd name="T80" fmla="*/ 458 w 458"/>
                  <a:gd name="T81" fmla="*/ 264 h 423"/>
                  <a:gd name="T82" fmla="*/ 0 w 458"/>
                  <a:gd name="T83" fmla="*/ 419 h 423"/>
                  <a:gd name="T84" fmla="*/ 0 w 458"/>
                  <a:gd name="T85" fmla="*/ 252 h 423"/>
                  <a:gd name="T86" fmla="*/ 1 w 458"/>
                  <a:gd name="T87" fmla="*/ 249 h 423"/>
                  <a:gd name="T88" fmla="*/ 3 w 458"/>
                  <a:gd name="T89" fmla="*/ 245 h 423"/>
                  <a:gd name="T90" fmla="*/ 3 w 458"/>
                  <a:gd name="T91" fmla="*/ 417 h 423"/>
                  <a:gd name="T92" fmla="*/ 1 w 458"/>
                  <a:gd name="T93" fmla="*/ 419 h 423"/>
                  <a:gd name="T94" fmla="*/ 0 w 458"/>
                  <a:gd name="T95" fmla="*/ 4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8" h="423">
                    <a:moveTo>
                      <a:pt x="0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1" y="170"/>
                    </a:lnTo>
                    <a:lnTo>
                      <a:pt x="3" y="174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6" y="0"/>
                    </a:lnTo>
                    <a:lnTo>
                      <a:pt x="200" y="2"/>
                    </a:lnTo>
                    <a:lnTo>
                      <a:pt x="206" y="3"/>
                    </a:lnTo>
                    <a:lnTo>
                      <a:pt x="159" y="3"/>
                    </a:lnTo>
                    <a:lnTo>
                      <a:pt x="157" y="2"/>
                    </a:lnTo>
                    <a:lnTo>
                      <a:pt x="156" y="0"/>
                    </a:lnTo>
                    <a:close/>
                    <a:moveTo>
                      <a:pt x="265" y="0"/>
                    </a:moveTo>
                    <a:lnTo>
                      <a:pt x="304" y="0"/>
                    </a:lnTo>
                    <a:lnTo>
                      <a:pt x="302" y="2"/>
                    </a:lnTo>
                    <a:lnTo>
                      <a:pt x="300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5" y="0"/>
                    </a:lnTo>
                    <a:close/>
                    <a:moveTo>
                      <a:pt x="452" y="0"/>
                    </a:moveTo>
                    <a:lnTo>
                      <a:pt x="458" y="0"/>
                    </a:lnTo>
                    <a:lnTo>
                      <a:pt x="458" y="155"/>
                    </a:lnTo>
                    <a:lnTo>
                      <a:pt x="456" y="160"/>
                    </a:lnTo>
                    <a:lnTo>
                      <a:pt x="454" y="164"/>
                    </a:lnTo>
                    <a:lnTo>
                      <a:pt x="454" y="3"/>
                    </a:lnTo>
                    <a:lnTo>
                      <a:pt x="446" y="3"/>
                    </a:lnTo>
                    <a:lnTo>
                      <a:pt x="448" y="2"/>
                    </a:lnTo>
                    <a:lnTo>
                      <a:pt x="452" y="0"/>
                    </a:lnTo>
                    <a:close/>
                    <a:moveTo>
                      <a:pt x="458" y="264"/>
                    </a:moveTo>
                    <a:lnTo>
                      <a:pt x="458" y="423"/>
                    </a:lnTo>
                    <a:lnTo>
                      <a:pt x="456" y="421"/>
                    </a:lnTo>
                    <a:lnTo>
                      <a:pt x="454" y="419"/>
                    </a:lnTo>
                    <a:lnTo>
                      <a:pt x="454" y="254"/>
                    </a:lnTo>
                    <a:lnTo>
                      <a:pt x="456" y="258"/>
                    </a:lnTo>
                    <a:lnTo>
                      <a:pt x="458" y="264"/>
                    </a:lnTo>
                    <a:close/>
                    <a:moveTo>
                      <a:pt x="0" y="419"/>
                    </a:moveTo>
                    <a:lnTo>
                      <a:pt x="0" y="252"/>
                    </a:lnTo>
                    <a:lnTo>
                      <a:pt x="1" y="249"/>
                    </a:lnTo>
                    <a:lnTo>
                      <a:pt x="3" y="245"/>
                    </a:lnTo>
                    <a:lnTo>
                      <a:pt x="3" y="417"/>
                    </a:lnTo>
                    <a:lnTo>
                      <a:pt x="1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56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85"/>
              <p:cNvSpPr>
                <a:spLocks noEditPoints="1"/>
              </p:cNvSpPr>
              <p:nvPr/>
            </p:nvSpPr>
            <p:spPr bwMode="auto">
              <a:xfrm>
                <a:off x="2306" y="1957"/>
                <a:ext cx="892" cy="810"/>
              </a:xfrm>
              <a:custGeom>
                <a:avLst/>
                <a:gdLst>
                  <a:gd name="T0" fmla="*/ 0 w 455"/>
                  <a:gd name="T1" fmla="*/ 0 h 419"/>
                  <a:gd name="T2" fmla="*/ 6 w 455"/>
                  <a:gd name="T3" fmla="*/ 0 h 419"/>
                  <a:gd name="T4" fmla="*/ 8 w 455"/>
                  <a:gd name="T5" fmla="*/ 1 h 419"/>
                  <a:gd name="T6" fmla="*/ 10 w 455"/>
                  <a:gd name="T7" fmla="*/ 3 h 419"/>
                  <a:gd name="T8" fmla="*/ 4 w 455"/>
                  <a:gd name="T9" fmla="*/ 3 h 419"/>
                  <a:gd name="T10" fmla="*/ 0 w 455"/>
                  <a:gd name="T11" fmla="*/ 0 h 419"/>
                  <a:gd name="T12" fmla="*/ 0 w 455"/>
                  <a:gd name="T13" fmla="*/ 168 h 419"/>
                  <a:gd name="T14" fmla="*/ 2 w 455"/>
                  <a:gd name="T15" fmla="*/ 172 h 419"/>
                  <a:gd name="T16" fmla="*/ 4 w 455"/>
                  <a:gd name="T17" fmla="*/ 174 h 419"/>
                  <a:gd name="T18" fmla="*/ 4 w 455"/>
                  <a:gd name="T19" fmla="*/ 3 h 419"/>
                  <a:gd name="T20" fmla="*/ 0 w 455"/>
                  <a:gd name="T21" fmla="*/ 0 h 419"/>
                  <a:gd name="T22" fmla="*/ 156 w 455"/>
                  <a:gd name="T23" fmla="*/ 0 h 419"/>
                  <a:gd name="T24" fmla="*/ 199 w 455"/>
                  <a:gd name="T25" fmla="*/ 0 h 419"/>
                  <a:gd name="T26" fmla="*/ 205 w 455"/>
                  <a:gd name="T27" fmla="*/ 1 h 419"/>
                  <a:gd name="T28" fmla="*/ 213 w 455"/>
                  <a:gd name="T29" fmla="*/ 3 h 419"/>
                  <a:gd name="T30" fmla="*/ 162 w 455"/>
                  <a:gd name="T31" fmla="*/ 3 h 419"/>
                  <a:gd name="T32" fmla="*/ 158 w 455"/>
                  <a:gd name="T33" fmla="*/ 1 h 419"/>
                  <a:gd name="T34" fmla="*/ 156 w 455"/>
                  <a:gd name="T35" fmla="*/ 0 h 419"/>
                  <a:gd name="T36" fmla="*/ 260 w 455"/>
                  <a:gd name="T37" fmla="*/ 0 h 419"/>
                  <a:gd name="T38" fmla="*/ 301 w 455"/>
                  <a:gd name="T39" fmla="*/ 0 h 419"/>
                  <a:gd name="T40" fmla="*/ 299 w 455"/>
                  <a:gd name="T41" fmla="*/ 1 h 419"/>
                  <a:gd name="T42" fmla="*/ 295 w 455"/>
                  <a:gd name="T43" fmla="*/ 3 h 419"/>
                  <a:gd name="T44" fmla="*/ 244 w 455"/>
                  <a:gd name="T45" fmla="*/ 3 h 419"/>
                  <a:gd name="T46" fmla="*/ 252 w 455"/>
                  <a:gd name="T47" fmla="*/ 1 h 419"/>
                  <a:gd name="T48" fmla="*/ 260 w 455"/>
                  <a:gd name="T49" fmla="*/ 0 h 419"/>
                  <a:gd name="T50" fmla="*/ 447 w 455"/>
                  <a:gd name="T51" fmla="*/ 0 h 419"/>
                  <a:gd name="T52" fmla="*/ 455 w 455"/>
                  <a:gd name="T53" fmla="*/ 0 h 419"/>
                  <a:gd name="T54" fmla="*/ 455 w 455"/>
                  <a:gd name="T55" fmla="*/ 158 h 419"/>
                  <a:gd name="T56" fmla="*/ 453 w 455"/>
                  <a:gd name="T57" fmla="*/ 162 h 419"/>
                  <a:gd name="T58" fmla="*/ 451 w 455"/>
                  <a:gd name="T59" fmla="*/ 166 h 419"/>
                  <a:gd name="T60" fmla="*/ 451 w 455"/>
                  <a:gd name="T61" fmla="*/ 3 h 419"/>
                  <a:gd name="T62" fmla="*/ 441 w 455"/>
                  <a:gd name="T63" fmla="*/ 3 h 419"/>
                  <a:gd name="T64" fmla="*/ 445 w 455"/>
                  <a:gd name="T65" fmla="*/ 1 h 419"/>
                  <a:gd name="T66" fmla="*/ 447 w 455"/>
                  <a:gd name="T67" fmla="*/ 0 h 419"/>
                  <a:gd name="T68" fmla="*/ 455 w 455"/>
                  <a:gd name="T69" fmla="*/ 256 h 419"/>
                  <a:gd name="T70" fmla="*/ 455 w 455"/>
                  <a:gd name="T71" fmla="*/ 419 h 419"/>
                  <a:gd name="T72" fmla="*/ 453 w 455"/>
                  <a:gd name="T73" fmla="*/ 417 h 419"/>
                  <a:gd name="T74" fmla="*/ 451 w 455"/>
                  <a:gd name="T75" fmla="*/ 415 h 419"/>
                  <a:gd name="T76" fmla="*/ 451 w 455"/>
                  <a:gd name="T77" fmla="*/ 249 h 419"/>
                  <a:gd name="T78" fmla="*/ 453 w 455"/>
                  <a:gd name="T79" fmla="*/ 252 h 419"/>
                  <a:gd name="T80" fmla="*/ 455 w 455"/>
                  <a:gd name="T81" fmla="*/ 256 h 419"/>
                  <a:gd name="T82" fmla="*/ 0 w 455"/>
                  <a:gd name="T83" fmla="*/ 417 h 419"/>
                  <a:gd name="T84" fmla="*/ 0 w 455"/>
                  <a:gd name="T85" fmla="*/ 247 h 419"/>
                  <a:gd name="T86" fmla="*/ 2 w 455"/>
                  <a:gd name="T87" fmla="*/ 243 h 419"/>
                  <a:gd name="T88" fmla="*/ 4 w 455"/>
                  <a:gd name="T89" fmla="*/ 241 h 419"/>
                  <a:gd name="T90" fmla="*/ 4 w 455"/>
                  <a:gd name="T91" fmla="*/ 413 h 419"/>
                  <a:gd name="T92" fmla="*/ 2 w 455"/>
                  <a:gd name="T93" fmla="*/ 415 h 419"/>
                  <a:gd name="T94" fmla="*/ 0 w 455"/>
                  <a:gd name="T95" fmla="*/ 41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419">
                    <a:moveTo>
                      <a:pt x="0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8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199" y="0"/>
                    </a:lnTo>
                    <a:lnTo>
                      <a:pt x="205" y="1"/>
                    </a:lnTo>
                    <a:lnTo>
                      <a:pt x="213" y="3"/>
                    </a:lnTo>
                    <a:lnTo>
                      <a:pt x="162" y="3"/>
                    </a:lnTo>
                    <a:lnTo>
                      <a:pt x="158" y="1"/>
                    </a:lnTo>
                    <a:lnTo>
                      <a:pt x="156" y="0"/>
                    </a:lnTo>
                    <a:close/>
                    <a:moveTo>
                      <a:pt x="260" y="0"/>
                    </a:moveTo>
                    <a:lnTo>
                      <a:pt x="301" y="0"/>
                    </a:lnTo>
                    <a:lnTo>
                      <a:pt x="299" y="1"/>
                    </a:lnTo>
                    <a:lnTo>
                      <a:pt x="295" y="3"/>
                    </a:lnTo>
                    <a:lnTo>
                      <a:pt x="244" y="3"/>
                    </a:lnTo>
                    <a:lnTo>
                      <a:pt x="252" y="1"/>
                    </a:lnTo>
                    <a:lnTo>
                      <a:pt x="260" y="0"/>
                    </a:lnTo>
                    <a:close/>
                    <a:moveTo>
                      <a:pt x="447" y="0"/>
                    </a:moveTo>
                    <a:lnTo>
                      <a:pt x="455" y="0"/>
                    </a:lnTo>
                    <a:lnTo>
                      <a:pt x="455" y="158"/>
                    </a:lnTo>
                    <a:lnTo>
                      <a:pt x="453" y="162"/>
                    </a:lnTo>
                    <a:lnTo>
                      <a:pt x="451" y="166"/>
                    </a:lnTo>
                    <a:lnTo>
                      <a:pt x="451" y="3"/>
                    </a:lnTo>
                    <a:lnTo>
                      <a:pt x="441" y="3"/>
                    </a:lnTo>
                    <a:lnTo>
                      <a:pt x="445" y="1"/>
                    </a:lnTo>
                    <a:lnTo>
                      <a:pt x="447" y="0"/>
                    </a:lnTo>
                    <a:close/>
                    <a:moveTo>
                      <a:pt x="455" y="256"/>
                    </a:moveTo>
                    <a:lnTo>
                      <a:pt x="455" y="419"/>
                    </a:lnTo>
                    <a:lnTo>
                      <a:pt x="453" y="417"/>
                    </a:lnTo>
                    <a:lnTo>
                      <a:pt x="451" y="415"/>
                    </a:lnTo>
                    <a:lnTo>
                      <a:pt x="451" y="249"/>
                    </a:lnTo>
                    <a:lnTo>
                      <a:pt x="453" y="252"/>
                    </a:lnTo>
                    <a:lnTo>
                      <a:pt x="455" y="256"/>
                    </a:lnTo>
                    <a:close/>
                    <a:moveTo>
                      <a:pt x="0" y="417"/>
                    </a:moveTo>
                    <a:lnTo>
                      <a:pt x="0" y="247"/>
                    </a:lnTo>
                    <a:lnTo>
                      <a:pt x="2" y="243"/>
                    </a:lnTo>
                    <a:lnTo>
                      <a:pt x="4" y="241"/>
                    </a:lnTo>
                    <a:lnTo>
                      <a:pt x="4" y="413"/>
                    </a:lnTo>
                    <a:lnTo>
                      <a:pt x="2" y="415"/>
                    </a:lnTo>
                    <a:lnTo>
                      <a:pt x="0" y="417"/>
                    </a:lnTo>
                    <a:close/>
                  </a:path>
                </a:pathLst>
              </a:custGeom>
              <a:solidFill>
                <a:srgbClr val="57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86"/>
              <p:cNvSpPr>
                <a:spLocks noEditPoints="1"/>
              </p:cNvSpPr>
              <p:nvPr/>
            </p:nvSpPr>
            <p:spPr bwMode="auto">
              <a:xfrm>
                <a:off x="2310" y="1958"/>
                <a:ext cx="884" cy="805"/>
              </a:xfrm>
              <a:custGeom>
                <a:avLst/>
                <a:gdLst>
                  <a:gd name="T0" fmla="*/ 0 w 451"/>
                  <a:gd name="T1" fmla="*/ 0 h 416"/>
                  <a:gd name="T2" fmla="*/ 6 w 451"/>
                  <a:gd name="T3" fmla="*/ 0 h 416"/>
                  <a:gd name="T4" fmla="*/ 8 w 451"/>
                  <a:gd name="T5" fmla="*/ 2 h 416"/>
                  <a:gd name="T6" fmla="*/ 12 w 451"/>
                  <a:gd name="T7" fmla="*/ 4 h 416"/>
                  <a:gd name="T8" fmla="*/ 4 w 451"/>
                  <a:gd name="T9" fmla="*/ 4 h 416"/>
                  <a:gd name="T10" fmla="*/ 0 w 451"/>
                  <a:gd name="T11" fmla="*/ 0 h 416"/>
                  <a:gd name="T12" fmla="*/ 0 w 451"/>
                  <a:gd name="T13" fmla="*/ 171 h 416"/>
                  <a:gd name="T14" fmla="*/ 2 w 451"/>
                  <a:gd name="T15" fmla="*/ 173 h 416"/>
                  <a:gd name="T16" fmla="*/ 4 w 451"/>
                  <a:gd name="T17" fmla="*/ 177 h 416"/>
                  <a:gd name="T18" fmla="*/ 4 w 451"/>
                  <a:gd name="T19" fmla="*/ 4 h 416"/>
                  <a:gd name="T20" fmla="*/ 0 w 451"/>
                  <a:gd name="T21" fmla="*/ 0 h 416"/>
                  <a:gd name="T22" fmla="*/ 156 w 451"/>
                  <a:gd name="T23" fmla="*/ 0 h 416"/>
                  <a:gd name="T24" fmla="*/ 203 w 451"/>
                  <a:gd name="T25" fmla="*/ 0 h 416"/>
                  <a:gd name="T26" fmla="*/ 215 w 451"/>
                  <a:gd name="T27" fmla="*/ 2 h 416"/>
                  <a:gd name="T28" fmla="*/ 229 w 451"/>
                  <a:gd name="T29" fmla="*/ 4 h 416"/>
                  <a:gd name="T30" fmla="*/ 240 w 451"/>
                  <a:gd name="T31" fmla="*/ 2 h 416"/>
                  <a:gd name="T32" fmla="*/ 252 w 451"/>
                  <a:gd name="T33" fmla="*/ 0 h 416"/>
                  <a:gd name="T34" fmla="*/ 297 w 451"/>
                  <a:gd name="T35" fmla="*/ 0 h 416"/>
                  <a:gd name="T36" fmla="*/ 293 w 451"/>
                  <a:gd name="T37" fmla="*/ 2 h 416"/>
                  <a:gd name="T38" fmla="*/ 291 w 451"/>
                  <a:gd name="T39" fmla="*/ 4 h 416"/>
                  <a:gd name="T40" fmla="*/ 162 w 451"/>
                  <a:gd name="T41" fmla="*/ 4 h 416"/>
                  <a:gd name="T42" fmla="*/ 160 w 451"/>
                  <a:gd name="T43" fmla="*/ 2 h 416"/>
                  <a:gd name="T44" fmla="*/ 156 w 451"/>
                  <a:gd name="T45" fmla="*/ 0 h 416"/>
                  <a:gd name="T46" fmla="*/ 443 w 451"/>
                  <a:gd name="T47" fmla="*/ 0 h 416"/>
                  <a:gd name="T48" fmla="*/ 451 w 451"/>
                  <a:gd name="T49" fmla="*/ 0 h 416"/>
                  <a:gd name="T50" fmla="*/ 451 w 451"/>
                  <a:gd name="T51" fmla="*/ 161 h 416"/>
                  <a:gd name="T52" fmla="*/ 449 w 451"/>
                  <a:gd name="T53" fmla="*/ 165 h 416"/>
                  <a:gd name="T54" fmla="*/ 447 w 451"/>
                  <a:gd name="T55" fmla="*/ 169 h 416"/>
                  <a:gd name="T56" fmla="*/ 447 w 451"/>
                  <a:gd name="T57" fmla="*/ 4 h 416"/>
                  <a:gd name="T58" fmla="*/ 435 w 451"/>
                  <a:gd name="T59" fmla="*/ 4 h 416"/>
                  <a:gd name="T60" fmla="*/ 439 w 451"/>
                  <a:gd name="T61" fmla="*/ 2 h 416"/>
                  <a:gd name="T62" fmla="*/ 443 w 451"/>
                  <a:gd name="T63" fmla="*/ 0 h 416"/>
                  <a:gd name="T64" fmla="*/ 451 w 451"/>
                  <a:gd name="T65" fmla="*/ 251 h 416"/>
                  <a:gd name="T66" fmla="*/ 451 w 451"/>
                  <a:gd name="T67" fmla="*/ 416 h 416"/>
                  <a:gd name="T68" fmla="*/ 449 w 451"/>
                  <a:gd name="T69" fmla="*/ 414 h 416"/>
                  <a:gd name="T70" fmla="*/ 447 w 451"/>
                  <a:gd name="T71" fmla="*/ 414 h 416"/>
                  <a:gd name="T72" fmla="*/ 447 w 451"/>
                  <a:gd name="T73" fmla="*/ 244 h 416"/>
                  <a:gd name="T74" fmla="*/ 449 w 451"/>
                  <a:gd name="T75" fmla="*/ 248 h 416"/>
                  <a:gd name="T76" fmla="*/ 451 w 451"/>
                  <a:gd name="T77" fmla="*/ 251 h 416"/>
                  <a:gd name="T78" fmla="*/ 0 w 451"/>
                  <a:gd name="T79" fmla="*/ 414 h 416"/>
                  <a:gd name="T80" fmla="*/ 0 w 451"/>
                  <a:gd name="T81" fmla="*/ 242 h 416"/>
                  <a:gd name="T82" fmla="*/ 2 w 451"/>
                  <a:gd name="T83" fmla="*/ 240 h 416"/>
                  <a:gd name="T84" fmla="*/ 4 w 451"/>
                  <a:gd name="T85" fmla="*/ 236 h 416"/>
                  <a:gd name="T86" fmla="*/ 4 w 451"/>
                  <a:gd name="T87" fmla="*/ 410 h 416"/>
                  <a:gd name="T88" fmla="*/ 2 w 451"/>
                  <a:gd name="T89" fmla="*/ 412 h 416"/>
                  <a:gd name="T90" fmla="*/ 0 w 451"/>
                  <a:gd name="T91" fmla="*/ 41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1" h="41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6" y="0"/>
                    </a:moveTo>
                    <a:lnTo>
                      <a:pt x="203" y="0"/>
                    </a:lnTo>
                    <a:lnTo>
                      <a:pt x="215" y="2"/>
                    </a:lnTo>
                    <a:lnTo>
                      <a:pt x="229" y="4"/>
                    </a:lnTo>
                    <a:lnTo>
                      <a:pt x="240" y="2"/>
                    </a:lnTo>
                    <a:lnTo>
                      <a:pt x="252" y="0"/>
                    </a:lnTo>
                    <a:lnTo>
                      <a:pt x="297" y="0"/>
                    </a:lnTo>
                    <a:lnTo>
                      <a:pt x="293" y="2"/>
                    </a:lnTo>
                    <a:lnTo>
                      <a:pt x="291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6" y="0"/>
                    </a:lnTo>
                    <a:close/>
                    <a:moveTo>
                      <a:pt x="443" y="0"/>
                    </a:moveTo>
                    <a:lnTo>
                      <a:pt x="451" y="0"/>
                    </a:lnTo>
                    <a:lnTo>
                      <a:pt x="451" y="161"/>
                    </a:lnTo>
                    <a:lnTo>
                      <a:pt x="449" y="165"/>
                    </a:lnTo>
                    <a:lnTo>
                      <a:pt x="447" y="169"/>
                    </a:lnTo>
                    <a:lnTo>
                      <a:pt x="447" y="4"/>
                    </a:lnTo>
                    <a:lnTo>
                      <a:pt x="435" y="4"/>
                    </a:lnTo>
                    <a:lnTo>
                      <a:pt x="439" y="2"/>
                    </a:lnTo>
                    <a:lnTo>
                      <a:pt x="443" y="0"/>
                    </a:lnTo>
                    <a:close/>
                    <a:moveTo>
                      <a:pt x="451" y="251"/>
                    </a:moveTo>
                    <a:lnTo>
                      <a:pt x="451" y="416"/>
                    </a:lnTo>
                    <a:lnTo>
                      <a:pt x="449" y="414"/>
                    </a:lnTo>
                    <a:lnTo>
                      <a:pt x="447" y="414"/>
                    </a:lnTo>
                    <a:lnTo>
                      <a:pt x="447" y="244"/>
                    </a:lnTo>
                    <a:lnTo>
                      <a:pt x="449" y="248"/>
                    </a:lnTo>
                    <a:lnTo>
                      <a:pt x="451" y="251"/>
                    </a:lnTo>
                    <a:close/>
                    <a:moveTo>
                      <a:pt x="0" y="414"/>
                    </a:moveTo>
                    <a:lnTo>
                      <a:pt x="0" y="242"/>
                    </a:lnTo>
                    <a:lnTo>
                      <a:pt x="2" y="240"/>
                    </a:lnTo>
                    <a:lnTo>
                      <a:pt x="4" y="236"/>
                    </a:lnTo>
                    <a:lnTo>
                      <a:pt x="4" y="410"/>
                    </a:lnTo>
                    <a:lnTo>
                      <a:pt x="2" y="412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87"/>
              <p:cNvSpPr>
                <a:spLocks noEditPoints="1"/>
              </p:cNvSpPr>
              <p:nvPr/>
            </p:nvSpPr>
            <p:spPr bwMode="auto">
              <a:xfrm>
                <a:off x="2314" y="1962"/>
                <a:ext cx="876" cy="798"/>
              </a:xfrm>
              <a:custGeom>
                <a:avLst/>
                <a:gdLst>
                  <a:gd name="T0" fmla="*/ 0 w 447"/>
                  <a:gd name="T1" fmla="*/ 0 h 412"/>
                  <a:gd name="T2" fmla="*/ 6 w 447"/>
                  <a:gd name="T3" fmla="*/ 0 h 412"/>
                  <a:gd name="T4" fmla="*/ 10 w 447"/>
                  <a:gd name="T5" fmla="*/ 2 h 412"/>
                  <a:gd name="T6" fmla="*/ 12 w 447"/>
                  <a:gd name="T7" fmla="*/ 4 h 412"/>
                  <a:gd name="T8" fmla="*/ 4 w 447"/>
                  <a:gd name="T9" fmla="*/ 4 h 412"/>
                  <a:gd name="T10" fmla="*/ 0 w 447"/>
                  <a:gd name="T11" fmla="*/ 0 h 412"/>
                  <a:gd name="T12" fmla="*/ 0 w 447"/>
                  <a:gd name="T13" fmla="*/ 171 h 412"/>
                  <a:gd name="T14" fmla="*/ 2 w 447"/>
                  <a:gd name="T15" fmla="*/ 175 h 412"/>
                  <a:gd name="T16" fmla="*/ 4 w 447"/>
                  <a:gd name="T17" fmla="*/ 177 h 412"/>
                  <a:gd name="T18" fmla="*/ 4 w 447"/>
                  <a:gd name="T19" fmla="*/ 4 h 412"/>
                  <a:gd name="T20" fmla="*/ 0 w 447"/>
                  <a:gd name="T21" fmla="*/ 0 h 412"/>
                  <a:gd name="T22" fmla="*/ 158 w 447"/>
                  <a:gd name="T23" fmla="*/ 0 h 412"/>
                  <a:gd name="T24" fmla="*/ 209 w 447"/>
                  <a:gd name="T25" fmla="*/ 0 h 412"/>
                  <a:gd name="T26" fmla="*/ 217 w 447"/>
                  <a:gd name="T27" fmla="*/ 0 h 412"/>
                  <a:gd name="T28" fmla="*/ 227 w 447"/>
                  <a:gd name="T29" fmla="*/ 2 h 412"/>
                  <a:gd name="T30" fmla="*/ 234 w 447"/>
                  <a:gd name="T31" fmla="*/ 0 h 412"/>
                  <a:gd name="T32" fmla="*/ 240 w 447"/>
                  <a:gd name="T33" fmla="*/ 0 h 412"/>
                  <a:gd name="T34" fmla="*/ 291 w 447"/>
                  <a:gd name="T35" fmla="*/ 0 h 412"/>
                  <a:gd name="T36" fmla="*/ 289 w 447"/>
                  <a:gd name="T37" fmla="*/ 2 h 412"/>
                  <a:gd name="T38" fmla="*/ 287 w 447"/>
                  <a:gd name="T39" fmla="*/ 4 h 412"/>
                  <a:gd name="T40" fmla="*/ 162 w 447"/>
                  <a:gd name="T41" fmla="*/ 4 h 412"/>
                  <a:gd name="T42" fmla="*/ 160 w 447"/>
                  <a:gd name="T43" fmla="*/ 2 h 412"/>
                  <a:gd name="T44" fmla="*/ 158 w 447"/>
                  <a:gd name="T45" fmla="*/ 0 h 412"/>
                  <a:gd name="T46" fmla="*/ 437 w 447"/>
                  <a:gd name="T47" fmla="*/ 0 h 412"/>
                  <a:gd name="T48" fmla="*/ 447 w 447"/>
                  <a:gd name="T49" fmla="*/ 0 h 412"/>
                  <a:gd name="T50" fmla="*/ 447 w 447"/>
                  <a:gd name="T51" fmla="*/ 163 h 412"/>
                  <a:gd name="T52" fmla="*/ 445 w 447"/>
                  <a:gd name="T53" fmla="*/ 167 h 412"/>
                  <a:gd name="T54" fmla="*/ 443 w 447"/>
                  <a:gd name="T55" fmla="*/ 169 h 412"/>
                  <a:gd name="T56" fmla="*/ 443 w 447"/>
                  <a:gd name="T57" fmla="*/ 4 h 412"/>
                  <a:gd name="T58" fmla="*/ 429 w 447"/>
                  <a:gd name="T59" fmla="*/ 4 h 412"/>
                  <a:gd name="T60" fmla="*/ 433 w 447"/>
                  <a:gd name="T61" fmla="*/ 2 h 412"/>
                  <a:gd name="T62" fmla="*/ 437 w 447"/>
                  <a:gd name="T63" fmla="*/ 0 h 412"/>
                  <a:gd name="T64" fmla="*/ 447 w 447"/>
                  <a:gd name="T65" fmla="*/ 246 h 412"/>
                  <a:gd name="T66" fmla="*/ 447 w 447"/>
                  <a:gd name="T67" fmla="*/ 412 h 412"/>
                  <a:gd name="T68" fmla="*/ 445 w 447"/>
                  <a:gd name="T69" fmla="*/ 412 h 412"/>
                  <a:gd name="T70" fmla="*/ 443 w 447"/>
                  <a:gd name="T71" fmla="*/ 410 h 412"/>
                  <a:gd name="T72" fmla="*/ 443 w 447"/>
                  <a:gd name="T73" fmla="*/ 240 h 412"/>
                  <a:gd name="T74" fmla="*/ 445 w 447"/>
                  <a:gd name="T75" fmla="*/ 242 h 412"/>
                  <a:gd name="T76" fmla="*/ 447 w 447"/>
                  <a:gd name="T77" fmla="*/ 246 h 412"/>
                  <a:gd name="T78" fmla="*/ 0 w 447"/>
                  <a:gd name="T79" fmla="*/ 410 h 412"/>
                  <a:gd name="T80" fmla="*/ 0 w 447"/>
                  <a:gd name="T81" fmla="*/ 238 h 412"/>
                  <a:gd name="T82" fmla="*/ 2 w 447"/>
                  <a:gd name="T83" fmla="*/ 234 h 412"/>
                  <a:gd name="T84" fmla="*/ 4 w 447"/>
                  <a:gd name="T85" fmla="*/ 232 h 412"/>
                  <a:gd name="T86" fmla="*/ 4 w 447"/>
                  <a:gd name="T87" fmla="*/ 406 h 412"/>
                  <a:gd name="T88" fmla="*/ 2 w 447"/>
                  <a:gd name="T89" fmla="*/ 408 h 412"/>
                  <a:gd name="T90" fmla="*/ 0 w 447"/>
                  <a:gd name="T91" fmla="*/ 41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7" h="412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5"/>
                    </a:lnTo>
                    <a:lnTo>
                      <a:pt x="4" y="17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09" y="0"/>
                    </a:lnTo>
                    <a:lnTo>
                      <a:pt x="217" y="0"/>
                    </a:lnTo>
                    <a:lnTo>
                      <a:pt x="227" y="2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7" y="4"/>
                    </a:lnTo>
                    <a:lnTo>
                      <a:pt x="162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7" y="0"/>
                    </a:moveTo>
                    <a:lnTo>
                      <a:pt x="447" y="0"/>
                    </a:lnTo>
                    <a:lnTo>
                      <a:pt x="447" y="163"/>
                    </a:lnTo>
                    <a:lnTo>
                      <a:pt x="445" y="167"/>
                    </a:lnTo>
                    <a:lnTo>
                      <a:pt x="443" y="169"/>
                    </a:lnTo>
                    <a:lnTo>
                      <a:pt x="443" y="4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0"/>
                    </a:lnTo>
                    <a:close/>
                    <a:moveTo>
                      <a:pt x="447" y="246"/>
                    </a:moveTo>
                    <a:lnTo>
                      <a:pt x="447" y="412"/>
                    </a:lnTo>
                    <a:lnTo>
                      <a:pt x="445" y="412"/>
                    </a:lnTo>
                    <a:lnTo>
                      <a:pt x="443" y="410"/>
                    </a:lnTo>
                    <a:lnTo>
                      <a:pt x="443" y="240"/>
                    </a:lnTo>
                    <a:lnTo>
                      <a:pt x="445" y="242"/>
                    </a:lnTo>
                    <a:lnTo>
                      <a:pt x="447" y="246"/>
                    </a:lnTo>
                    <a:close/>
                    <a:moveTo>
                      <a:pt x="0" y="410"/>
                    </a:moveTo>
                    <a:lnTo>
                      <a:pt x="0" y="238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4" y="406"/>
                    </a:lnTo>
                    <a:lnTo>
                      <a:pt x="2" y="408"/>
                    </a:lnTo>
                    <a:lnTo>
                      <a:pt x="0" y="410"/>
                    </a:lnTo>
                    <a:close/>
                  </a:path>
                </a:pathLst>
              </a:custGeom>
              <a:solidFill>
                <a:srgbClr val="59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88"/>
              <p:cNvSpPr>
                <a:spLocks noEditPoints="1"/>
              </p:cNvSpPr>
              <p:nvPr/>
            </p:nvSpPr>
            <p:spPr bwMode="auto">
              <a:xfrm>
                <a:off x="2318" y="1966"/>
                <a:ext cx="869" cy="794"/>
              </a:xfrm>
              <a:custGeom>
                <a:avLst/>
                <a:gdLst>
                  <a:gd name="T0" fmla="*/ 0 w 443"/>
                  <a:gd name="T1" fmla="*/ 0 h 410"/>
                  <a:gd name="T2" fmla="*/ 8 w 443"/>
                  <a:gd name="T3" fmla="*/ 0 h 410"/>
                  <a:gd name="T4" fmla="*/ 10 w 443"/>
                  <a:gd name="T5" fmla="*/ 2 h 410"/>
                  <a:gd name="T6" fmla="*/ 14 w 443"/>
                  <a:gd name="T7" fmla="*/ 4 h 410"/>
                  <a:gd name="T8" fmla="*/ 4 w 443"/>
                  <a:gd name="T9" fmla="*/ 4 h 410"/>
                  <a:gd name="T10" fmla="*/ 0 w 443"/>
                  <a:gd name="T11" fmla="*/ 0 h 410"/>
                  <a:gd name="T12" fmla="*/ 0 w 443"/>
                  <a:gd name="T13" fmla="*/ 173 h 410"/>
                  <a:gd name="T14" fmla="*/ 2 w 443"/>
                  <a:gd name="T15" fmla="*/ 175 h 410"/>
                  <a:gd name="T16" fmla="*/ 4 w 443"/>
                  <a:gd name="T17" fmla="*/ 176 h 410"/>
                  <a:gd name="T18" fmla="*/ 4 w 443"/>
                  <a:gd name="T19" fmla="*/ 4 h 410"/>
                  <a:gd name="T20" fmla="*/ 0 w 443"/>
                  <a:gd name="T21" fmla="*/ 0 h 410"/>
                  <a:gd name="T22" fmla="*/ 158 w 443"/>
                  <a:gd name="T23" fmla="*/ 0 h 410"/>
                  <a:gd name="T24" fmla="*/ 287 w 443"/>
                  <a:gd name="T25" fmla="*/ 0 h 410"/>
                  <a:gd name="T26" fmla="*/ 285 w 443"/>
                  <a:gd name="T27" fmla="*/ 2 h 410"/>
                  <a:gd name="T28" fmla="*/ 281 w 443"/>
                  <a:gd name="T29" fmla="*/ 4 h 410"/>
                  <a:gd name="T30" fmla="*/ 164 w 443"/>
                  <a:gd name="T31" fmla="*/ 4 h 410"/>
                  <a:gd name="T32" fmla="*/ 160 w 443"/>
                  <a:gd name="T33" fmla="*/ 2 h 410"/>
                  <a:gd name="T34" fmla="*/ 158 w 443"/>
                  <a:gd name="T35" fmla="*/ 0 h 410"/>
                  <a:gd name="T36" fmla="*/ 431 w 443"/>
                  <a:gd name="T37" fmla="*/ 0 h 410"/>
                  <a:gd name="T38" fmla="*/ 443 w 443"/>
                  <a:gd name="T39" fmla="*/ 0 h 410"/>
                  <a:gd name="T40" fmla="*/ 443 w 443"/>
                  <a:gd name="T41" fmla="*/ 165 h 410"/>
                  <a:gd name="T42" fmla="*/ 441 w 443"/>
                  <a:gd name="T43" fmla="*/ 167 h 410"/>
                  <a:gd name="T44" fmla="*/ 439 w 443"/>
                  <a:gd name="T45" fmla="*/ 171 h 410"/>
                  <a:gd name="T46" fmla="*/ 439 w 443"/>
                  <a:gd name="T47" fmla="*/ 4 h 410"/>
                  <a:gd name="T48" fmla="*/ 422 w 443"/>
                  <a:gd name="T49" fmla="*/ 4 h 410"/>
                  <a:gd name="T50" fmla="*/ 427 w 443"/>
                  <a:gd name="T51" fmla="*/ 2 h 410"/>
                  <a:gd name="T52" fmla="*/ 431 w 443"/>
                  <a:gd name="T53" fmla="*/ 0 h 410"/>
                  <a:gd name="T54" fmla="*/ 443 w 443"/>
                  <a:gd name="T55" fmla="*/ 240 h 410"/>
                  <a:gd name="T56" fmla="*/ 443 w 443"/>
                  <a:gd name="T57" fmla="*/ 410 h 410"/>
                  <a:gd name="T58" fmla="*/ 441 w 443"/>
                  <a:gd name="T59" fmla="*/ 408 h 410"/>
                  <a:gd name="T60" fmla="*/ 439 w 443"/>
                  <a:gd name="T61" fmla="*/ 408 h 410"/>
                  <a:gd name="T62" fmla="*/ 439 w 443"/>
                  <a:gd name="T63" fmla="*/ 234 h 410"/>
                  <a:gd name="T64" fmla="*/ 441 w 443"/>
                  <a:gd name="T65" fmla="*/ 238 h 410"/>
                  <a:gd name="T66" fmla="*/ 443 w 443"/>
                  <a:gd name="T67" fmla="*/ 240 h 410"/>
                  <a:gd name="T68" fmla="*/ 0 w 443"/>
                  <a:gd name="T69" fmla="*/ 406 h 410"/>
                  <a:gd name="T70" fmla="*/ 0 w 443"/>
                  <a:gd name="T71" fmla="*/ 232 h 410"/>
                  <a:gd name="T72" fmla="*/ 2 w 443"/>
                  <a:gd name="T73" fmla="*/ 230 h 410"/>
                  <a:gd name="T74" fmla="*/ 4 w 443"/>
                  <a:gd name="T75" fmla="*/ 228 h 410"/>
                  <a:gd name="T76" fmla="*/ 4 w 443"/>
                  <a:gd name="T77" fmla="*/ 404 h 410"/>
                  <a:gd name="T78" fmla="*/ 2 w 443"/>
                  <a:gd name="T79" fmla="*/ 404 h 410"/>
                  <a:gd name="T80" fmla="*/ 0 w 443"/>
                  <a:gd name="T81" fmla="*/ 406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3" h="410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5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7" y="0"/>
                    </a:lnTo>
                    <a:lnTo>
                      <a:pt x="285" y="2"/>
                    </a:lnTo>
                    <a:lnTo>
                      <a:pt x="281" y="4"/>
                    </a:lnTo>
                    <a:lnTo>
                      <a:pt x="164" y="4"/>
                    </a:lnTo>
                    <a:lnTo>
                      <a:pt x="160" y="2"/>
                    </a:lnTo>
                    <a:lnTo>
                      <a:pt x="158" y="0"/>
                    </a:lnTo>
                    <a:close/>
                    <a:moveTo>
                      <a:pt x="431" y="0"/>
                    </a:moveTo>
                    <a:lnTo>
                      <a:pt x="443" y="0"/>
                    </a:lnTo>
                    <a:lnTo>
                      <a:pt x="443" y="165"/>
                    </a:lnTo>
                    <a:lnTo>
                      <a:pt x="441" y="167"/>
                    </a:lnTo>
                    <a:lnTo>
                      <a:pt x="439" y="171"/>
                    </a:lnTo>
                    <a:lnTo>
                      <a:pt x="439" y="4"/>
                    </a:lnTo>
                    <a:lnTo>
                      <a:pt x="422" y="4"/>
                    </a:lnTo>
                    <a:lnTo>
                      <a:pt x="427" y="2"/>
                    </a:lnTo>
                    <a:lnTo>
                      <a:pt x="431" y="0"/>
                    </a:lnTo>
                    <a:close/>
                    <a:moveTo>
                      <a:pt x="443" y="240"/>
                    </a:moveTo>
                    <a:lnTo>
                      <a:pt x="443" y="410"/>
                    </a:lnTo>
                    <a:lnTo>
                      <a:pt x="441" y="408"/>
                    </a:lnTo>
                    <a:lnTo>
                      <a:pt x="439" y="408"/>
                    </a:lnTo>
                    <a:lnTo>
                      <a:pt x="439" y="234"/>
                    </a:lnTo>
                    <a:lnTo>
                      <a:pt x="441" y="238"/>
                    </a:lnTo>
                    <a:lnTo>
                      <a:pt x="443" y="240"/>
                    </a:lnTo>
                    <a:close/>
                    <a:moveTo>
                      <a:pt x="0" y="406"/>
                    </a:moveTo>
                    <a:lnTo>
                      <a:pt x="0" y="232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404"/>
                    </a:lnTo>
                    <a:lnTo>
                      <a:pt x="2" y="404"/>
                    </a:lnTo>
                    <a:lnTo>
                      <a:pt x="0" y="406"/>
                    </a:lnTo>
                    <a:close/>
                  </a:path>
                </a:pathLst>
              </a:custGeom>
              <a:solidFill>
                <a:srgbClr val="5B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89"/>
              <p:cNvSpPr>
                <a:spLocks noEditPoints="1"/>
              </p:cNvSpPr>
              <p:nvPr/>
            </p:nvSpPr>
            <p:spPr bwMode="auto">
              <a:xfrm>
                <a:off x="2322" y="1970"/>
                <a:ext cx="861" cy="786"/>
              </a:xfrm>
              <a:custGeom>
                <a:avLst/>
                <a:gdLst>
                  <a:gd name="T0" fmla="*/ 0 w 439"/>
                  <a:gd name="T1" fmla="*/ 0 h 406"/>
                  <a:gd name="T2" fmla="*/ 8 w 439"/>
                  <a:gd name="T3" fmla="*/ 0 h 406"/>
                  <a:gd name="T4" fmla="*/ 12 w 439"/>
                  <a:gd name="T5" fmla="*/ 2 h 406"/>
                  <a:gd name="T6" fmla="*/ 16 w 439"/>
                  <a:gd name="T7" fmla="*/ 4 h 406"/>
                  <a:gd name="T8" fmla="*/ 4 w 439"/>
                  <a:gd name="T9" fmla="*/ 4 h 406"/>
                  <a:gd name="T10" fmla="*/ 0 w 439"/>
                  <a:gd name="T11" fmla="*/ 0 h 406"/>
                  <a:gd name="T12" fmla="*/ 0 w 439"/>
                  <a:gd name="T13" fmla="*/ 173 h 406"/>
                  <a:gd name="T14" fmla="*/ 2 w 439"/>
                  <a:gd name="T15" fmla="*/ 174 h 406"/>
                  <a:gd name="T16" fmla="*/ 4 w 439"/>
                  <a:gd name="T17" fmla="*/ 176 h 406"/>
                  <a:gd name="T18" fmla="*/ 4 w 439"/>
                  <a:gd name="T19" fmla="*/ 4 h 406"/>
                  <a:gd name="T20" fmla="*/ 0 w 439"/>
                  <a:gd name="T21" fmla="*/ 0 h 406"/>
                  <a:gd name="T22" fmla="*/ 158 w 439"/>
                  <a:gd name="T23" fmla="*/ 0 h 406"/>
                  <a:gd name="T24" fmla="*/ 283 w 439"/>
                  <a:gd name="T25" fmla="*/ 0 h 406"/>
                  <a:gd name="T26" fmla="*/ 279 w 439"/>
                  <a:gd name="T27" fmla="*/ 2 h 406"/>
                  <a:gd name="T28" fmla="*/ 275 w 439"/>
                  <a:gd name="T29" fmla="*/ 4 h 406"/>
                  <a:gd name="T30" fmla="*/ 166 w 439"/>
                  <a:gd name="T31" fmla="*/ 4 h 406"/>
                  <a:gd name="T32" fmla="*/ 162 w 439"/>
                  <a:gd name="T33" fmla="*/ 2 h 406"/>
                  <a:gd name="T34" fmla="*/ 158 w 439"/>
                  <a:gd name="T35" fmla="*/ 0 h 406"/>
                  <a:gd name="T36" fmla="*/ 425 w 439"/>
                  <a:gd name="T37" fmla="*/ 0 h 406"/>
                  <a:gd name="T38" fmla="*/ 439 w 439"/>
                  <a:gd name="T39" fmla="*/ 0 h 406"/>
                  <a:gd name="T40" fmla="*/ 439 w 439"/>
                  <a:gd name="T41" fmla="*/ 165 h 406"/>
                  <a:gd name="T42" fmla="*/ 437 w 439"/>
                  <a:gd name="T43" fmla="*/ 169 h 406"/>
                  <a:gd name="T44" fmla="*/ 435 w 439"/>
                  <a:gd name="T45" fmla="*/ 171 h 406"/>
                  <a:gd name="T46" fmla="*/ 435 w 439"/>
                  <a:gd name="T47" fmla="*/ 4 h 406"/>
                  <a:gd name="T48" fmla="*/ 416 w 439"/>
                  <a:gd name="T49" fmla="*/ 4 h 406"/>
                  <a:gd name="T50" fmla="*/ 420 w 439"/>
                  <a:gd name="T51" fmla="*/ 2 h 406"/>
                  <a:gd name="T52" fmla="*/ 425 w 439"/>
                  <a:gd name="T53" fmla="*/ 0 h 406"/>
                  <a:gd name="T54" fmla="*/ 439 w 439"/>
                  <a:gd name="T55" fmla="*/ 236 h 406"/>
                  <a:gd name="T56" fmla="*/ 439 w 439"/>
                  <a:gd name="T57" fmla="*/ 406 h 406"/>
                  <a:gd name="T58" fmla="*/ 437 w 439"/>
                  <a:gd name="T59" fmla="*/ 406 h 406"/>
                  <a:gd name="T60" fmla="*/ 435 w 439"/>
                  <a:gd name="T61" fmla="*/ 404 h 406"/>
                  <a:gd name="T62" fmla="*/ 435 w 439"/>
                  <a:gd name="T63" fmla="*/ 230 h 406"/>
                  <a:gd name="T64" fmla="*/ 437 w 439"/>
                  <a:gd name="T65" fmla="*/ 232 h 406"/>
                  <a:gd name="T66" fmla="*/ 439 w 439"/>
                  <a:gd name="T67" fmla="*/ 236 h 406"/>
                  <a:gd name="T68" fmla="*/ 0 w 439"/>
                  <a:gd name="T69" fmla="*/ 402 h 406"/>
                  <a:gd name="T70" fmla="*/ 0 w 439"/>
                  <a:gd name="T71" fmla="*/ 228 h 406"/>
                  <a:gd name="T72" fmla="*/ 2 w 439"/>
                  <a:gd name="T73" fmla="*/ 226 h 406"/>
                  <a:gd name="T74" fmla="*/ 4 w 439"/>
                  <a:gd name="T75" fmla="*/ 224 h 406"/>
                  <a:gd name="T76" fmla="*/ 4 w 439"/>
                  <a:gd name="T77" fmla="*/ 401 h 406"/>
                  <a:gd name="T78" fmla="*/ 2 w 439"/>
                  <a:gd name="T79" fmla="*/ 402 h 406"/>
                  <a:gd name="T80" fmla="*/ 0 w 439"/>
                  <a:gd name="T81" fmla="*/ 40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9" h="406">
                    <a:moveTo>
                      <a:pt x="0" y="0"/>
                    </a:moveTo>
                    <a:lnTo>
                      <a:pt x="8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58" y="0"/>
                    </a:moveTo>
                    <a:lnTo>
                      <a:pt x="283" y="0"/>
                    </a:lnTo>
                    <a:lnTo>
                      <a:pt x="279" y="2"/>
                    </a:lnTo>
                    <a:lnTo>
                      <a:pt x="275" y="4"/>
                    </a:lnTo>
                    <a:lnTo>
                      <a:pt x="166" y="4"/>
                    </a:lnTo>
                    <a:lnTo>
                      <a:pt x="162" y="2"/>
                    </a:lnTo>
                    <a:lnTo>
                      <a:pt x="158" y="0"/>
                    </a:lnTo>
                    <a:close/>
                    <a:moveTo>
                      <a:pt x="425" y="0"/>
                    </a:moveTo>
                    <a:lnTo>
                      <a:pt x="439" y="0"/>
                    </a:lnTo>
                    <a:lnTo>
                      <a:pt x="439" y="165"/>
                    </a:lnTo>
                    <a:lnTo>
                      <a:pt x="437" y="169"/>
                    </a:lnTo>
                    <a:lnTo>
                      <a:pt x="435" y="171"/>
                    </a:lnTo>
                    <a:lnTo>
                      <a:pt x="435" y="4"/>
                    </a:lnTo>
                    <a:lnTo>
                      <a:pt x="416" y="4"/>
                    </a:lnTo>
                    <a:lnTo>
                      <a:pt x="420" y="2"/>
                    </a:lnTo>
                    <a:lnTo>
                      <a:pt x="425" y="0"/>
                    </a:lnTo>
                    <a:close/>
                    <a:moveTo>
                      <a:pt x="439" y="236"/>
                    </a:moveTo>
                    <a:lnTo>
                      <a:pt x="439" y="406"/>
                    </a:lnTo>
                    <a:lnTo>
                      <a:pt x="437" y="406"/>
                    </a:lnTo>
                    <a:lnTo>
                      <a:pt x="435" y="404"/>
                    </a:lnTo>
                    <a:lnTo>
                      <a:pt x="435" y="230"/>
                    </a:lnTo>
                    <a:lnTo>
                      <a:pt x="437" y="232"/>
                    </a:lnTo>
                    <a:lnTo>
                      <a:pt x="439" y="236"/>
                    </a:lnTo>
                    <a:close/>
                    <a:moveTo>
                      <a:pt x="0" y="402"/>
                    </a:moveTo>
                    <a:lnTo>
                      <a:pt x="0" y="228"/>
                    </a:lnTo>
                    <a:lnTo>
                      <a:pt x="2" y="226"/>
                    </a:lnTo>
                    <a:lnTo>
                      <a:pt x="4" y="224"/>
                    </a:lnTo>
                    <a:lnTo>
                      <a:pt x="4" y="401"/>
                    </a:lnTo>
                    <a:lnTo>
                      <a:pt x="2" y="402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5C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90"/>
              <p:cNvSpPr>
                <a:spLocks noEditPoints="1"/>
              </p:cNvSpPr>
              <p:nvPr/>
            </p:nvSpPr>
            <p:spPr bwMode="auto">
              <a:xfrm>
                <a:off x="2326" y="1974"/>
                <a:ext cx="853" cy="782"/>
              </a:xfrm>
              <a:custGeom>
                <a:avLst/>
                <a:gdLst>
                  <a:gd name="T0" fmla="*/ 0 w 435"/>
                  <a:gd name="T1" fmla="*/ 0 h 404"/>
                  <a:gd name="T2" fmla="*/ 10 w 435"/>
                  <a:gd name="T3" fmla="*/ 0 h 404"/>
                  <a:gd name="T4" fmla="*/ 14 w 435"/>
                  <a:gd name="T5" fmla="*/ 2 h 404"/>
                  <a:gd name="T6" fmla="*/ 18 w 435"/>
                  <a:gd name="T7" fmla="*/ 4 h 404"/>
                  <a:gd name="T8" fmla="*/ 4 w 435"/>
                  <a:gd name="T9" fmla="*/ 4 h 404"/>
                  <a:gd name="T10" fmla="*/ 0 w 435"/>
                  <a:gd name="T11" fmla="*/ 0 h 404"/>
                  <a:gd name="T12" fmla="*/ 0 w 435"/>
                  <a:gd name="T13" fmla="*/ 172 h 404"/>
                  <a:gd name="T14" fmla="*/ 2 w 435"/>
                  <a:gd name="T15" fmla="*/ 174 h 404"/>
                  <a:gd name="T16" fmla="*/ 4 w 435"/>
                  <a:gd name="T17" fmla="*/ 176 h 404"/>
                  <a:gd name="T18" fmla="*/ 4 w 435"/>
                  <a:gd name="T19" fmla="*/ 4 h 404"/>
                  <a:gd name="T20" fmla="*/ 0 w 435"/>
                  <a:gd name="T21" fmla="*/ 0 h 404"/>
                  <a:gd name="T22" fmla="*/ 160 w 435"/>
                  <a:gd name="T23" fmla="*/ 0 h 404"/>
                  <a:gd name="T24" fmla="*/ 277 w 435"/>
                  <a:gd name="T25" fmla="*/ 0 h 404"/>
                  <a:gd name="T26" fmla="*/ 273 w 435"/>
                  <a:gd name="T27" fmla="*/ 2 h 404"/>
                  <a:gd name="T28" fmla="*/ 271 w 435"/>
                  <a:gd name="T29" fmla="*/ 4 h 404"/>
                  <a:gd name="T30" fmla="*/ 168 w 435"/>
                  <a:gd name="T31" fmla="*/ 4 h 404"/>
                  <a:gd name="T32" fmla="*/ 164 w 435"/>
                  <a:gd name="T33" fmla="*/ 2 h 404"/>
                  <a:gd name="T34" fmla="*/ 160 w 435"/>
                  <a:gd name="T35" fmla="*/ 0 h 404"/>
                  <a:gd name="T36" fmla="*/ 418 w 435"/>
                  <a:gd name="T37" fmla="*/ 0 h 404"/>
                  <a:gd name="T38" fmla="*/ 435 w 435"/>
                  <a:gd name="T39" fmla="*/ 0 h 404"/>
                  <a:gd name="T40" fmla="*/ 435 w 435"/>
                  <a:gd name="T41" fmla="*/ 167 h 404"/>
                  <a:gd name="T42" fmla="*/ 433 w 435"/>
                  <a:gd name="T43" fmla="*/ 169 h 404"/>
                  <a:gd name="T44" fmla="*/ 431 w 435"/>
                  <a:gd name="T45" fmla="*/ 171 h 404"/>
                  <a:gd name="T46" fmla="*/ 431 w 435"/>
                  <a:gd name="T47" fmla="*/ 4 h 404"/>
                  <a:gd name="T48" fmla="*/ 406 w 435"/>
                  <a:gd name="T49" fmla="*/ 4 h 404"/>
                  <a:gd name="T50" fmla="*/ 412 w 435"/>
                  <a:gd name="T51" fmla="*/ 2 h 404"/>
                  <a:gd name="T52" fmla="*/ 418 w 435"/>
                  <a:gd name="T53" fmla="*/ 0 h 404"/>
                  <a:gd name="T54" fmla="*/ 435 w 435"/>
                  <a:gd name="T55" fmla="*/ 230 h 404"/>
                  <a:gd name="T56" fmla="*/ 435 w 435"/>
                  <a:gd name="T57" fmla="*/ 404 h 404"/>
                  <a:gd name="T58" fmla="*/ 433 w 435"/>
                  <a:gd name="T59" fmla="*/ 402 h 404"/>
                  <a:gd name="T60" fmla="*/ 431 w 435"/>
                  <a:gd name="T61" fmla="*/ 402 h 404"/>
                  <a:gd name="T62" fmla="*/ 431 w 435"/>
                  <a:gd name="T63" fmla="*/ 226 h 404"/>
                  <a:gd name="T64" fmla="*/ 433 w 435"/>
                  <a:gd name="T65" fmla="*/ 228 h 404"/>
                  <a:gd name="T66" fmla="*/ 435 w 435"/>
                  <a:gd name="T67" fmla="*/ 230 h 404"/>
                  <a:gd name="T68" fmla="*/ 0 w 435"/>
                  <a:gd name="T69" fmla="*/ 400 h 404"/>
                  <a:gd name="T70" fmla="*/ 0 w 435"/>
                  <a:gd name="T71" fmla="*/ 224 h 404"/>
                  <a:gd name="T72" fmla="*/ 2 w 435"/>
                  <a:gd name="T73" fmla="*/ 222 h 404"/>
                  <a:gd name="T74" fmla="*/ 4 w 435"/>
                  <a:gd name="T75" fmla="*/ 220 h 404"/>
                  <a:gd name="T76" fmla="*/ 4 w 435"/>
                  <a:gd name="T77" fmla="*/ 399 h 404"/>
                  <a:gd name="T78" fmla="*/ 2 w 435"/>
                  <a:gd name="T79" fmla="*/ 399 h 404"/>
                  <a:gd name="T80" fmla="*/ 0 w 435"/>
                  <a:gd name="T81" fmla="*/ 40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404">
                    <a:moveTo>
                      <a:pt x="0" y="0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0" y="0"/>
                    </a:moveTo>
                    <a:lnTo>
                      <a:pt x="277" y="0"/>
                    </a:lnTo>
                    <a:lnTo>
                      <a:pt x="273" y="2"/>
                    </a:lnTo>
                    <a:lnTo>
                      <a:pt x="271" y="4"/>
                    </a:lnTo>
                    <a:lnTo>
                      <a:pt x="168" y="4"/>
                    </a:lnTo>
                    <a:lnTo>
                      <a:pt x="164" y="2"/>
                    </a:lnTo>
                    <a:lnTo>
                      <a:pt x="160" y="0"/>
                    </a:lnTo>
                    <a:close/>
                    <a:moveTo>
                      <a:pt x="418" y="0"/>
                    </a:moveTo>
                    <a:lnTo>
                      <a:pt x="435" y="0"/>
                    </a:lnTo>
                    <a:lnTo>
                      <a:pt x="435" y="167"/>
                    </a:lnTo>
                    <a:lnTo>
                      <a:pt x="433" y="169"/>
                    </a:lnTo>
                    <a:lnTo>
                      <a:pt x="431" y="171"/>
                    </a:lnTo>
                    <a:lnTo>
                      <a:pt x="431" y="4"/>
                    </a:lnTo>
                    <a:lnTo>
                      <a:pt x="406" y="4"/>
                    </a:lnTo>
                    <a:lnTo>
                      <a:pt x="412" y="2"/>
                    </a:lnTo>
                    <a:lnTo>
                      <a:pt x="418" y="0"/>
                    </a:lnTo>
                    <a:close/>
                    <a:moveTo>
                      <a:pt x="435" y="230"/>
                    </a:moveTo>
                    <a:lnTo>
                      <a:pt x="435" y="404"/>
                    </a:lnTo>
                    <a:lnTo>
                      <a:pt x="433" y="402"/>
                    </a:lnTo>
                    <a:lnTo>
                      <a:pt x="431" y="402"/>
                    </a:lnTo>
                    <a:lnTo>
                      <a:pt x="431" y="226"/>
                    </a:lnTo>
                    <a:lnTo>
                      <a:pt x="433" y="228"/>
                    </a:lnTo>
                    <a:lnTo>
                      <a:pt x="435" y="230"/>
                    </a:lnTo>
                    <a:close/>
                    <a:moveTo>
                      <a:pt x="0" y="400"/>
                    </a:moveTo>
                    <a:lnTo>
                      <a:pt x="0" y="224"/>
                    </a:lnTo>
                    <a:lnTo>
                      <a:pt x="2" y="222"/>
                    </a:lnTo>
                    <a:lnTo>
                      <a:pt x="4" y="220"/>
                    </a:lnTo>
                    <a:lnTo>
                      <a:pt x="4" y="399"/>
                    </a:lnTo>
                    <a:lnTo>
                      <a:pt x="2" y="399"/>
                    </a:lnTo>
                    <a:lnTo>
                      <a:pt x="0" y="40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91"/>
              <p:cNvSpPr>
                <a:spLocks noEditPoints="1"/>
              </p:cNvSpPr>
              <p:nvPr/>
            </p:nvSpPr>
            <p:spPr bwMode="auto">
              <a:xfrm>
                <a:off x="2330" y="1978"/>
                <a:ext cx="845" cy="774"/>
              </a:xfrm>
              <a:custGeom>
                <a:avLst/>
                <a:gdLst>
                  <a:gd name="T0" fmla="*/ 0 w 431"/>
                  <a:gd name="T1" fmla="*/ 0 h 400"/>
                  <a:gd name="T2" fmla="*/ 12 w 431"/>
                  <a:gd name="T3" fmla="*/ 0 h 400"/>
                  <a:gd name="T4" fmla="*/ 16 w 431"/>
                  <a:gd name="T5" fmla="*/ 2 h 400"/>
                  <a:gd name="T6" fmla="*/ 22 w 431"/>
                  <a:gd name="T7" fmla="*/ 4 h 400"/>
                  <a:gd name="T8" fmla="*/ 4 w 431"/>
                  <a:gd name="T9" fmla="*/ 4 h 400"/>
                  <a:gd name="T10" fmla="*/ 0 w 431"/>
                  <a:gd name="T11" fmla="*/ 0 h 400"/>
                  <a:gd name="T12" fmla="*/ 0 w 431"/>
                  <a:gd name="T13" fmla="*/ 172 h 400"/>
                  <a:gd name="T14" fmla="*/ 2 w 431"/>
                  <a:gd name="T15" fmla="*/ 174 h 400"/>
                  <a:gd name="T16" fmla="*/ 4 w 431"/>
                  <a:gd name="T17" fmla="*/ 176 h 400"/>
                  <a:gd name="T18" fmla="*/ 4 w 431"/>
                  <a:gd name="T19" fmla="*/ 4 h 400"/>
                  <a:gd name="T20" fmla="*/ 0 w 431"/>
                  <a:gd name="T21" fmla="*/ 0 h 400"/>
                  <a:gd name="T22" fmla="*/ 162 w 431"/>
                  <a:gd name="T23" fmla="*/ 0 h 400"/>
                  <a:gd name="T24" fmla="*/ 271 w 431"/>
                  <a:gd name="T25" fmla="*/ 0 h 400"/>
                  <a:gd name="T26" fmla="*/ 267 w 431"/>
                  <a:gd name="T27" fmla="*/ 2 h 400"/>
                  <a:gd name="T28" fmla="*/ 263 w 431"/>
                  <a:gd name="T29" fmla="*/ 4 h 400"/>
                  <a:gd name="T30" fmla="*/ 170 w 431"/>
                  <a:gd name="T31" fmla="*/ 4 h 400"/>
                  <a:gd name="T32" fmla="*/ 166 w 431"/>
                  <a:gd name="T33" fmla="*/ 2 h 400"/>
                  <a:gd name="T34" fmla="*/ 162 w 431"/>
                  <a:gd name="T35" fmla="*/ 0 h 400"/>
                  <a:gd name="T36" fmla="*/ 412 w 431"/>
                  <a:gd name="T37" fmla="*/ 0 h 400"/>
                  <a:gd name="T38" fmla="*/ 431 w 431"/>
                  <a:gd name="T39" fmla="*/ 0 h 400"/>
                  <a:gd name="T40" fmla="*/ 431 w 431"/>
                  <a:gd name="T41" fmla="*/ 167 h 400"/>
                  <a:gd name="T42" fmla="*/ 429 w 431"/>
                  <a:gd name="T43" fmla="*/ 169 h 400"/>
                  <a:gd name="T44" fmla="*/ 427 w 431"/>
                  <a:gd name="T45" fmla="*/ 170 h 400"/>
                  <a:gd name="T46" fmla="*/ 427 w 431"/>
                  <a:gd name="T47" fmla="*/ 4 h 400"/>
                  <a:gd name="T48" fmla="*/ 396 w 431"/>
                  <a:gd name="T49" fmla="*/ 4 h 400"/>
                  <a:gd name="T50" fmla="*/ 404 w 431"/>
                  <a:gd name="T51" fmla="*/ 2 h 400"/>
                  <a:gd name="T52" fmla="*/ 412 w 431"/>
                  <a:gd name="T53" fmla="*/ 0 h 400"/>
                  <a:gd name="T54" fmla="*/ 431 w 431"/>
                  <a:gd name="T55" fmla="*/ 226 h 400"/>
                  <a:gd name="T56" fmla="*/ 431 w 431"/>
                  <a:gd name="T57" fmla="*/ 400 h 400"/>
                  <a:gd name="T58" fmla="*/ 429 w 431"/>
                  <a:gd name="T59" fmla="*/ 400 h 400"/>
                  <a:gd name="T60" fmla="*/ 427 w 431"/>
                  <a:gd name="T61" fmla="*/ 398 h 400"/>
                  <a:gd name="T62" fmla="*/ 427 w 431"/>
                  <a:gd name="T63" fmla="*/ 222 h 400"/>
                  <a:gd name="T64" fmla="*/ 429 w 431"/>
                  <a:gd name="T65" fmla="*/ 224 h 400"/>
                  <a:gd name="T66" fmla="*/ 431 w 431"/>
                  <a:gd name="T67" fmla="*/ 226 h 400"/>
                  <a:gd name="T68" fmla="*/ 0 w 431"/>
                  <a:gd name="T69" fmla="*/ 397 h 400"/>
                  <a:gd name="T70" fmla="*/ 0 w 431"/>
                  <a:gd name="T71" fmla="*/ 220 h 400"/>
                  <a:gd name="T72" fmla="*/ 2 w 431"/>
                  <a:gd name="T73" fmla="*/ 218 h 400"/>
                  <a:gd name="T74" fmla="*/ 4 w 431"/>
                  <a:gd name="T75" fmla="*/ 216 h 400"/>
                  <a:gd name="T76" fmla="*/ 4 w 431"/>
                  <a:gd name="T77" fmla="*/ 395 h 400"/>
                  <a:gd name="T78" fmla="*/ 2 w 431"/>
                  <a:gd name="T79" fmla="*/ 397 h 400"/>
                  <a:gd name="T80" fmla="*/ 0 w 431"/>
                  <a:gd name="T81" fmla="*/ 3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1" h="400">
                    <a:moveTo>
                      <a:pt x="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2" y="0"/>
                    </a:moveTo>
                    <a:lnTo>
                      <a:pt x="271" y="0"/>
                    </a:lnTo>
                    <a:lnTo>
                      <a:pt x="267" y="2"/>
                    </a:lnTo>
                    <a:lnTo>
                      <a:pt x="263" y="4"/>
                    </a:lnTo>
                    <a:lnTo>
                      <a:pt x="170" y="4"/>
                    </a:lnTo>
                    <a:lnTo>
                      <a:pt x="166" y="2"/>
                    </a:lnTo>
                    <a:lnTo>
                      <a:pt x="162" y="0"/>
                    </a:lnTo>
                    <a:close/>
                    <a:moveTo>
                      <a:pt x="412" y="0"/>
                    </a:moveTo>
                    <a:lnTo>
                      <a:pt x="431" y="0"/>
                    </a:lnTo>
                    <a:lnTo>
                      <a:pt x="431" y="167"/>
                    </a:lnTo>
                    <a:lnTo>
                      <a:pt x="429" y="169"/>
                    </a:lnTo>
                    <a:lnTo>
                      <a:pt x="427" y="170"/>
                    </a:lnTo>
                    <a:lnTo>
                      <a:pt x="427" y="4"/>
                    </a:lnTo>
                    <a:lnTo>
                      <a:pt x="396" y="4"/>
                    </a:lnTo>
                    <a:lnTo>
                      <a:pt x="404" y="2"/>
                    </a:lnTo>
                    <a:lnTo>
                      <a:pt x="412" y="0"/>
                    </a:lnTo>
                    <a:close/>
                    <a:moveTo>
                      <a:pt x="431" y="226"/>
                    </a:moveTo>
                    <a:lnTo>
                      <a:pt x="431" y="400"/>
                    </a:lnTo>
                    <a:lnTo>
                      <a:pt x="429" y="400"/>
                    </a:lnTo>
                    <a:lnTo>
                      <a:pt x="427" y="398"/>
                    </a:lnTo>
                    <a:lnTo>
                      <a:pt x="427" y="222"/>
                    </a:lnTo>
                    <a:lnTo>
                      <a:pt x="429" y="224"/>
                    </a:lnTo>
                    <a:lnTo>
                      <a:pt x="431" y="226"/>
                    </a:lnTo>
                    <a:close/>
                    <a:moveTo>
                      <a:pt x="0" y="397"/>
                    </a:moveTo>
                    <a:lnTo>
                      <a:pt x="0" y="220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395"/>
                    </a:lnTo>
                    <a:lnTo>
                      <a:pt x="2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5E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92"/>
              <p:cNvSpPr>
                <a:spLocks noEditPoints="1"/>
              </p:cNvSpPr>
              <p:nvPr/>
            </p:nvSpPr>
            <p:spPr bwMode="auto">
              <a:xfrm>
                <a:off x="2334" y="1982"/>
                <a:ext cx="837" cy="770"/>
              </a:xfrm>
              <a:custGeom>
                <a:avLst/>
                <a:gdLst>
                  <a:gd name="T0" fmla="*/ 0 w 427"/>
                  <a:gd name="T1" fmla="*/ 0 h 398"/>
                  <a:gd name="T2" fmla="*/ 14 w 427"/>
                  <a:gd name="T3" fmla="*/ 0 h 398"/>
                  <a:gd name="T4" fmla="*/ 20 w 427"/>
                  <a:gd name="T5" fmla="*/ 2 h 398"/>
                  <a:gd name="T6" fmla="*/ 25 w 427"/>
                  <a:gd name="T7" fmla="*/ 4 h 398"/>
                  <a:gd name="T8" fmla="*/ 4 w 427"/>
                  <a:gd name="T9" fmla="*/ 4 h 398"/>
                  <a:gd name="T10" fmla="*/ 0 w 427"/>
                  <a:gd name="T11" fmla="*/ 0 h 398"/>
                  <a:gd name="T12" fmla="*/ 0 w 427"/>
                  <a:gd name="T13" fmla="*/ 172 h 398"/>
                  <a:gd name="T14" fmla="*/ 2 w 427"/>
                  <a:gd name="T15" fmla="*/ 174 h 398"/>
                  <a:gd name="T16" fmla="*/ 4 w 427"/>
                  <a:gd name="T17" fmla="*/ 176 h 398"/>
                  <a:gd name="T18" fmla="*/ 4 w 427"/>
                  <a:gd name="T19" fmla="*/ 4 h 398"/>
                  <a:gd name="T20" fmla="*/ 0 w 427"/>
                  <a:gd name="T21" fmla="*/ 0 h 398"/>
                  <a:gd name="T22" fmla="*/ 164 w 427"/>
                  <a:gd name="T23" fmla="*/ 0 h 398"/>
                  <a:gd name="T24" fmla="*/ 267 w 427"/>
                  <a:gd name="T25" fmla="*/ 0 h 398"/>
                  <a:gd name="T26" fmla="*/ 261 w 427"/>
                  <a:gd name="T27" fmla="*/ 2 h 398"/>
                  <a:gd name="T28" fmla="*/ 258 w 427"/>
                  <a:gd name="T29" fmla="*/ 4 h 398"/>
                  <a:gd name="T30" fmla="*/ 172 w 427"/>
                  <a:gd name="T31" fmla="*/ 4 h 398"/>
                  <a:gd name="T32" fmla="*/ 168 w 427"/>
                  <a:gd name="T33" fmla="*/ 2 h 398"/>
                  <a:gd name="T34" fmla="*/ 164 w 427"/>
                  <a:gd name="T35" fmla="*/ 0 h 398"/>
                  <a:gd name="T36" fmla="*/ 402 w 427"/>
                  <a:gd name="T37" fmla="*/ 0 h 398"/>
                  <a:gd name="T38" fmla="*/ 427 w 427"/>
                  <a:gd name="T39" fmla="*/ 0 h 398"/>
                  <a:gd name="T40" fmla="*/ 427 w 427"/>
                  <a:gd name="T41" fmla="*/ 167 h 398"/>
                  <a:gd name="T42" fmla="*/ 425 w 427"/>
                  <a:gd name="T43" fmla="*/ 168 h 398"/>
                  <a:gd name="T44" fmla="*/ 423 w 427"/>
                  <a:gd name="T45" fmla="*/ 170 h 398"/>
                  <a:gd name="T46" fmla="*/ 423 w 427"/>
                  <a:gd name="T47" fmla="*/ 4 h 398"/>
                  <a:gd name="T48" fmla="*/ 382 w 427"/>
                  <a:gd name="T49" fmla="*/ 4 h 398"/>
                  <a:gd name="T50" fmla="*/ 392 w 427"/>
                  <a:gd name="T51" fmla="*/ 2 h 398"/>
                  <a:gd name="T52" fmla="*/ 402 w 427"/>
                  <a:gd name="T53" fmla="*/ 0 h 398"/>
                  <a:gd name="T54" fmla="*/ 427 w 427"/>
                  <a:gd name="T55" fmla="*/ 222 h 398"/>
                  <a:gd name="T56" fmla="*/ 427 w 427"/>
                  <a:gd name="T57" fmla="*/ 398 h 398"/>
                  <a:gd name="T58" fmla="*/ 425 w 427"/>
                  <a:gd name="T59" fmla="*/ 396 h 398"/>
                  <a:gd name="T60" fmla="*/ 423 w 427"/>
                  <a:gd name="T61" fmla="*/ 396 h 398"/>
                  <a:gd name="T62" fmla="*/ 423 w 427"/>
                  <a:gd name="T63" fmla="*/ 218 h 398"/>
                  <a:gd name="T64" fmla="*/ 425 w 427"/>
                  <a:gd name="T65" fmla="*/ 220 h 398"/>
                  <a:gd name="T66" fmla="*/ 427 w 427"/>
                  <a:gd name="T67" fmla="*/ 222 h 398"/>
                  <a:gd name="T68" fmla="*/ 0 w 427"/>
                  <a:gd name="T69" fmla="*/ 395 h 398"/>
                  <a:gd name="T70" fmla="*/ 0 w 427"/>
                  <a:gd name="T71" fmla="*/ 216 h 398"/>
                  <a:gd name="T72" fmla="*/ 2 w 427"/>
                  <a:gd name="T73" fmla="*/ 214 h 398"/>
                  <a:gd name="T74" fmla="*/ 4 w 427"/>
                  <a:gd name="T75" fmla="*/ 213 h 398"/>
                  <a:gd name="T76" fmla="*/ 4 w 427"/>
                  <a:gd name="T77" fmla="*/ 393 h 398"/>
                  <a:gd name="T78" fmla="*/ 2 w 427"/>
                  <a:gd name="T79" fmla="*/ 393 h 398"/>
                  <a:gd name="T80" fmla="*/ 0 w 427"/>
                  <a:gd name="T81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7" h="398">
                    <a:moveTo>
                      <a:pt x="0" y="0"/>
                    </a:moveTo>
                    <a:lnTo>
                      <a:pt x="14" y="0"/>
                    </a:lnTo>
                    <a:lnTo>
                      <a:pt x="20" y="2"/>
                    </a:lnTo>
                    <a:lnTo>
                      <a:pt x="2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4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8" y="4"/>
                    </a:lnTo>
                    <a:lnTo>
                      <a:pt x="172" y="4"/>
                    </a:lnTo>
                    <a:lnTo>
                      <a:pt x="168" y="2"/>
                    </a:lnTo>
                    <a:lnTo>
                      <a:pt x="164" y="0"/>
                    </a:lnTo>
                    <a:close/>
                    <a:moveTo>
                      <a:pt x="402" y="0"/>
                    </a:moveTo>
                    <a:lnTo>
                      <a:pt x="427" y="0"/>
                    </a:lnTo>
                    <a:lnTo>
                      <a:pt x="427" y="167"/>
                    </a:lnTo>
                    <a:lnTo>
                      <a:pt x="425" y="168"/>
                    </a:lnTo>
                    <a:lnTo>
                      <a:pt x="423" y="170"/>
                    </a:lnTo>
                    <a:lnTo>
                      <a:pt x="423" y="4"/>
                    </a:lnTo>
                    <a:lnTo>
                      <a:pt x="382" y="4"/>
                    </a:lnTo>
                    <a:lnTo>
                      <a:pt x="392" y="2"/>
                    </a:lnTo>
                    <a:lnTo>
                      <a:pt x="402" y="0"/>
                    </a:lnTo>
                    <a:close/>
                    <a:moveTo>
                      <a:pt x="427" y="222"/>
                    </a:moveTo>
                    <a:lnTo>
                      <a:pt x="427" y="398"/>
                    </a:lnTo>
                    <a:lnTo>
                      <a:pt x="425" y="396"/>
                    </a:lnTo>
                    <a:lnTo>
                      <a:pt x="423" y="396"/>
                    </a:lnTo>
                    <a:lnTo>
                      <a:pt x="423" y="218"/>
                    </a:lnTo>
                    <a:lnTo>
                      <a:pt x="425" y="220"/>
                    </a:lnTo>
                    <a:lnTo>
                      <a:pt x="427" y="222"/>
                    </a:lnTo>
                    <a:close/>
                    <a:moveTo>
                      <a:pt x="0" y="395"/>
                    </a:moveTo>
                    <a:lnTo>
                      <a:pt x="0" y="216"/>
                    </a:lnTo>
                    <a:lnTo>
                      <a:pt x="2" y="214"/>
                    </a:lnTo>
                    <a:lnTo>
                      <a:pt x="4" y="213"/>
                    </a:lnTo>
                    <a:lnTo>
                      <a:pt x="4" y="393"/>
                    </a:lnTo>
                    <a:lnTo>
                      <a:pt x="2" y="393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rgbClr val="5F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93"/>
              <p:cNvSpPr>
                <a:spLocks noEditPoints="1"/>
              </p:cNvSpPr>
              <p:nvPr/>
            </p:nvSpPr>
            <p:spPr bwMode="auto">
              <a:xfrm>
                <a:off x="2337" y="1986"/>
                <a:ext cx="830" cy="762"/>
              </a:xfrm>
              <a:custGeom>
                <a:avLst/>
                <a:gdLst>
                  <a:gd name="T0" fmla="*/ 0 w 423"/>
                  <a:gd name="T1" fmla="*/ 0 h 394"/>
                  <a:gd name="T2" fmla="*/ 18 w 423"/>
                  <a:gd name="T3" fmla="*/ 0 h 394"/>
                  <a:gd name="T4" fmla="*/ 23 w 423"/>
                  <a:gd name="T5" fmla="*/ 2 h 394"/>
                  <a:gd name="T6" fmla="*/ 31 w 423"/>
                  <a:gd name="T7" fmla="*/ 4 h 394"/>
                  <a:gd name="T8" fmla="*/ 4 w 423"/>
                  <a:gd name="T9" fmla="*/ 4 h 394"/>
                  <a:gd name="T10" fmla="*/ 0 w 423"/>
                  <a:gd name="T11" fmla="*/ 0 h 394"/>
                  <a:gd name="T12" fmla="*/ 0 w 423"/>
                  <a:gd name="T13" fmla="*/ 172 h 394"/>
                  <a:gd name="T14" fmla="*/ 2 w 423"/>
                  <a:gd name="T15" fmla="*/ 174 h 394"/>
                  <a:gd name="T16" fmla="*/ 4 w 423"/>
                  <a:gd name="T17" fmla="*/ 176 h 394"/>
                  <a:gd name="T18" fmla="*/ 4 w 423"/>
                  <a:gd name="T19" fmla="*/ 4 h 394"/>
                  <a:gd name="T20" fmla="*/ 0 w 423"/>
                  <a:gd name="T21" fmla="*/ 0 h 394"/>
                  <a:gd name="T22" fmla="*/ 166 w 423"/>
                  <a:gd name="T23" fmla="*/ 0 h 394"/>
                  <a:gd name="T24" fmla="*/ 259 w 423"/>
                  <a:gd name="T25" fmla="*/ 0 h 394"/>
                  <a:gd name="T26" fmla="*/ 256 w 423"/>
                  <a:gd name="T27" fmla="*/ 2 h 394"/>
                  <a:gd name="T28" fmla="*/ 252 w 423"/>
                  <a:gd name="T29" fmla="*/ 4 h 394"/>
                  <a:gd name="T30" fmla="*/ 176 w 423"/>
                  <a:gd name="T31" fmla="*/ 4 h 394"/>
                  <a:gd name="T32" fmla="*/ 170 w 423"/>
                  <a:gd name="T33" fmla="*/ 2 h 394"/>
                  <a:gd name="T34" fmla="*/ 166 w 423"/>
                  <a:gd name="T35" fmla="*/ 0 h 394"/>
                  <a:gd name="T36" fmla="*/ 392 w 423"/>
                  <a:gd name="T37" fmla="*/ 0 h 394"/>
                  <a:gd name="T38" fmla="*/ 423 w 423"/>
                  <a:gd name="T39" fmla="*/ 0 h 394"/>
                  <a:gd name="T40" fmla="*/ 423 w 423"/>
                  <a:gd name="T41" fmla="*/ 166 h 394"/>
                  <a:gd name="T42" fmla="*/ 421 w 423"/>
                  <a:gd name="T43" fmla="*/ 168 h 394"/>
                  <a:gd name="T44" fmla="*/ 419 w 423"/>
                  <a:gd name="T45" fmla="*/ 170 h 394"/>
                  <a:gd name="T46" fmla="*/ 419 w 423"/>
                  <a:gd name="T47" fmla="*/ 4 h 394"/>
                  <a:gd name="T48" fmla="*/ 363 w 423"/>
                  <a:gd name="T49" fmla="*/ 4 h 394"/>
                  <a:gd name="T50" fmla="*/ 376 w 423"/>
                  <a:gd name="T51" fmla="*/ 2 h 394"/>
                  <a:gd name="T52" fmla="*/ 392 w 423"/>
                  <a:gd name="T53" fmla="*/ 0 h 394"/>
                  <a:gd name="T54" fmla="*/ 423 w 423"/>
                  <a:gd name="T55" fmla="*/ 218 h 394"/>
                  <a:gd name="T56" fmla="*/ 423 w 423"/>
                  <a:gd name="T57" fmla="*/ 394 h 394"/>
                  <a:gd name="T58" fmla="*/ 421 w 423"/>
                  <a:gd name="T59" fmla="*/ 394 h 394"/>
                  <a:gd name="T60" fmla="*/ 419 w 423"/>
                  <a:gd name="T61" fmla="*/ 393 h 394"/>
                  <a:gd name="T62" fmla="*/ 419 w 423"/>
                  <a:gd name="T63" fmla="*/ 214 h 394"/>
                  <a:gd name="T64" fmla="*/ 421 w 423"/>
                  <a:gd name="T65" fmla="*/ 216 h 394"/>
                  <a:gd name="T66" fmla="*/ 423 w 423"/>
                  <a:gd name="T67" fmla="*/ 218 h 394"/>
                  <a:gd name="T68" fmla="*/ 0 w 423"/>
                  <a:gd name="T69" fmla="*/ 391 h 394"/>
                  <a:gd name="T70" fmla="*/ 0 w 423"/>
                  <a:gd name="T71" fmla="*/ 212 h 394"/>
                  <a:gd name="T72" fmla="*/ 2 w 423"/>
                  <a:gd name="T73" fmla="*/ 211 h 394"/>
                  <a:gd name="T74" fmla="*/ 4 w 423"/>
                  <a:gd name="T75" fmla="*/ 209 h 394"/>
                  <a:gd name="T76" fmla="*/ 4 w 423"/>
                  <a:gd name="T77" fmla="*/ 389 h 394"/>
                  <a:gd name="T78" fmla="*/ 2 w 423"/>
                  <a:gd name="T79" fmla="*/ 391 h 394"/>
                  <a:gd name="T80" fmla="*/ 0 w 423"/>
                  <a:gd name="T81" fmla="*/ 39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3" h="394">
                    <a:moveTo>
                      <a:pt x="0" y="0"/>
                    </a:moveTo>
                    <a:lnTo>
                      <a:pt x="18" y="0"/>
                    </a:lnTo>
                    <a:lnTo>
                      <a:pt x="2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259" y="0"/>
                    </a:lnTo>
                    <a:lnTo>
                      <a:pt x="256" y="2"/>
                    </a:lnTo>
                    <a:lnTo>
                      <a:pt x="252" y="4"/>
                    </a:lnTo>
                    <a:lnTo>
                      <a:pt x="176" y="4"/>
                    </a:lnTo>
                    <a:lnTo>
                      <a:pt x="170" y="2"/>
                    </a:lnTo>
                    <a:lnTo>
                      <a:pt x="166" y="0"/>
                    </a:lnTo>
                    <a:close/>
                    <a:moveTo>
                      <a:pt x="392" y="0"/>
                    </a:moveTo>
                    <a:lnTo>
                      <a:pt x="423" y="0"/>
                    </a:lnTo>
                    <a:lnTo>
                      <a:pt x="423" y="166"/>
                    </a:lnTo>
                    <a:lnTo>
                      <a:pt x="421" y="168"/>
                    </a:lnTo>
                    <a:lnTo>
                      <a:pt x="419" y="170"/>
                    </a:lnTo>
                    <a:lnTo>
                      <a:pt x="419" y="4"/>
                    </a:lnTo>
                    <a:lnTo>
                      <a:pt x="363" y="4"/>
                    </a:lnTo>
                    <a:lnTo>
                      <a:pt x="376" y="2"/>
                    </a:lnTo>
                    <a:lnTo>
                      <a:pt x="392" y="0"/>
                    </a:lnTo>
                    <a:close/>
                    <a:moveTo>
                      <a:pt x="423" y="218"/>
                    </a:moveTo>
                    <a:lnTo>
                      <a:pt x="423" y="394"/>
                    </a:lnTo>
                    <a:lnTo>
                      <a:pt x="421" y="394"/>
                    </a:lnTo>
                    <a:lnTo>
                      <a:pt x="419" y="393"/>
                    </a:lnTo>
                    <a:lnTo>
                      <a:pt x="419" y="214"/>
                    </a:lnTo>
                    <a:lnTo>
                      <a:pt x="421" y="216"/>
                    </a:lnTo>
                    <a:lnTo>
                      <a:pt x="423" y="218"/>
                    </a:lnTo>
                    <a:close/>
                    <a:moveTo>
                      <a:pt x="0" y="391"/>
                    </a:moveTo>
                    <a:lnTo>
                      <a:pt x="0" y="212"/>
                    </a:lnTo>
                    <a:lnTo>
                      <a:pt x="2" y="211"/>
                    </a:lnTo>
                    <a:lnTo>
                      <a:pt x="4" y="209"/>
                    </a:lnTo>
                    <a:lnTo>
                      <a:pt x="4" y="389"/>
                    </a:lnTo>
                    <a:lnTo>
                      <a:pt x="2" y="391"/>
                    </a:ln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61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94"/>
              <p:cNvSpPr>
                <a:spLocks noEditPoints="1"/>
              </p:cNvSpPr>
              <p:nvPr/>
            </p:nvSpPr>
            <p:spPr bwMode="auto">
              <a:xfrm>
                <a:off x="2341" y="1989"/>
                <a:ext cx="822" cy="759"/>
              </a:xfrm>
              <a:custGeom>
                <a:avLst/>
                <a:gdLst>
                  <a:gd name="T0" fmla="*/ 0 w 419"/>
                  <a:gd name="T1" fmla="*/ 0 h 392"/>
                  <a:gd name="T2" fmla="*/ 21 w 419"/>
                  <a:gd name="T3" fmla="*/ 0 h 392"/>
                  <a:gd name="T4" fmla="*/ 29 w 419"/>
                  <a:gd name="T5" fmla="*/ 2 h 392"/>
                  <a:gd name="T6" fmla="*/ 39 w 419"/>
                  <a:gd name="T7" fmla="*/ 4 h 392"/>
                  <a:gd name="T8" fmla="*/ 4 w 419"/>
                  <a:gd name="T9" fmla="*/ 4 h 392"/>
                  <a:gd name="T10" fmla="*/ 0 w 419"/>
                  <a:gd name="T11" fmla="*/ 0 h 392"/>
                  <a:gd name="T12" fmla="*/ 0 w 419"/>
                  <a:gd name="T13" fmla="*/ 172 h 392"/>
                  <a:gd name="T14" fmla="*/ 2 w 419"/>
                  <a:gd name="T15" fmla="*/ 174 h 392"/>
                  <a:gd name="T16" fmla="*/ 4 w 419"/>
                  <a:gd name="T17" fmla="*/ 174 h 392"/>
                  <a:gd name="T18" fmla="*/ 4 w 419"/>
                  <a:gd name="T19" fmla="*/ 4 h 392"/>
                  <a:gd name="T20" fmla="*/ 0 w 419"/>
                  <a:gd name="T21" fmla="*/ 0 h 392"/>
                  <a:gd name="T22" fmla="*/ 168 w 419"/>
                  <a:gd name="T23" fmla="*/ 0 h 392"/>
                  <a:gd name="T24" fmla="*/ 254 w 419"/>
                  <a:gd name="T25" fmla="*/ 0 h 392"/>
                  <a:gd name="T26" fmla="*/ 248 w 419"/>
                  <a:gd name="T27" fmla="*/ 2 h 392"/>
                  <a:gd name="T28" fmla="*/ 242 w 419"/>
                  <a:gd name="T29" fmla="*/ 4 h 392"/>
                  <a:gd name="T30" fmla="*/ 179 w 419"/>
                  <a:gd name="T31" fmla="*/ 4 h 392"/>
                  <a:gd name="T32" fmla="*/ 174 w 419"/>
                  <a:gd name="T33" fmla="*/ 2 h 392"/>
                  <a:gd name="T34" fmla="*/ 168 w 419"/>
                  <a:gd name="T35" fmla="*/ 0 h 392"/>
                  <a:gd name="T36" fmla="*/ 378 w 419"/>
                  <a:gd name="T37" fmla="*/ 0 h 392"/>
                  <a:gd name="T38" fmla="*/ 419 w 419"/>
                  <a:gd name="T39" fmla="*/ 0 h 392"/>
                  <a:gd name="T40" fmla="*/ 419 w 419"/>
                  <a:gd name="T41" fmla="*/ 166 h 392"/>
                  <a:gd name="T42" fmla="*/ 417 w 419"/>
                  <a:gd name="T43" fmla="*/ 168 h 392"/>
                  <a:gd name="T44" fmla="*/ 415 w 419"/>
                  <a:gd name="T45" fmla="*/ 170 h 392"/>
                  <a:gd name="T46" fmla="*/ 415 w 419"/>
                  <a:gd name="T47" fmla="*/ 4 h 392"/>
                  <a:gd name="T48" fmla="*/ 333 w 419"/>
                  <a:gd name="T49" fmla="*/ 4 h 392"/>
                  <a:gd name="T50" fmla="*/ 357 w 419"/>
                  <a:gd name="T51" fmla="*/ 2 h 392"/>
                  <a:gd name="T52" fmla="*/ 378 w 419"/>
                  <a:gd name="T53" fmla="*/ 0 h 392"/>
                  <a:gd name="T54" fmla="*/ 419 w 419"/>
                  <a:gd name="T55" fmla="*/ 214 h 392"/>
                  <a:gd name="T56" fmla="*/ 419 w 419"/>
                  <a:gd name="T57" fmla="*/ 392 h 392"/>
                  <a:gd name="T58" fmla="*/ 417 w 419"/>
                  <a:gd name="T59" fmla="*/ 391 h 392"/>
                  <a:gd name="T60" fmla="*/ 415 w 419"/>
                  <a:gd name="T61" fmla="*/ 391 h 392"/>
                  <a:gd name="T62" fmla="*/ 415 w 419"/>
                  <a:gd name="T63" fmla="*/ 210 h 392"/>
                  <a:gd name="T64" fmla="*/ 417 w 419"/>
                  <a:gd name="T65" fmla="*/ 212 h 392"/>
                  <a:gd name="T66" fmla="*/ 419 w 419"/>
                  <a:gd name="T67" fmla="*/ 214 h 392"/>
                  <a:gd name="T68" fmla="*/ 0 w 419"/>
                  <a:gd name="T69" fmla="*/ 389 h 392"/>
                  <a:gd name="T70" fmla="*/ 0 w 419"/>
                  <a:gd name="T71" fmla="*/ 209 h 392"/>
                  <a:gd name="T72" fmla="*/ 2 w 419"/>
                  <a:gd name="T73" fmla="*/ 207 h 392"/>
                  <a:gd name="T74" fmla="*/ 4 w 419"/>
                  <a:gd name="T75" fmla="*/ 205 h 392"/>
                  <a:gd name="T76" fmla="*/ 4 w 419"/>
                  <a:gd name="T77" fmla="*/ 387 h 392"/>
                  <a:gd name="T78" fmla="*/ 2 w 419"/>
                  <a:gd name="T79" fmla="*/ 387 h 392"/>
                  <a:gd name="T80" fmla="*/ 0 w 419"/>
                  <a:gd name="T81" fmla="*/ 38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9" h="392">
                    <a:moveTo>
                      <a:pt x="0" y="0"/>
                    </a:moveTo>
                    <a:lnTo>
                      <a:pt x="21" y="0"/>
                    </a:lnTo>
                    <a:lnTo>
                      <a:pt x="29" y="2"/>
                    </a:lnTo>
                    <a:lnTo>
                      <a:pt x="3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8" y="0"/>
                    </a:moveTo>
                    <a:lnTo>
                      <a:pt x="254" y="0"/>
                    </a:lnTo>
                    <a:lnTo>
                      <a:pt x="248" y="2"/>
                    </a:lnTo>
                    <a:lnTo>
                      <a:pt x="242" y="4"/>
                    </a:lnTo>
                    <a:lnTo>
                      <a:pt x="179" y="4"/>
                    </a:lnTo>
                    <a:lnTo>
                      <a:pt x="174" y="2"/>
                    </a:lnTo>
                    <a:lnTo>
                      <a:pt x="168" y="0"/>
                    </a:lnTo>
                    <a:close/>
                    <a:moveTo>
                      <a:pt x="378" y="0"/>
                    </a:moveTo>
                    <a:lnTo>
                      <a:pt x="419" y="0"/>
                    </a:lnTo>
                    <a:lnTo>
                      <a:pt x="419" y="166"/>
                    </a:lnTo>
                    <a:lnTo>
                      <a:pt x="417" y="168"/>
                    </a:lnTo>
                    <a:lnTo>
                      <a:pt x="415" y="170"/>
                    </a:lnTo>
                    <a:lnTo>
                      <a:pt x="415" y="4"/>
                    </a:lnTo>
                    <a:lnTo>
                      <a:pt x="333" y="4"/>
                    </a:lnTo>
                    <a:lnTo>
                      <a:pt x="357" y="2"/>
                    </a:lnTo>
                    <a:lnTo>
                      <a:pt x="378" y="0"/>
                    </a:lnTo>
                    <a:close/>
                    <a:moveTo>
                      <a:pt x="419" y="214"/>
                    </a:moveTo>
                    <a:lnTo>
                      <a:pt x="419" y="392"/>
                    </a:lnTo>
                    <a:lnTo>
                      <a:pt x="417" y="391"/>
                    </a:lnTo>
                    <a:lnTo>
                      <a:pt x="415" y="391"/>
                    </a:lnTo>
                    <a:lnTo>
                      <a:pt x="415" y="210"/>
                    </a:lnTo>
                    <a:lnTo>
                      <a:pt x="417" y="212"/>
                    </a:lnTo>
                    <a:lnTo>
                      <a:pt x="419" y="214"/>
                    </a:lnTo>
                    <a:close/>
                    <a:moveTo>
                      <a:pt x="0" y="389"/>
                    </a:moveTo>
                    <a:lnTo>
                      <a:pt x="0" y="209"/>
                    </a:lnTo>
                    <a:lnTo>
                      <a:pt x="2" y="207"/>
                    </a:lnTo>
                    <a:lnTo>
                      <a:pt x="4" y="205"/>
                    </a:lnTo>
                    <a:lnTo>
                      <a:pt x="4" y="387"/>
                    </a:lnTo>
                    <a:lnTo>
                      <a:pt x="2" y="387"/>
                    </a:lnTo>
                    <a:lnTo>
                      <a:pt x="0" y="38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95"/>
              <p:cNvSpPr>
                <a:spLocks noEditPoints="1"/>
              </p:cNvSpPr>
              <p:nvPr/>
            </p:nvSpPr>
            <p:spPr bwMode="auto">
              <a:xfrm>
                <a:off x="2345" y="1993"/>
                <a:ext cx="814" cy="753"/>
              </a:xfrm>
              <a:custGeom>
                <a:avLst/>
                <a:gdLst>
                  <a:gd name="T0" fmla="*/ 0 w 415"/>
                  <a:gd name="T1" fmla="*/ 0 h 389"/>
                  <a:gd name="T2" fmla="*/ 27 w 415"/>
                  <a:gd name="T3" fmla="*/ 0 h 389"/>
                  <a:gd name="T4" fmla="*/ 39 w 415"/>
                  <a:gd name="T5" fmla="*/ 2 h 389"/>
                  <a:gd name="T6" fmla="*/ 51 w 415"/>
                  <a:gd name="T7" fmla="*/ 3 h 389"/>
                  <a:gd name="T8" fmla="*/ 4 w 415"/>
                  <a:gd name="T9" fmla="*/ 3 h 389"/>
                  <a:gd name="T10" fmla="*/ 0 w 415"/>
                  <a:gd name="T11" fmla="*/ 0 h 389"/>
                  <a:gd name="T12" fmla="*/ 0 w 415"/>
                  <a:gd name="T13" fmla="*/ 172 h 389"/>
                  <a:gd name="T14" fmla="*/ 2 w 415"/>
                  <a:gd name="T15" fmla="*/ 172 h 389"/>
                  <a:gd name="T16" fmla="*/ 4 w 415"/>
                  <a:gd name="T17" fmla="*/ 174 h 389"/>
                  <a:gd name="T18" fmla="*/ 4 w 415"/>
                  <a:gd name="T19" fmla="*/ 3 h 389"/>
                  <a:gd name="T20" fmla="*/ 0 w 415"/>
                  <a:gd name="T21" fmla="*/ 0 h 389"/>
                  <a:gd name="T22" fmla="*/ 172 w 415"/>
                  <a:gd name="T23" fmla="*/ 0 h 389"/>
                  <a:gd name="T24" fmla="*/ 248 w 415"/>
                  <a:gd name="T25" fmla="*/ 0 h 389"/>
                  <a:gd name="T26" fmla="*/ 240 w 415"/>
                  <a:gd name="T27" fmla="*/ 2 h 389"/>
                  <a:gd name="T28" fmla="*/ 232 w 415"/>
                  <a:gd name="T29" fmla="*/ 3 h 389"/>
                  <a:gd name="T30" fmla="*/ 187 w 415"/>
                  <a:gd name="T31" fmla="*/ 3 h 389"/>
                  <a:gd name="T32" fmla="*/ 179 w 415"/>
                  <a:gd name="T33" fmla="*/ 2 h 389"/>
                  <a:gd name="T34" fmla="*/ 172 w 415"/>
                  <a:gd name="T35" fmla="*/ 0 h 389"/>
                  <a:gd name="T36" fmla="*/ 359 w 415"/>
                  <a:gd name="T37" fmla="*/ 0 h 389"/>
                  <a:gd name="T38" fmla="*/ 415 w 415"/>
                  <a:gd name="T39" fmla="*/ 0 h 389"/>
                  <a:gd name="T40" fmla="*/ 415 w 415"/>
                  <a:gd name="T41" fmla="*/ 166 h 389"/>
                  <a:gd name="T42" fmla="*/ 413 w 415"/>
                  <a:gd name="T43" fmla="*/ 168 h 389"/>
                  <a:gd name="T44" fmla="*/ 411 w 415"/>
                  <a:gd name="T45" fmla="*/ 170 h 389"/>
                  <a:gd name="T46" fmla="*/ 411 w 415"/>
                  <a:gd name="T47" fmla="*/ 3 h 389"/>
                  <a:gd name="T48" fmla="*/ 306 w 415"/>
                  <a:gd name="T49" fmla="*/ 3 h 389"/>
                  <a:gd name="T50" fmla="*/ 333 w 415"/>
                  <a:gd name="T51" fmla="*/ 2 h 389"/>
                  <a:gd name="T52" fmla="*/ 359 w 415"/>
                  <a:gd name="T53" fmla="*/ 0 h 389"/>
                  <a:gd name="T54" fmla="*/ 415 w 415"/>
                  <a:gd name="T55" fmla="*/ 210 h 389"/>
                  <a:gd name="T56" fmla="*/ 415 w 415"/>
                  <a:gd name="T57" fmla="*/ 389 h 389"/>
                  <a:gd name="T58" fmla="*/ 413 w 415"/>
                  <a:gd name="T59" fmla="*/ 389 h 389"/>
                  <a:gd name="T60" fmla="*/ 411 w 415"/>
                  <a:gd name="T61" fmla="*/ 387 h 389"/>
                  <a:gd name="T62" fmla="*/ 411 w 415"/>
                  <a:gd name="T63" fmla="*/ 207 h 389"/>
                  <a:gd name="T64" fmla="*/ 413 w 415"/>
                  <a:gd name="T65" fmla="*/ 208 h 389"/>
                  <a:gd name="T66" fmla="*/ 415 w 415"/>
                  <a:gd name="T67" fmla="*/ 210 h 389"/>
                  <a:gd name="T68" fmla="*/ 0 w 415"/>
                  <a:gd name="T69" fmla="*/ 385 h 389"/>
                  <a:gd name="T70" fmla="*/ 0 w 415"/>
                  <a:gd name="T71" fmla="*/ 205 h 389"/>
                  <a:gd name="T72" fmla="*/ 2 w 415"/>
                  <a:gd name="T73" fmla="*/ 203 h 389"/>
                  <a:gd name="T74" fmla="*/ 4 w 415"/>
                  <a:gd name="T75" fmla="*/ 203 h 389"/>
                  <a:gd name="T76" fmla="*/ 4 w 415"/>
                  <a:gd name="T77" fmla="*/ 383 h 389"/>
                  <a:gd name="T78" fmla="*/ 2 w 415"/>
                  <a:gd name="T79" fmla="*/ 385 h 389"/>
                  <a:gd name="T80" fmla="*/ 0 w 415"/>
                  <a:gd name="T81" fmla="*/ 38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5" h="389">
                    <a:moveTo>
                      <a:pt x="0" y="0"/>
                    </a:moveTo>
                    <a:lnTo>
                      <a:pt x="27" y="0"/>
                    </a:lnTo>
                    <a:lnTo>
                      <a:pt x="39" y="2"/>
                    </a:lnTo>
                    <a:lnTo>
                      <a:pt x="5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2" y="0"/>
                    </a:moveTo>
                    <a:lnTo>
                      <a:pt x="248" y="0"/>
                    </a:lnTo>
                    <a:lnTo>
                      <a:pt x="240" y="2"/>
                    </a:lnTo>
                    <a:lnTo>
                      <a:pt x="232" y="3"/>
                    </a:lnTo>
                    <a:lnTo>
                      <a:pt x="187" y="3"/>
                    </a:lnTo>
                    <a:lnTo>
                      <a:pt x="179" y="2"/>
                    </a:lnTo>
                    <a:lnTo>
                      <a:pt x="172" y="0"/>
                    </a:lnTo>
                    <a:close/>
                    <a:moveTo>
                      <a:pt x="359" y="0"/>
                    </a:moveTo>
                    <a:lnTo>
                      <a:pt x="415" y="0"/>
                    </a:lnTo>
                    <a:lnTo>
                      <a:pt x="415" y="166"/>
                    </a:lnTo>
                    <a:lnTo>
                      <a:pt x="413" y="168"/>
                    </a:lnTo>
                    <a:lnTo>
                      <a:pt x="411" y="170"/>
                    </a:lnTo>
                    <a:lnTo>
                      <a:pt x="411" y="3"/>
                    </a:lnTo>
                    <a:lnTo>
                      <a:pt x="306" y="3"/>
                    </a:lnTo>
                    <a:lnTo>
                      <a:pt x="333" y="2"/>
                    </a:lnTo>
                    <a:lnTo>
                      <a:pt x="359" y="0"/>
                    </a:lnTo>
                    <a:close/>
                    <a:moveTo>
                      <a:pt x="415" y="210"/>
                    </a:moveTo>
                    <a:lnTo>
                      <a:pt x="415" y="389"/>
                    </a:lnTo>
                    <a:lnTo>
                      <a:pt x="413" y="389"/>
                    </a:lnTo>
                    <a:lnTo>
                      <a:pt x="411" y="387"/>
                    </a:lnTo>
                    <a:lnTo>
                      <a:pt x="411" y="207"/>
                    </a:lnTo>
                    <a:lnTo>
                      <a:pt x="413" y="208"/>
                    </a:lnTo>
                    <a:lnTo>
                      <a:pt x="415" y="210"/>
                    </a:lnTo>
                    <a:close/>
                    <a:moveTo>
                      <a:pt x="0" y="385"/>
                    </a:moveTo>
                    <a:lnTo>
                      <a:pt x="0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383"/>
                    </a:lnTo>
                    <a:lnTo>
                      <a:pt x="2" y="385"/>
                    </a:lnTo>
                    <a:lnTo>
                      <a:pt x="0" y="385"/>
                    </a:lnTo>
                    <a:close/>
                  </a:path>
                </a:pathLst>
              </a:custGeom>
              <a:solidFill>
                <a:srgbClr val="63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96"/>
              <p:cNvSpPr>
                <a:spLocks noEditPoints="1"/>
              </p:cNvSpPr>
              <p:nvPr/>
            </p:nvSpPr>
            <p:spPr bwMode="auto">
              <a:xfrm>
                <a:off x="2349" y="1997"/>
                <a:ext cx="806" cy="749"/>
              </a:xfrm>
              <a:custGeom>
                <a:avLst/>
                <a:gdLst>
                  <a:gd name="T0" fmla="*/ 0 w 411"/>
                  <a:gd name="T1" fmla="*/ 0 h 387"/>
                  <a:gd name="T2" fmla="*/ 35 w 411"/>
                  <a:gd name="T3" fmla="*/ 0 h 387"/>
                  <a:gd name="T4" fmla="*/ 56 w 411"/>
                  <a:gd name="T5" fmla="*/ 1 h 387"/>
                  <a:gd name="T6" fmla="*/ 82 w 411"/>
                  <a:gd name="T7" fmla="*/ 3 h 387"/>
                  <a:gd name="T8" fmla="*/ 4 w 411"/>
                  <a:gd name="T9" fmla="*/ 3 h 387"/>
                  <a:gd name="T10" fmla="*/ 0 w 411"/>
                  <a:gd name="T11" fmla="*/ 0 h 387"/>
                  <a:gd name="T12" fmla="*/ 0 w 411"/>
                  <a:gd name="T13" fmla="*/ 170 h 387"/>
                  <a:gd name="T14" fmla="*/ 2 w 411"/>
                  <a:gd name="T15" fmla="*/ 172 h 387"/>
                  <a:gd name="T16" fmla="*/ 4 w 411"/>
                  <a:gd name="T17" fmla="*/ 174 h 387"/>
                  <a:gd name="T18" fmla="*/ 4 w 411"/>
                  <a:gd name="T19" fmla="*/ 3 h 387"/>
                  <a:gd name="T20" fmla="*/ 0 w 411"/>
                  <a:gd name="T21" fmla="*/ 0 h 387"/>
                  <a:gd name="T22" fmla="*/ 175 w 411"/>
                  <a:gd name="T23" fmla="*/ 0 h 387"/>
                  <a:gd name="T24" fmla="*/ 238 w 411"/>
                  <a:gd name="T25" fmla="*/ 0 h 387"/>
                  <a:gd name="T26" fmla="*/ 228 w 411"/>
                  <a:gd name="T27" fmla="*/ 1 h 387"/>
                  <a:gd name="T28" fmla="*/ 214 w 411"/>
                  <a:gd name="T29" fmla="*/ 3 h 387"/>
                  <a:gd name="T30" fmla="*/ 201 w 411"/>
                  <a:gd name="T31" fmla="*/ 3 h 387"/>
                  <a:gd name="T32" fmla="*/ 187 w 411"/>
                  <a:gd name="T33" fmla="*/ 1 h 387"/>
                  <a:gd name="T34" fmla="*/ 175 w 411"/>
                  <a:gd name="T35" fmla="*/ 0 h 387"/>
                  <a:gd name="T36" fmla="*/ 329 w 411"/>
                  <a:gd name="T37" fmla="*/ 0 h 387"/>
                  <a:gd name="T38" fmla="*/ 411 w 411"/>
                  <a:gd name="T39" fmla="*/ 0 h 387"/>
                  <a:gd name="T40" fmla="*/ 411 w 411"/>
                  <a:gd name="T41" fmla="*/ 166 h 387"/>
                  <a:gd name="T42" fmla="*/ 409 w 411"/>
                  <a:gd name="T43" fmla="*/ 168 h 387"/>
                  <a:gd name="T44" fmla="*/ 407 w 411"/>
                  <a:gd name="T45" fmla="*/ 168 h 387"/>
                  <a:gd name="T46" fmla="*/ 407 w 411"/>
                  <a:gd name="T47" fmla="*/ 3 h 387"/>
                  <a:gd name="T48" fmla="*/ 289 w 411"/>
                  <a:gd name="T49" fmla="*/ 3 h 387"/>
                  <a:gd name="T50" fmla="*/ 310 w 411"/>
                  <a:gd name="T51" fmla="*/ 1 h 387"/>
                  <a:gd name="T52" fmla="*/ 329 w 411"/>
                  <a:gd name="T53" fmla="*/ 0 h 387"/>
                  <a:gd name="T54" fmla="*/ 411 w 411"/>
                  <a:gd name="T55" fmla="*/ 206 h 387"/>
                  <a:gd name="T56" fmla="*/ 411 w 411"/>
                  <a:gd name="T57" fmla="*/ 387 h 387"/>
                  <a:gd name="T58" fmla="*/ 409 w 411"/>
                  <a:gd name="T59" fmla="*/ 385 h 387"/>
                  <a:gd name="T60" fmla="*/ 407 w 411"/>
                  <a:gd name="T61" fmla="*/ 385 h 387"/>
                  <a:gd name="T62" fmla="*/ 407 w 411"/>
                  <a:gd name="T63" fmla="*/ 203 h 387"/>
                  <a:gd name="T64" fmla="*/ 409 w 411"/>
                  <a:gd name="T65" fmla="*/ 205 h 387"/>
                  <a:gd name="T66" fmla="*/ 411 w 411"/>
                  <a:gd name="T67" fmla="*/ 206 h 387"/>
                  <a:gd name="T68" fmla="*/ 0 w 411"/>
                  <a:gd name="T69" fmla="*/ 383 h 387"/>
                  <a:gd name="T70" fmla="*/ 0 w 411"/>
                  <a:gd name="T71" fmla="*/ 201 h 387"/>
                  <a:gd name="T72" fmla="*/ 2 w 411"/>
                  <a:gd name="T73" fmla="*/ 201 h 387"/>
                  <a:gd name="T74" fmla="*/ 4 w 411"/>
                  <a:gd name="T75" fmla="*/ 199 h 387"/>
                  <a:gd name="T76" fmla="*/ 4 w 411"/>
                  <a:gd name="T77" fmla="*/ 381 h 387"/>
                  <a:gd name="T78" fmla="*/ 2 w 411"/>
                  <a:gd name="T79" fmla="*/ 381 h 387"/>
                  <a:gd name="T80" fmla="*/ 0 w 411"/>
                  <a:gd name="T81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1" h="387"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8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70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175" y="0"/>
                    </a:moveTo>
                    <a:lnTo>
                      <a:pt x="238" y="0"/>
                    </a:lnTo>
                    <a:lnTo>
                      <a:pt x="228" y="1"/>
                    </a:lnTo>
                    <a:lnTo>
                      <a:pt x="214" y="3"/>
                    </a:lnTo>
                    <a:lnTo>
                      <a:pt x="201" y="3"/>
                    </a:lnTo>
                    <a:lnTo>
                      <a:pt x="187" y="1"/>
                    </a:lnTo>
                    <a:lnTo>
                      <a:pt x="175" y="0"/>
                    </a:lnTo>
                    <a:close/>
                    <a:moveTo>
                      <a:pt x="329" y="0"/>
                    </a:moveTo>
                    <a:lnTo>
                      <a:pt x="411" y="0"/>
                    </a:lnTo>
                    <a:lnTo>
                      <a:pt x="411" y="166"/>
                    </a:lnTo>
                    <a:lnTo>
                      <a:pt x="409" y="168"/>
                    </a:lnTo>
                    <a:lnTo>
                      <a:pt x="407" y="168"/>
                    </a:lnTo>
                    <a:lnTo>
                      <a:pt x="407" y="3"/>
                    </a:lnTo>
                    <a:lnTo>
                      <a:pt x="289" y="3"/>
                    </a:lnTo>
                    <a:lnTo>
                      <a:pt x="310" y="1"/>
                    </a:lnTo>
                    <a:lnTo>
                      <a:pt x="329" y="0"/>
                    </a:lnTo>
                    <a:close/>
                    <a:moveTo>
                      <a:pt x="411" y="206"/>
                    </a:moveTo>
                    <a:lnTo>
                      <a:pt x="411" y="387"/>
                    </a:lnTo>
                    <a:lnTo>
                      <a:pt x="409" y="385"/>
                    </a:lnTo>
                    <a:lnTo>
                      <a:pt x="407" y="385"/>
                    </a:lnTo>
                    <a:lnTo>
                      <a:pt x="407" y="203"/>
                    </a:lnTo>
                    <a:lnTo>
                      <a:pt x="409" y="205"/>
                    </a:lnTo>
                    <a:lnTo>
                      <a:pt x="411" y="206"/>
                    </a:lnTo>
                    <a:close/>
                    <a:moveTo>
                      <a:pt x="0" y="383"/>
                    </a:moveTo>
                    <a:lnTo>
                      <a:pt x="0" y="201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4" y="381"/>
                    </a:lnTo>
                    <a:lnTo>
                      <a:pt x="2" y="381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64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97"/>
              <p:cNvSpPr>
                <a:spLocks noEditPoints="1"/>
              </p:cNvSpPr>
              <p:nvPr/>
            </p:nvSpPr>
            <p:spPr bwMode="auto">
              <a:xfrm>
                <a:off x="2353" y="1999"/>
                <a:ext cx="798" cy="744"/>
              </a:xfrm>
              <a:custGeom>
                <a:avLst/>
                <a:gdLst>
                  <a:gd name="T0" fmla="*/ 0 w 407"/>
                  <a:gd name="T1" fmla="*/ 0 h 384"/>
                  <a:gd name="T2" fmla="*/ 47 w 407"/>
                  <a:gd name="T3" fmla="*/ 0 h 384"/>
                  <a:gd name="T4" fmla="*/ 64 w 407"/>
                  <a:gd name="T5" fmla="*/ 2 h 384"/>
                  <a:gd name="T6" fmla="*/ 82 w 407"/>
                  <a:gd name="T7" fmla="*/ 2 h 384"/>
                  <a:gd name="T8" fmla="*/ 101 w 407"/>
                  <a:gd name="T9" fmla="*/ 2 h 384"/>
                  <a:gd name="T10" fmla="*/ 119 w 407"/>
                  <a:gd name="T11" fmla="*/ 4 h 384"/>
                  <a:gd name="T12" fmla="*/ 4 w 407"/>
                  <a:gd name="T13" fmla="*/ 4 h 384"/>
                  <a:gd name="T14" fmla="*/ 0 w 407"/>
                  <a:gd name="T15" fmla="*/ 0 h 384"/>
                  <a:gd name="T16" fmla="*/ 0 w 407"/>
                  <a:gd name="T17" fmla="*/ 171 h 384"/>
                  <a:gd name="T18" fmla="*/ 2 w 407"/>
                  <a:gd name="T19" fmla="*/ 173 h 384"/>
                  <a:gd name="T20" fmla="*/ 4 w 407"/>
                  <a:gd name="T21" fmla="*/ 173 h 384"/>
                  <a:gd name="T22" fmla="*/ 4 w 407"/>
                  <a:gd name="T23" fmla="*/ 4 h 384"/>
                  <a:gd name="T24" fmla="*/ 0 w 407"/>
                  <a:gd name="T25" fmla="*/ 0 h 384"/>
                  <a:gd name="T26" fmla="*/ 183 w 407"/>
                  <a:gd name="T27" fmla="*/ 0 h 384"/>
                  <a:gd name="T28" fmla="*/ 228 w 407"/>
                  <a:gd name="T29" fmla="*/ 0 h 384"/>
                  <a:gd name="T30" fmla="*/ 216 w 407"/>
                  <a:gd name="T31" fmla="*/ 2 h 384"/>
                  <a:gd name="T32" fmla="*/ 205 w 407"/>
                  <a:gd name="T33" fmla="*/ 2 h 384"/>
                  <a:gd name="T34" fmla="*/ 193 w 407"/>
                  <a:gd name="T35" fmla="*/ 2 h 384"/>
                  <a:gd name="T36" fmla="*/ 183 w 407"/>
                  <a:gd name="T37" fmla="*/ 0 h 384"/>
                  <a:gd name="T38" fmla="*/ 302 w 407"/>
                  <a:gd name="T39" fmla="*/ 0 h 384"/>
                  <a:gd name="T40" fmla="*/ 407 w 407"/>
                  <a:gd name="T41" fmla="*/ 0 h 384"/>
                  <a:gd name="T42" fmla="*/ 407 w 407"/>
                  <a:gd name="T43" fmla="*/ 167 h 384"/>
                  <a:gd name="T44" fmla="*/ 405 w 407"/>
                  <a:gd name="T45" fmla="*/ 167 h 384"/>
                  <a:gd name="T46" fmla="*/ 404 w 407"/>
                  <a:gd name="T47" fmla="*/ 169 h 384"/>
                  <a:gd name="T48" fmla="*/ 404 w 407"/>
                  <a:gd name="T49" fmla="*/ 4 h 384"/>
                  <a:gd name="T50" fmla="*/ 275 w 407"/>
                  <a:gd name="T51" fmla="*/ 4 h 384"/>
                  <a:gd name="T52" fmla="*/ 288 w 407"/>
                  <a:gd name="T53" fmla="*/ 2 h 384"/>
                  <a:gd name="T54" fmla="*/ 302 w 407"/>
                  <a:gd name="T55" fmla="*/ 0 h 384"/>
                  <a:gd name="T56" fmla="*/ 407 w 407"/>
                  <a:gd name="T57" fmla="*/ 204 h 384"/>
                  <a:gd name="T58" fmla="*/ 407 w 407"/>
                  <a:gd name="T59" fmla="*/ 384 h 384"/>
                  <a:gd name="T60" fmla="*/ 405 w 407"/>
                  <a:gd name="T61" fmla="*/ 384 h 384"/>
                  <a:gd name="T62" fmla="*/ 404 w 407"/>
                  <a:gd name="T63" fmla="*/ 384 h 384"/>
                  <a:gd name="T64" fmla="*/ 404 w 407"/>
                  <a:gd name="T65" fmla="*/ 202 h 384"/>
                  <a:gd name="T66" fmla="*/ 405 w 407"/>
                  <a:gd name="T67" fmla="*/ 202 h 384"/>
                  <a:gd name="T68" fmla="*/ 407 w 407"/>
                  <a:gd name="T69" fmla="*/ 204 h 384"/>
                  <a:gd name="T70" fmla="*/ 0 w 407"/>
                  <a:gd name="T71" fmla="*/ 380 h 384"/>
                  <a:gd name="T72" fmla="*/ 0 w 407"/>
                  <a:gd name="T73" fmla="*/ 200 h 384"/>
                  <a:gd name="T74" fmla="*/ 2 w 407"/>
                  <a:gd name="T75" fmla="*/ 198 h 384"/>
                  <a:gd name="T76" fmla="*/ 4 w 407"/>
                  <a:gd name="T77" fmla="*/ 196 h 384"/>
                  <a:gd name="T78" fmla="*/ 4 w 407"/>
                  <a:gd name="T79" fmla="*/ 380 h 384"/>
                  <a:gd name="T80" fmla="*/ 2 w 407"/>
                  <a:gd name="T81" fmla="*/ 380 h 384"/>
                  <a:gd name="T82" fmla="*/ 0 w 407"/>
                  <a:gd name="T83" fmla="*/ 38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7" h="384">
                    <a:moveTo>
                      <a:pt x="0" y="0"/>
                    </a:moveTo>
                    <a:lnTo>
                      <a:pt x="47" y="0"/>
                    </a:lnTo>
                    <a:lnTo>
                      <a:pt x="64" y="2"/>
                    </a:lnTo>
                    <a:lnTo>
                      <a:pt x="82" y="2"/>
                    </a:lnTo>
                    <a:lnTo>
                      <a:pt x="101" y="2"/>
                    </a:lnTo>
                    <a:lnTo>
                      <a:pt x="11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3" y="0"/>
                    </a:moveTo>
                    <a:lnTo>
                      <a:pt x="228" y="0"/>
                    </a:lnTo>
                    <a:lnTo>
                      <a:pt x="216" y="2"/>
                    </a:lnTo>
                    <a:lnTo>
                      <a:pt x="205" y="2"/>
                    </a:lnTo>
                    <a:lnTo>
                      <a:pt x="193" y="2"/>
                    </a:lnTo>
                    <a:lnTo>
                      <a:pt x="183" y="0"/>
                    </a:lnTo>
                    <a:close/>
                    <a:moveTo>
                      <a:pt x="302" y="0"/>
                    </a:moveTo>
                    <a:lnTo>
                      <a:pt x="407" y="0"/>
                    </a:lnTo>
                    <a:lnTo>
                      <a:pt x="407" y="167"/>
                    </a:lnTo>
                    <a:lnTo>
                      <a:pt x="405" y="167"/>
                    </a:lnTo>
                    <a:lnTo>
                      <a:pt x="404" y="169"/>
                    </a:lnTo>
                    <a:lnTo>
                      <a:pt x="404" y="4"/>
                    </a:lnTo>
                    <a:lnTo>
                      <a:pt x="275" y="4"/>
                    </a:lnTo>
                    <a:lnTo>
                      <a:pt x="288" y="2"/>
                    </a:lnTo>
                    <a:lnTo>
                      <a:pt x="302" y="0"/>
                    </a:lnTo>
                    <a:close/>
                    <a:moveTo>
                      <a:pt x="407" y="204"/>
                    </a:moveTo>
                    <a:lnTo>
                      <a:pt x="407" y="384"/>
                    </a:lnTo>
                    <a:lnTo>
                      <a:pt x="405" y="384"/>
                    </a:lnTo>
                    <a:lnTo>
                      <a:pt x="404" y="384"/>
                    </a:lnTo>
                    <a:lnTo>
                      <a:pt x="404" y="202"/>
                    </a:lnTo>
                    <a:lnTo>
                      <a:pt x="405" y="202"/>
                    </a:lnTo>
                    <a:lnTo>
                      <a:pt x="407" y="204"/>
                    </a:lnTo>
                    <a:close/>
                    <a:moveTo>
                      <a:pt x="0" y="380"/>
                    </a:moveTo>
                    <a:lnTo>
                      <a:pt x="0" y="200"/>
                    </a:lnTo>
                    <a:lnTo>
                      <a:pt x="2" y="198"/>
                    </a:lnTo>
                    <a:lnTo>
                      <a:pt x="4" y="196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66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98"/>
              <p:cNvSpPr>
                <a:spLocks noEditPoints="1"/>
              </p:cNvSpPr>
              <p:nvPr/>
            </p:nvSpPr>
            <p:spPr bwMode="auto">
              <a:xfrm>
                <a:off x="2357" y="2003"/>
                <a:ext cx="790" cy="740"/>
              </a:xfrm>
              <a:custGeom>
                <a:avLst/>
                <a:gdLst>
                  <a:gd name="T0" fmla="*/ 0 w 403"/>
                  <a:gd name="T1" fmla="*/ 0 h 382"/>
                  <a:gd name="T2" fmla="*/ 78 w 403"/>
                  <a:gd name="T3" fmla="*/ 0 h 382"/>
                  <a:gd name="T4" fmla="*/ 105 w 403"/>
                  <a:gd name="T5" fmla="*/ 0 h 382"/>
                  <a:gd name="T6" fmla="*/ 132 w 403"/>
                  <a:gd name="T7" fmla="*/ 4 h 382"/>
                  <a:gd name="T8" fmla="*/ 4 w 403"/>
                  <a:gd name="T9" fmla="*/ 4 h 382"/>
                  <a:gd name="T10" fmla="*/ 0 w 403"/>
                  <a:gd name="T11" fmla="*/ 0 h 382"/>
                  <a:gd name="T12" fmla="*/ 0 w 403"/>
                  <a:gd name="T13" fmla="*/ 171 h 382"/>
                  <a:gd name="T14" fmla="*/ 2 w 403"/>
                  <a:gd name="T15" fmla="*/ 171 h 382"/>
                  <a:gd name="T16" fmla="*/ 4 w 403"/>
                  <a:gd name="T17" fmla="*/ 173 h 382"/>
                  <a:gd name="T18" fmla="*/ 4 w 403"/>
                  <a:gd name="T19" fmla="*/ 4 h 382"/>
                  <a:gd name="T20" fmla="*/ 0 w 403"/>
                  <a:gd name="T21" fmla="*/ 0 h 382"/>
                  <a:gd name="T22" fmla="*/ 197 w 403"/>
                  <a:gd name="T23" fmla="*/ 0 h 382"/>
                  <a:gd name="T24" fmla="*/ 212 w 403"/>
                  <a:gd name="T25" fmla="*/ 0 h 382"/>
                  <a:gd name="T26" fmla="*/ 207 w 403"/>
                  <a:gd name="T27" fmla="*/ 0 h 382"/>
                  <a:gd name="T28" fmla="*/ 203 w 403"/>
                  <a:gd name="T29" fmla="*/ 0 h 382"/>
                  <a:gd name="T30" fmla="*/ 199 w 403"/>
                  <a:gd name="T31" fmla="*/ 0 h 382"/>
                  <a:gd name="T32" fmla="*/ 197 w 403"/>
                  <a:gd name="T33" fmla="*/ 0 h 382"/>
                  <a:gd name="T34" fmla="*/ 285 w 403"/>
                  <a:gd name="T35" fmla="*/ 0 h 382"/>
                  <a:gd name="T36" fmla="*/ 403 w 403"/>
                  <a:gd name="T37" fmla="*/ 0 h 382"/>
                  <a:gd name="T38" fmla="*/ 403 w 403"/>
                  <a:gd name="T39" fmla="*/ 165 h 382"/>
                  <a:gd name="T40" fmla="*/ 402 w 403"/>
                  <a:gd name="T41" fmla="*/ 167 h 382"/>
                  <a:gd name="T42" fmla="*/ 400 w 403"/>
                  <a:gd name="T43" fmla="*/ 169 h 382"/>
                  <a:gd name="T44" fmla="*/ 400 w 403"/>
                  <a:gd name="T45" fmla="*/ 4 h 382"/>
                  <a:gd name="T46" fmla="*/ 265 w 403"/>
                  <a:gd name="T47" fmla="*/ 4 h 382"/>
                  <a:gd name="T48" fmla="*/ 275 w 403"/>
                  <a:gd name="T49" fmla="*/ 2 h 382"/>
                  <a:gd name="T50" fmla="*/ 285 w 403"/>
                  <a:gd name="T51" fmla="*/ 0 h 382"/>
                  <a:gd name="T52" fmla="*/ 403 w 403"/>
                  <a:gd name="T53" fmla="*/ 200 h 382"/>
                  <a:gd name="T54" fmla="*/ 403 w 403"/>
                  <a:gd name="T55" fmla="*/ 382 h 382"/>
                  <a:gd name="T56" fmla="*/ 402 w 403"/>
                  <a:gd name="T57" fmla="*/ 382 h 382"/>
                  <a:gd name="T58" fmla="*/ 400 w 403"/>
                  <a:gd name="T59" fmla="*/ 380 h 382"/>
                  <a:gd name="T60" fmla="*/ 400 w 403"/>
                  <a:gd name="T61" fmla="*/ 198 h 382"/>
                  <a:gd name="T62" fmla="*/ 402 w 403"/>
                  <a:gd name="T63" fmla="*/ 200 h 382"/>
                  <a:gd name="T64" fmla="*/ 403 w 403"/>
                  <a:gd name="T65" fmla="*/ 200 h 382"/>
                  <a:gd name="T66" fmla="*/ 0 w 403"/>
                  <a:gd name="T67" fmla="*/ 378 h 382"/>
                  <a:gd name="T68" fmla="*/ 0 w 403"/>
                  <a:gd name="T69" fmla="*/ 196 h 382"/>
                  <a:gd name="T70" fmla="*/ 2 w 403"/>
                  <a:gd name="T71" fmla="*/ 194 h 382"/>
                  <a:gd name="T72" fmla="*/ 4 w 403"/>
                  <a:gd name="T73" fmla="*/ 194 h 382"/>
                  <a:gd name="T74" fmla="*/ 4 w 403"/>
                  <a:gd name="T75" fmla="*/ 376 h 382"/>
                  <a:gd name="T76" fmla="*/ 2 w 403"/>
                  <a:gd name="T77" fmla="*/ 378 h 382"/>
                  <a:gd name="T78" fmla="*/ 0 w 403"/>
                  <a:gd name="T79" fmla="*/ 37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382">
                    <a:moveTo>
                      <a:pt x="0" y="0"/>
                    </a:moveTo>
                    <a:lnTo>
                      <a:pt x="78" y="0"/>
                    </a:lnTo>
                    <a:lnTo>
                      <a:pt x="105" y="0"/>
                    </a:lnTo>
                    <a:lnTo>
                      <a:pt x="13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4" y="17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7" y="0"/>
                    </a:moveTo>
                    <a:lnTo>
                      <a:pt x="212" y="0"/>
                    </a:lnTo>
                    <a:lnTo>
                      <a:pt x="207" y="0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7" y="0"/>
                    </a:lnTo>
                    <a:close/>
                    <a:moveTo>
                      <a:pt x="285" y="0"/>
                    </a:moveTo>
                    <a:lnTo>
                      <a:pt x="403" y="0"/>
                    </a:lnTo>
                    <a:lnTo>
                      <a:pt x="403" y="165"/>
                    </a:lnTo>
                    <a:lnTo>
                      <a:pt x="402" y="167"/>
                    </a:lnTo>
                    <a:lnTo>
                      <a:pt x="400" y="169"/>
                    </a:lnTo>
                    <a:lnTo>
                      <a:pt x="400" y="4"/>
                    </a:lnTo>
                    <a:lnTo>
                      <a:pt x="265" y="4"/>
                    </a:lnTo>
                    <a:lnTo>
                      <a:pt x="275" y="2"/>
                    </a:lnTo>
                    <a:lnTo>
                      <a:pt x="285" y="0"/>
                    </a:lnTo>
                    <a:close/>
                    <a:moveTo>
                      <a:pt x="403" y="200"/>
                    </a:moveTo>
                    <a:lnTo>
                      <a:pt x="403" y="382"/>
                    </a:lnTo>
                    <a:lnTo>
                      <a:pt x="402" y="382"/>
                    </a:lnTo>
                    <a:lnTo>
                      <a:pt x="400" y="380"/>
                    </a:lnTo>
                    <a:lnTo>
                      <a:pt x="400" y="198"/>
                    </a:lnTo>
                    <a:lnTo>
                      <a:pt x="402" y="200"/>
                    </a:lnTo>
                    <a:lnTo>
                      <a:pt x="403" y="200"/>
                    </a:lnTo>
                    <a:close/>
                    <a:moveTo>
                      <a:pt x="0" y="378"/>
                    </a:moveTo>
                    <a:lnTo>
                      <a:pt x="0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376"/>
                    </a:lnTo>
                    <a:lnTo>
                      <a:pt x="2" y="378"/>
                    </a:lnTo>
                    <a:lnTo>
                      <a:pt x="0" y="378"/>
                    </a:lnTo>
                    <a:close/>
                  </a:path>
                </a:pathLst>
              </a:custGeom>
              <a:solidFill>
                <a:srgbClr val="6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99"/>
              <p:cNvSpPr>
                <a:spLocks noEditPoints="1"/>
              </p:cNvSpPr>
              <p:nvPr/>
            </p:nvSpPr>
            <p:spPr bwMode="auto">
              <a:xfrm>
                <a:off x="2361" y="2007"/>
                <a:ext cx="784" cy="736"/>
              </a:xfrm>
              <a:custGeom>
                <a:avLst/>
                <a:gdLst>
                  <a:gd name="T0" fmla="*/ 0 w 400"/>
                  <a:gd name="T1" fmla="*/ 0 h 380"/>
                  <a:gd name="T2" fmla="*/ 115 w 400"/>
                  <a:gd name="T3" fmla="*/ 0 h 380"/>
                  <a:gd name="T4" fmla="*/ 128 w 400"/>
                  <a:gd name="T5" fmla="*/ 2 h 380"/>
                  <a:gd name="T6" fmla="*/ 140 w 400"/>
                  <a:gd name="T7" fmla="*/ 4 h 380"/>
                  <a:gd name="T8" fmla="*/ 4 w 400"/>
                  <a:gd name="T9" fmla="*/ 4 h 380"/>
                  <a:gd name="T10" fmla="*/ 0 w 400"/>
                  <a:gd name="T11" fmla="*/ 0 h 380"/>
                  <a:gd name="T12" fmla="*/ 0 w 400"/>
                  <a:gd name="T13" fmla="*/ 169 h 380"/>
                  <a:gd name="T14" fmla="*/ 2 w 400"/>
                  <a:gd name="T15" fmla="*/ 171 h 380"/>
                  <a:gd name="T16" fmla="*/ 4 w 400"/>
                  <a:gd name="T17" fmla="*/ 171 h 380"/>
                  <a:gd name="T18" fmla="*/ 4 w 400"/>
                  <a:gd name="T19" fmla="*/ 4 h 380"/>
                  <a:gd name="T20" fmla="*/ 0 w 400"/>
                  <a:gd name="T21" fmla="*/ 0 h 380"/>
                  <a:gd name="T22" fmla="*/ 271 w 400"/>
                  <a:gd name="T23" fmla="*/ 0 h 380"/>
                  <a:gd name="T24" fmla="*/ 400 w 400"/>
                  <a:gd name="T25" fmla="*/ 0 h 380"/>
                  <a:gd name="T26" fmla="*/ 400 w 400"/>
                  <a:gd name="T27" fmla="*/ 165 h 380"/>
                  <a:gd name="T28" fmla="*/ 398 w 400"/>
                  <a:gd name="T29" fmla="*/ 167 h 380"/>
                  <a:gd name="T30" fmla="*/ 396 w 400"/>
                  <a:gd name="T31" fmla="*/ 167 h 380"/>
                  <a:gd name="T32" fmla="*/ 396 w 400"/>
                  <a:gd name="T33" fmla="*/ 4 h 380"/>
                  <a:gd name="T34" fmla="*/ 255 w 400"/>
                  <a:gd name="T35" fmla="*/ 4 h 380"/>
                  <a:gd name="T36" fmla="*/ 263 w 400"/>
                  <a:gd name="T37" fmla="*/ 2 h 380"/>
                  <a:gd name="T38" fmla="*/ 271 w 400"/>
                  <a:gd name="T39" fmla="*/ 0 h 380"/>
                  <a:gd name="T40" fmla="*/ 400 w 400"/>
                  <a:gd name="T41" fmla="*/ 198 h 380"/>
                  <a:gd name="T42" fmla="*/ 400 w 400"/>
                  <a:gd name="T43" fmla="*/ 380 h 380"/>
                  <a:gd name="T44" fmla="*/ 398 w 400"/>
                  <a:gd name="T45" fmla="*/ 378 h 380"/>
                  <a:gd name="T46" fmla="*/ 396 w 400"/>
                  <a:gd name="T47" fmla="*/ 378 h 380"/>
                  <a:gd name="T48" fmla="*/ 396 w 400"/>
                  <a:gd name="T49" fmla="*/ 194 h 380"/>
                  <a:gd name="T50" fmla="*/ 398 w 400"/>
                  <a:gd name="T51" fmla="*/ 196 h 380"/>
                  <a:gd name="T52" fmla="*/ 400 w 400"/>
                  <a:gd name="T53" fmla="*/ 198 h 380"/>
                  <a:gd name="T54" fmla="*/ 0 w 400"/>
                  <a:gd name="T55" fmla="*/ 376 h 380"/>
                  <a:gd name="T56" fmla="*/ 0 w 400"/>
                  <a:gd name="T57" fmla="*/ 192 h 380"/>
                  <a:gd name="T58" fmla="*/ 2 w 400"/>
                  <a:gd name="T59" fmla="*/ 192 h 380"/>
                  <a:gd name="T60" fmla="*/ 4 w 400"/>
                  <a:gd name="T61" fmla="*/ 190 h 380"/>
                  <a:gd name="T62" fmla="*/ 4 w 400"/>
                  <a:gd name="T63" fmla="*/ 374 h 380"/>
                  <a:gd name="T64" fmla="*/ 2 w 400"/>
                  <a:gd name="T65" fmla="*/ 374 h 380"/>
                  <a:gd name="T66" fmla="*/ 0 w 400"/>
                  <a:gd name="T67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0" h="380">
                    <a:moveTo>
                      <a:pt x="0" y="0"/>
                    </a:moveTo>
                    <a:lnTo>
                      <a:pt x="115" y="0"/>
                    </a:lnTo>
                    <a:lnTo>
                      <a:pt x="128" y="2"/>
                    </a:lnTo>
                    <a:lnTo>
                      <a:pt x="14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71" y="0"/>
                    </a:moveTo>
                    <a:lnTo>
                      <a:pt x="400" y="0"/>
                    </a:lnTo>
                    <a:lnTo>
                      <a:pt x="400" y="165"/>
                    </a:lnTo>
                    <a:lnTo>
                      <a:pt x="398" y="167"/>
                    </a:lnTo>
                    <a:lnTo>
                      <a:pt x="396" y="167"/>
                    </a:lnTo>
                    <a:lnTo>
                      <a:pt x="396" y="4"/>
                    </a:lnTo>
                    <a:lnTo>
                      <a:pt x="255" y="4"/>
                    </a:lnTo>
                    <a:lnTo>
                      <a:pt x="263" y="2"/>
                    </a:lnTo>
                    <a:lnTo>
                      <a:pt x="271" y="0"/>
                    </a:lnTo>
                    <a:close/>
                    <a:moveTo>
                      <a:pt x="400" y="198"/>
                    </a:moveTo>
                    <a:lnTo>
                      <a:pt x="400" y="380"/>
                    </a:lnTo>
                    <a:lnTo>
                      <a:pt x="398" y="378"/>
                    </a:lnTo>
                    <a:lnTo>
                      <a:pt x="396" y="378"/>
                    </a:lnTo>
                    <a:lnTo>
                      <a:pt x="396" y="194"/>
                    </a:lnTo>
                    <a:lnTo>
                      <a:pt x="398" y="196"/>
                    </a:lnTo>
                    <a:lnTo>
                      <a:pt x="400" y="198"/>
                    </a:lnTo>
                    <a:close/>
                    <a:moveTo>
                      <a:pt x="0" y="376"/>
                    </a:moveTo>
                    <a:lnTo>
                      <a:pt x="0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374"/>
                    </a:lnTo>
                    <a:lnTo>
                      <a:pt x="2" y="374"/>
                    </a:lnTo>
                    <a:lnTo>
                      <a:pt x="0" y="37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00"/>
              <p:cNvSpPr>
                <a:spLocks noEditPoints="1"/>
              </p:cNvSpPr>
              <p:nvPr/>
            </p:nvSpPr>
            <p:spPr bwMode="auto">
              <a:xfrm>
                <a:off x="2365" y="2011"/>
                <a:ext cx="776" cy="728"/>
              </a:xfrm>
              <a:custGeom>
                <a:avLst/>
                <a:gdLst>
                  <a:gd name="T0" fmla="*/ 0 w 396"/>
                  <a:gd name="T1" fmla="*/ 0 h 376"/>
                  <a:gd name="T2" fmla="*/ 128 w 396"/>
                  <a:gd name="T3" fmla="*/ 0 h 376"/>
                  <a:gd name="T4" fmla="*/ 138 w 396"/>
                  <a:gd name="T5" fmla="*/ 2 h 376"/>
                  <a:gd name="T6" fmla="*/ 146 w 396"/>
                  <a:gd name="T7" fmla="*/ 4 h 376"/>
                  <a:gd name="T8" fmla="*/ 4 w 396"/>
                  <a:gd name="T9" fmla="*/ 4 h 376"/>
                  <a:gd name="T10" fmla="*/ 0 w 396"/>
                  <a:gd name="T11" fmla="*/ 0 h 376"/>
                  <a:gd name="T12" fmla="*/ 0 w 396"/>
                  <a:gd name="T13" fmla="*/ 169 h 376"/>
                  <a:gd name="T14" fmla="*/ 2 w 396"/>
                  <a:gd name="T15" fmla="*/ 169 h 376"/>
                  <a:gd name="T16" fmla="*/ 4 w 396"/>
                  <a:gd name="T17" fmla="*/ 171 h 376"/>
                  <a:gd name="T18" fmla="*/ 4 w 396"/>
                  <a:gd name="T19" fmla="*/ 4 h 376"/>
                  <a:gd name="T20" fmla="*/ 0 w 396"/>
                  <a:gd name="T21" fmla="*/ 0 h 376"/>
                  <a:gd name="T22" fmla="*/ 261 w 396"/>
                  <a:gd name="T23" fmla="*/ 0 h 376"/>
                  <a:gd name="T24" fmla="*/ 396 w 396"/>
                  <a:gd name="T25" fmla="*/ 0 h 376"/>
                  <a:gd name="T26" fmla="*/ 396 w 396"/>
                  <a:gd name="T27" fmla="*/ 165 h 376"/>
                  <a:gd name="T28" fmla="*/ 394 w 396"/>
                  <a:gd name="T29" fmla="*/ 165 h 376"/>
                  <a:gd name="T30" fmla="*/ 392 w 396"/>
                  <a:gd name="T31" fmla="*/ 167 h 376"/>
                  <a:gd name="T32" fmla="*/ 392 w 396"/>
                  <a:gd name="T33" fmla="*/ 4 h 376"/>
                  <a:gd name="T34" fmla="*/ 247 w 396"/>
                  <a:gd name="T35" fmla="*/ 4 h 376"/>
                  <a:gd name="T36" fmla="*/ 255 w 396"/>
                  <a:gd name="T37" fmla="*/ 2 h 376"/>
                  <a:gd name="T38" fmla="*/ 261 w 396"/>
                  <a:gd name="T39" fmla="*/ 0 h 376"/>
                  <a:gd name="T40" fmla="*/ 396 w 396"/>
                  <a:gd name="T41" fmla="*/ 194 h 376"/>
                  <a:gd name="T42" fmla="*/ 396 w 396"/>
                  <a:gd name="T43" fmla="*/ 376 h 376"/>
                  <a:gd name="T44" fmla="*/ 394 w 396"/>
                  <a:gd name="T45" fmla="*/ 376 h 376"/>
                  <a:gd name="T46" fmla="*/ 392 w 396"/>
                  <a:gd name="T47" fmla="*/ 376 h 376"/>
                  <a:gd name="T48" fmla="*/ 392 w 396"/>
                  <a:gd name="T49" fmla="*/ 192 h 376"/>
                  <a:gd name="T50" fmla="*/ 394 w 396"/>
                  <a:gd name="T51" fmla="*/ 192 h 376"/>
                  <a:gd name="T52" fmla="*/ 396 w 396"/>
                  <a:gd name="T53" fmla="*/ 194 h 376"/>
                  <a:gd name="T54" fmla="*/ 0 w 396"/>
                  <a:gd name="T55" fmla="*/ 372 h 376"/>
                  <a:gd name="T56" fmla="*/ 0 w 396"/>
                  <a:gd name="T57" fmla="*/ 190 h 376"/>
                  <a:gd name="T58" fmla="*/ 2 w 396"/>
                  <a:gd name="T59" fmla="*/ 188 h 376"/>
                  <a:gd name="T60" fmla="*/ 4 w 396"/>
                  <a:gd name="T61" fmla="*/ 188 h 376"/>
                  <a:gd name="T62" fmla="*/ 4 w 396"/>
                  <a:gd name="T63" fmla="*/ 372 h 376"/>
                  <a:gd name="T64" fmla="*/ 2 w 396"/>
                  <a:gd name="T65" fmla="*/ 372 h 376"/>
                  <a:gd name="T66" fmla="*/ 0 w 396"/>
                  <a:gd name="T67" fmla="*/ 372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6" h="376">
                    <a:moveTo>
                      <a:pt x="0" y="0"/>
                    </a:moveTo>
                    <a:lnTo>
                      <a:pt x="128" y="0"/>
                    </a:lnTo>
                    <a:lnTo>
                      <a:pt x="138" y="2"/>
                    </a:lnTo>
                    <a:lnTo>
                      <a:pt x="14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4" y="17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61" y="0"/>
                    </a:moveTo>
                    <a:lnTo>
                      <a:pt x="396" y="0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2" y="167"/>
                    </a:lnTo>
                    <a:lnTo>
                      <a:pt x="392" y="4"/>
                    </a:lnTo>
                    <a:lnTo>
                      <a:pt x="247" y="4"/>
                    </a:lnTo>
                    <a:lnTo>
                      <a:pt x="255" y="2"/>
                    </a:lnTo>
                    <a:lnTo>
                      <a:pt x="261" y="0"/>
                    </a:lnTo>
                    <a:close/>
                    <a:moveTo>
                      <a:pt x="396" y="194"/>
                    </a:moveTo>
                    <a:lnTo>
                      <a:pt x="396" y="376"/>
                    </a:lnTo>
                    <a:lnTo>
                      <a:pt x="394" y="376"/>
                    </a:lnTo>
                    <a:lnTo>
                      <a:pt x="392" y="376"/>
                    </a:lnTo>
                    <a:lnTo>
                      <a:pt x="392" y="192"/>
                    </a:lnTo>
                    <a:lnTo>
                      <a:pt x="394" y="192"/>
                    </a:lnTo>
                    <a:lnTo>
                      <a:pt x="396" y="194"/>
                    </a:lnTo>
                    <a:close/>
                    <a:moveTo>
                      <a:pt x="0" y="372"/>
                    </a:moveTo>
                    <a:lnTo>
                      <a:pt x="0" y="190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372"/>
                    </a:lnTo>
                    <a:lnTo>
                      <a:pt x="2" y="372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69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01"/>
              <p:cNvSpPr>
                <a:spLocks noEditPoints="1"/>
              </p:cNvSpPr>
              <p:nvPr/>
            </p:nvSpPr>
            <p:spPr bwMode="auto">
              <a:xfrm>
                <a:off x="2369" y="2015"/>
                <a:ext cx="768" cy="724"/>
              </a:xfrm>
              <a:custGeom>
                <a:avLst/>
                <a:gdLst>
                  <a:gd name="T0" fmla="*/ 0 w 392"/>
                  <a:gd name="T1" fmla="*/ 0 h 374"/>
                  <a:gd name="T2" fmla="*/ 136 w 392"/>
                  <a:gd name="T3" fmla="*/ 0 h 374"/>
                  <a:gd name="T4" fmla="*/ 144 w 392"/>
                  <a:gd name="T5" fmla="*/ 2 h 374"/>
                  <a:gd name="T6" fmla="*/ 150 w 392"/>
                  <a:gd name="T7" fmla="*/ 4 h 374"/>
                  <a:gd name="T8" fmla="*/ 4 w 392"/>
                  <a:gd name="T9" fmla="*/ 4 h 374"/>
                  <a:gd name="T10" fmla="*/ 0 w 392"/>
                  <a:gd name="T11" fmla="*/ 0 h 374"/>
                  <a:gd name="T12" fmla="*/ 0 w 392"/>
                  <a:gd name="T13" fmla="*/ 167 h 374"/>
                  <a:gd name="T14" fmla="*/ 2 w 392"/>
                  <a:gd name="T15" fmla="*/ 169 h 374"/>
                  <a:gd name="T16" fmla="*/ 4 w 392"/>
                  <a:gd name="T17" fmla="*/ 169 h 374"/>
                  <a:gd name="T18" fmla="*/ 4 w 392"/>
                  <a:gd name="T19" fmla="*/ 4 h 374"/>
                  <a:gd name="T20" fmla="*/ 0 w 392"/>
                  <a:gd name="T21" fmla="*/ 0 h 374"/>
                  <a:gd name="T22" fmla="*/ 251 w 392"/>
                  <a:gd name="T23" fmla="*/ 0 h 374"/>
                  <a:gd name="T24" fmla="*/ 392 w 392"/>
                  <a:gd name="T25" fmla="*/ 0 h 374"/>
                  <a:gd name="T26" fmla="*/ 392 w 392"/>
                  <a:gd name="T27" fmla="*/ 163 h 374"/>
                  <a:gd name="T28" fmla="*/ 390 w 392"/>
                  <a:gd name="T29" fmla="*/ 165 h 374"/>
                  <a:gd name="T30" fmla="*/ 388 w 392"/>
                  <a:gd name="T31" fmla="*/ 165 h 374"/>
                  <a:gd name="T32" fmla="*/ 388 w 392"/>
                  <a:gd name="T33" fmla="*/ 4 h 374"/>
                  <a:gd name="T34" fmla="*/ 241 w 392"/>
                  <a:gd name="T35" fmla="*/ 4 h 374"/>
                  <a:gd name="T36" fmla="*/ 247 w 392"/>
                  <a:gd name="T37" fmla="*/ 2 h 374"/>
                  <a:gd name="T38" fmla="*/ 251 w 392"/>
                  <a:gd name="T39" fmla="*/ 0 h 374"/>
                  <a:gd name="T40" fmla="*/ 392 w 392"/>
                  <a:gd name="T41" fmla="*/ 190 h 374"/>
                  <a:gd name="T42" fmla="*/ 392 w 392"/>
                  <a:gd name="T43" fmla="*/ 374 h 374"/>
                  <a:gd name="T44" fmla="*/ 390 w 392"/>
                  <a:gd name="T45" fmla="*/ 374 h 374"/>
                  <a:gd name="T46" fmla="*/ 388 w 392"/>
                  <a:gd name="T47" fmla="*/ 374 h 374"/>
                  <a:gd name="T48" fmla="*/ 388 w 392"/>
                  <a:gd name="T49" fmla="*/ 188 h 374"/>
                  <a:gd name="T50" fmla="*/ 390 w 392"/>
                  <a:gd name="T51" fmla="*/ 190 h 374"/>
                  <a:gd name="T52" fmla="*/ 392 w 392"/>
                  <a:gd name="T53" fmla="*/ 190 h 374"/>
                  <a:gd name="T54" fmla="*/ 0 w 392"/>
                  <a:gd name="T55" fmla="*/ 370 h 374"/>
                  <a:gd name="T56" fmla="*/ 0 w 392"/>
                  <a:gd name="T57" fmla="*/ 186 h 374"/>
                  <a:gd name="T58" fmla="*/ 2 w 392"/>
                  <a:gd name="T59" fmla="*/ 186 h 374"/>
                  <a:gd name="T60" fmla="*/ 4 w 392"/>
                  <a:gd name="T61" fmla="*/ 184 h 374"/>
                  <a:gd name="T62" fmla="*/ 4 w 392"/>
                  <a:gd name="T63" fmla="*/ 368 h 374"/>
                  <a:gd name="T64" fmla="*/ 2 w 392"/>
                  <a:gd name="T65" fmla="*/ 370 h 374"/>
                  <a:gd name="T66" fmla="*/ 0 w 392"/>
                  <a:gd name="T67" fmla="*/ 37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2" h="374">
                    <a:moveTo>
                      <a:pt x="0" y="0"/>
                    </a:moveTo>
                    <a:lnTo>
                      <a:pt x="136" y="0"/>
                    </a:lnTo>
                    <a:lnTo>
                      <a:pt x="144" y="2"/>
                    </a:lnTo>
                    <a:lnTo>
                      <a:pt x="15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9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51" y="0"/>
                    </a:moveTo>
                    <a:lnTo>
                      <a:pt x="392" y="0"/>
                    </a:lnTo>
                    <a:lnTo>
                      <a:pt x="392" y="163"/>
                    </a:lnTo>
                    <a:lnTo>
                      <a:pt x="390" y="165"/>
                    </a:lnTo>
                    <a:lnTo>
                      <a:pt x="388" y="165"/>
                    </a:lnTo>
                    <a:lnTo>
                      <a:pt x="388" y="4"/>
                    </a:lnTo>
                    <a:lnTo>
                      <a:pt x="241" y="4"/>
                    </a:lnTo>
                    <a:lnTo>
                      <a:pt x="247" y="2"/>
                    </a:lnTo>
                    <a:lnTo>
                      <a:pt x="251" y="0"/>
                    </a:lnTo>
                    <a:close/>
                    <a:moveTo>
                      <a:pt x="392" y="190"/>
                    </a:moveTo>
                    <a:lnTo>
                      <a:pt x="392" y="374"/>
                    </a:lnTo>
                    <a:lnTo>
                      <a:pt x="390" y="374"/>
                    </a:lnTo>
                    <a:lnTo>
                      <a:pt x="388" y="374"/>
                    </a:lnTo>
                    <a:lnTo>
                      <a:pt x="388" y="188"/>
                    </a:lnTo>
                    <a:lnTo>
                      <a:pt x="390" y="190"/>
                    </a:lnTo>
                    <a:lnTo>
                      <a:pt x="392" y="190"/>
                    </a:lnTo>
                    <a:close/>
                    <a:moveTo>
                      <a:pt x="0" y="370"/>
                    </a:moveTo>
                    <a:lnTo>
                      <a:pt x="0" y="186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4" y="368"/>
                    </a:lnTo>
                    <a:lnTo>
                      <a:pt x="2" y="370"/>
                    </a:lnTo>
                    <a:lnTo>
                      <a:pt x="0" y="370"/>
                    </a:lnTo>
                    <a:close/>
                  </a:path>
                </a:pathLst>
              </a:custGeom>
              <a:solidFill>
                <a:srgbClr val="6A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02"/>
              <p:cNvSpPr>
                <a:spLocks noEditPoints="1"/>
              </p:cNvSpPr>
              <p:nvPr/>
            </p:nvSpPr>
            <p:spPr bwMode="auto">
              <a:xfrm>
                <a:off x="2373" y="2019"/>
                <a:ext cx="760" cy="720"/>
              </a:xfrm>
              <a:custGeom>
                <a:avLst/>
                <a:gdLst>
                  <a:gd name="T0" fmla="*/ 0 w 388"/>
                  <a:gd name="T1" fmla="*/ 0 h 372"/>
                  <a:gd name="T2" fmla="*/ 142 w 388"/>
                  <a:gd name="T3" fmla="*/ 0 h 372"/>
                  <a:gd name="T4" fmla="*/ 148 w 388"/>
                  <a:gd name="T5" fmla="*/ 2 h 372"/>
                  <a:gd name="T6" fmla="*/ 154 w 388"/>
                  <a:gd name="T7" fmla="*/ 4 h 372"/>
                  <a:gd name="T8" fmla="*/ 4 w 388"/>
                  <a:gd name="T9" fmla="*/ 4 h 372"/>
                  <a:gd name="T10" fmla="*/ 0 w 388"/>
                  <a:gd name="T11" fmla="*/ 0 h 372"/>
                  <a:gd name="T12" fmla="*/ 0 w 388"/>
                  <a:gd name="T13" fmla="*/ 167 h 372"/>
                  <a:gd name="T14" fmla="*/ 2 w 388"/>
                  <a:gd name="T15" fmla="*/ 167 h 372"/>
                  <a:gd name="T16" fmla="*/ 4 w 388"/>
                  <a:gd name="T17" fmla="*/ 169 h 372"/>
                  <a:gd name="T18" fmla="*/ 4 w 388"/>
                  <a:gd name="T19" fmla="*/ 4 h 372"/>
                  <a:gd name="T20" fmla="*/ 0 w 388"/>
                  <a:gd name="T21" fmla="*/ 0 h 372"/>
                  <a:gd name="T22" fmla="*/ 243 w 388"/>
                  <a:gd name="T23" fmla="*/ 0 h 372"/>
                  <a:gd name="T24" fmla="*/ 388 w 388"/>
                  <a:gd name="T25" fmla="*/ 0 h 372"/>
                  <a:gd name="T26" fmla="*/ 388 w 388"/>
                  <a:gd name="T27" fmla="*/ 163 h 372"/>
                  <a:gd name="T28" fmla="*/ 386 w 388"/>
                  <a:gd name="T29" fmla="*/ 163 h 372"/>
                  <a:gd name="T30" fmla="*/ 384 w 388"/>
                  <a:gd name="T31" fmla="*/ 165 h 372"/>
                  <a:gd name="T32" fmla="*/ 384 w 388"/>
                  <a:gd name="T33" fmla="*/ 4 h 372"/>
                  <a:gd name="T34" fmla="*/ 234 w 388"/>
                  <a:gd name="T35" fmla="*/ 4 h 372"/>
                  <a:gd name="T36" fmla="*/ 239 w 388"/>
                  <a:gd name="T37" fmla="*/ 2 h 372"/>
                  <a:gd name="T38" fmla="*/ 243 w 388"/>
                  <a:gd name="T39" fmla="*/ 0 h 372"/>
                  <a:gd name="T40" fmla="*/ 388 w 388"/>
                  <a:gd name="T41" fmla="*/ 188 h 372"/>
                  <a:gd name="T42" fmla="*/ 388 w 388"/>
                  <a:gd name="T43" fmla="*/ 372 h 372"/>
                  <a:gd name="T44" fmla="*/ 386 w 388"/>
                  <a:gd name="T45" fmla="*/ 372 h 372"/>
                  <a:gd name="T46" fmla="*/ 384 w 388"/>
                  <a:gd name="T47" fmla="*/ 370 h 372"/>
                  <a:gd name="T48" fmla="*/ 384 w 388"/>
                  <a:gd name="T49" fmla="*/ 186 h 372"/>
                  <a:gd name="T50" fmla="*/ 386 w 388"/>
                  <a:gd name="T51" fmla="*/ 186 h 372"/>
                  <a:gd name="T52" fmla="*/ 388 w 388"/>
                  <a:gd name="T53" fmla="*/ 188 h 372"/>
                  <a:gd name="T54" fmla="*/ 0 w 388"/>
                  <a:gd name="T55" fmla="*/ 368 h 372"/>
                  <a:gd name="T56" fmla="*/ 0 w 388"/>
                  <a:gd name="T57" fmla="*/ 184 h 372"/>
                  <a:gd name="T58" fmla="*/ 2 w 388"/>
                  <a:gd name="T59" fmla="*/ 182 h 372"/>
                  <a:gd name="T60" fmla="*/ 4 w 388"/>
                  <a:gd name="T61" fmla="*/ 182 h 372"/>
                  <a:gd name="T62" fmla="*/ 4 w 388"/>
                  <a:gd name="T63" fmla="*/ 366 h 372"/>
                  <a:gd name="T64" fmla="*/ 2 w 388"/>
                  <a:gd name="T65" fmla="*/ 366 h 372"/>
                  <a:gd name="T66" fmla="*/ 0 w 388"/>
                  <a:gd name="T67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8" h="372">
                    <a:moveTo>
                      <a:pt x="0" y="0"/>
                    </a:moveTo>
                    <a:lnTo>
                      <a:pt x="142" y="0"/>
                    </a:lnTo>
                    <a:lnTo>
                      <a:pt x="148" y="2"/>
                    </a:lnTo>
                    <a:lnTo>
                      <a:pt x="15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4" y="16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43" y="0"/>
                    </a:moveTo>
                    <a:lnTo>
                      <a:pt x="388" y="0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4" y="165"/>
                    </a:lnTo>
                    <a:lnTo>
                      <a:pt x="384" y="4"/>
                    </a:lnTo>
                    <a:lnTo>
                      <a:pt x="234" y="4"/>
                    </a:lnTo>
                    <a:lnTo>
                      <a:pt x="239" y="2"/>
                    </a:lnTo>
                    <a:lnTo>
                      <a:pt x="243" y="0"/>
                    </a:lnTo>
                    <a:close/>
                    <a:moveTo>
                      <a:pt x="388" y="188"/>
                    </a:moveTo>
                    <a:lnTo>
                      <a:pt x="388" y="372"/>
                    </a:lnTo>
                    <a:lnTo>
                      <a:pt x="386" y="372"/>
                    </a:lnTo>
                    <a:lnTo>
                      <a:pt x="384" y="370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8" y="188"/>
                    </a:lnTo>
                    <a:close/>
                    <a:moveTo>
                      <a:pt x="0" y="368"/>
                    </a:moveTo>
                    <a:lnTo>
                      <a:pt x="0" y="184"/>
                    </a:lnTo>
                    <a:lnTo>
                      <a:pt x="2" y="182"/>
                    </a:lnTo>
                    <a:lnTo>
                      <a:pt x="4" y="182"/>
                    </a:lnTo>
                    <a:lnTo>
                      <a:pt x="4" y="366"/>
                    </a:lnTo>
                    <a:lnTo>
                      <a:pt x="2" y="366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6C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03"/>
              <p:cNvSpPr>
                <a:spLocks noEditPoints="1"/>
              </p:cNvSpPr>
              <p:nvPr/>
            </p:nvSpPr>
            <p:spPr bwMode="auto">
              <a:xfrm>
                <a:off x="2377" y="2023"/>
                <a:ext cx="752" cy="716"/>
              </a:xfrm>
              <a:custGeom>
                <a:avLst/>
                <a:gdLst>
                  <a:gd name="T0" fmla="*/ 0 w 384"/>
                  <a:gd name="T1" fmla="*/ 0 h 370"/>
                  <a:gd name="T2" fmla="*/ 146 w 384"/>
                  <a:gd name="T3" fmla="*/ 0 h 370"/>
                  <a:gd name="T4" fmla="*/ 152 w 384"/>
                  <a:gd name="T5" fmla="*/ 2 h 370"/>
                  <a:gd name="T6" fmla="*/ 156 w 384"/>
                  <a:gd name="T7" fmla="*/ 4 h 370"/>
                  <a:gd name="T8" fmla="*/ 3 w 384"/>
                  <a:gd name="T9" fmla="*/ 4 h 370"/>
                  <a:gd name="T10" fmla="*/ 0 w 384"/>
                  <a:gd name="T11" fmla="*/ 0 h 370"/>
                  <a:gd name="T12" fmla="*/ 0 w 384"/>
                  <a:gd name="T13" fmla="*/ 165 h 370"/>
                  <a:gd name="T14" fmla="*/ 2 w 384"/>
                  <a:gd name="T15" fmla="*/ 167 h 370"/>
                  <a:gd name="T16" fmla="*/ 3 w 384"/>
                  <a:gd name="T17" fmla="*/ 167 h 370"/>
                  <a:gd name="T18" fmla="*/ 3 w 384"/>
                  <a:gd name="T19" fmla="*/ 4 h 370"/>
                  <a:gd name="T20" fmla="*/ 0 w 384"/>
                  <a:gd name="T21" fmla="*/ 0 h 370"/>
                  <a:gd name="T22" fmla="*/ 237 w 384"/>
                  <a:gd name="T23" fmla="*/ 0 h 370"/>
                  <a:gd name="T24" fmla="*/ 384 w 384"/>
                  <a:gd name="T25" fmla="*/ 0 h 370"/>
                  <a:gd name="T26" fmla="*/ 384 w 384"/>
                  <a:gd name="T27" fmla="*/ 161 h 370"/>
                  <a:gd name="T28" fmla="*/ 382 w 384"/>
                  <a:gd name="T29" fmla="*/ 163 h 370"/>
                  <a:gd name="T30" fmla="*/ 380 w 384"/>
                  <a:gd name="T31" fmla="*/ 163 h 370"/>
                  <a:gd name="T32" fmla="*/ 380 w 384"/>
                  <a:gd name="T33" fmla="*/ 4 h 370"/>
                  <a:gd name="T34" fmla="*/ 228 w 384"/>
                  <a:gd name="T35" fmla="*/ 4 h 370"/>
                  <a:gd name="T36" fmla="*/ 232 w 384"/>
                  <a:gd name="T37" fmla="*/ 2 h 370"/>
                  <a:gd name="T38" fmla="*/ 237 w 384"/>
                  <a:gd name="T39" fmla="*/ 0 h 370"/>
                  <a:gd name="T40" fmla="*/ 384 w 384"/>
                  <a:gd name="T41" fmla="*/ 184 h 370"/>
                  <a:gd name="T42" fmla="*/ 384 w 384"/>
                  <a:gd name="T43" fmla="*/ 370 h 370"/>
                  <a:gd name="T44" fmla="*/ 382 w 384"/>
                  <a:gd name="T45" fmla="*/ 368 h 370"/>
                  <a:gd name="T46" fmla="*/ 380 w 384"/>
                  <a:gd name="T47" fmla="*/ 368 h 370"/>
                  <a:gd name="T48" fmla="*/ 380 w 384"/>
                  <a:gd name="T49" fmla="*/ 182 h 370"/>
                  <a:gd name="T50" fmla="*/ 382 w 384"/>
                  <a:gd name="T51" fmla="*/ 184 h 370"/>
                  <a:gd name="T52" fmla="*/ 384 w 384"/>
                  <a:gd name="T53" fmla="*/ 184 h 370"/>
                  <a:gd name="T54" fmla="*/ 0 w 384"/>
                  <a:gd name="T55" fmla="*/ 364 h 370"/>
                  <a:gd name="T56" fmla="*/ 0 w 384"/>
                  <a:gd name="T57" fmla="*/ 180 h 370"/>
                  <a:gd name="T58" fmla="*/ 2 w 384"/>
                  <a:gd name="T59" fmla="*/ 180 h 370"/>
                  <a:gd name="T60" fmla="*/ 3 w 384"/>
                  <a:gd name="T61" fmla="*/ 178 h 370"/>
                  <a:gd name="T62" fmla="*/ 3 w 384"/>
                  <a:gd name="T63" fmla="*/ 364 h 370"/>
                  <a:gd name="T64" fmla="*/ 2 w 384"/>
                  <a:gd name="T65" fmla="*/ 364 h 370"/>
                  <a:gd name="T66" fmla="*/ 0 w 384"/>
                  <a:gd name="T67" fmla="*/ 36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4" h="370">
                    <a:moveTo>
                      <a:pt x="0" y="0"/>
                    </a:moveTo>
                    <a:lnTo>
                      <a:pt x="146" y="0"/>
                    </a:lnTo>
                    <a:lnTo>
                      <a:pt x="152" y="2"/>
                    </a:lnTo>
                    <a:lnTo>
                      <a:pt x="156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6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7" y="0"/>
                    </a:moveTo>
                    <a:lnTo>
                      <a:pt x="384" y="0"/>
                    </a:lnTo>
                    <a:lnTo>
                      <a:pt x="384" y="161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7" y="0"/>
                    </a:lnTo>
                    <a:close/>
                    <a:moveTo>
                      <a:pt x="384" y="184"/>
                    </a:moveTo>
                    <a:lnTo>
                      <a:pt x="384" y="370"/>
                    </a:lnTo>
                    <a:lnTo>
                      <a:pt x="382" y="368"/>
                    </a:lnTo>
                    <a:lnTo>
                      <a:pt x="380" y="368"/>
                    </a:lnTo>
                    <a:lnTo>
                      <a:pt x="380" y="182"/>
                    </a:lnTo>
                    <a:lnTo>
                      <a:pt x="382" y="184"/>
                    </a:lnTo>
                    <a:lnTo>
                      <a:pt x="384" y="184"/>
                    </a:lnTo>
                    <a:close/>
                    <a:moveTo>
                      <a:pt x="0" y="364"/>
                    </a:moveTo>
                    <a:lnTo>
                      <a:pt x="0" y="180"/>
                    </a:lnTo>
                    <a:lnTo>
                      <a:pt x="2" y="180"/>
                    </a:lnTo>
                    <a:lnTo>
                      <a:pt x="3" y="178"/>
                    </a:lnTo>
                    <a:lnTo>
                      <a:pt x="3" y="364"/>
                    </a:lnTo>
                    <a:lnTo>
                      <a:pt x="2" y="364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04"/>
              <p:cNvSpPr>
                <a:spLocks noEditPoints="1"/>
              </p:cNvSpPr>
              <p:nvPr/>
            </p:nvSpPr>
            <p:spPr bwMode="auto">
              <a:xfrm>
                <a:off x="2381" y="2027"/>
                <a:ext cx="744" cy="708"/>
              </a:xfrm>
              <a:custGeom>
                <a:avLst/>
                <a:gdLst>
                  <a:gd name="T0" fmla="*/ 0 w 380"/>
                  <a:gd name="T1" fmla="*/ 0 h 366"/>
                  <a:gd name="T2" fmla="*/ 150 w 380"/>
                  <a:gd name="T3" fmla="*/ 0 h 366"/>
                  <a:gd name="T4" fmla="*/ 154 w 380"/>
                  <a:gd name="T5" fmla="*/ 2 h 366"/>
                  <a:gd name="T6" fmla="*/ 157 w 380"/>
                  <a:gd name="T7" fmla="*/ 4 h 366"/>
                  <a:gd name="T8" fmla="*/ 3 w 380"/>
                  <a:gd name="T9" fmla="*/ 4 h 366"/>
                  <a:gd name="T10" fmla="*/ 0 w 380"/>
                  <a:gd name="T11" fmla="*/ 0 h 366"/>
                  <a:gd name="T12" fmla="*/ 0 w 380"/>
                  <a:gd name="T13" fmla="*/ 165 h 366"/>
                  <a:gd name="T14" fmla="*/ 1 w 380"/>
                  <a:gd name="T15" fmla="*/ 165 h 366"/>
                  <a:gd name="T16" fmla="*/ 3 w 380"/>
                  <a:gd name="T17" fmla="*/ 165 h 366"/>
                  <a:gd name="T18" fmla="*/ 3 w 380"/>
                  <a:gd name="T19" fmla="*/ 4 h 366"/>
                  <a:gd name="T20" fmla="*/ 0 w 380"/>
                  <a:gd name="T21" fmla="*/ 0 h 366"/>
                  <a:gd name="T22" fmla="*/ 230 w 380"/>
                  <a:gd name="T23" fmla="*/ 0 h 366"/>
                  <a:gd name="T24" fmla="*/ 380 w 380"/>
                  <a:gd name="T25" fmla="*/ 0 h 366"/>
                  <a:gd name="T26" fmla="*/ 380 w 380"/>
                  <a:gd name="T27" fmla="*/ 161 h 366"/>
                  <a:gd name="T28" fmla="*/ 378 w 380"/>
                  <a:gd name="T29" fmla="*/ 161 h 366"/>
                  <a:gd name="T30" fmla="*/ 376 w 380"/>
                  <a:gd name="T31" fmla="*/ 163 h 366"/>
                  <a:gd name="T32" fmla="*/ 376 w 380"/>
                  <a:gd name="T33" fmla="*/ 4 h 366"/>
                  <a:gd name="T34" fmla="*/ 222 w 380"/>
                  <a:gd name="T35" fmla="*/ 4 h 366"/>
                  <a:gd name="T36" fmla="*/ 226 w 380"/>
                  <a:gd name="T37" fmla="*/ 2 h 366"/>
                  <a:gd name="T38" fmla="*/ 230 w 380"/>
                  <a:gd name="T39" fmla="*/ 0 h 366"/>
                  <a:gd name="T40" fmla="*/ 380 w 380"/>
                  <a:gd name="T41" fmla="*/ 182 h 366"/>
                  <a:gd name="T42" fmla="*/ 380 w 380"/>
                  <a:gd name="T43" fmla="*/ 366 h 366"/>
                  <a:gd name="T44" fmla="*/ 378 w 380"/>
                  <a:gd name="T45" fmla="*/ 366 h 366"/>
                  <a:gd name="T46" fmla="*/ 376 w 380"/>
                  <a:gd name="T47" fmla="*/ 366 h 366"/>
                  <a:gd name="T48" fmla="*/ 376 w 380"/>
                  <a:gd name="T49" fmla="*/ 180 h 366"/>
                  <a:gd name="T50" fmla="*/ 378 w 380"/>
                  <a:gd name="T51" fmla="*/ 180 h 366"/>
                  <a:gd name="T52" fmla="*/ 380 w 380"/>
                  <a:gd name="T53" fmla="*/ 182 h 366"/>
                  <a:gd name="T54" fmla="*/ 0 w 380"/>
                  <a:gd name="T55" fmla="*/ 362 h 366"/>
                  <a:gd name="T56" fmla="*/ 0 w 380"/>
                  <a:gd name="T57" fmla="*/ 178 h 366"/>
                  <a:gd name="T58" fmla="*/ 1 w 380"/>
                  <a:gd name="T59" fmla="*/ 176 h 366"/>
                  <a:gd name="T60" fmla="*/ 3 w 380"/>
                  <a:gd name="T61" fmla="*/ 176 h 366"/>
                  <a:gd name="T62" fmla="*/ 3 w 380"/>
                  <a:gd name="T63" fmla="*/ 362 h 366"/>
                  <a:gd name="T64" fmla="*/ 1 w 380"/>
                  <a:gd name="T65" fmla="*/ 362 h 366"/>
                  <a:gd name="T66" fmla="*/ 0 w 380"/>
                  <a:gd name="T67" fmla="*/ 3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0" h="366">
                    <a:moveTo>
                      <a:pt x="0" y="0"/>
                    </a:moveTo>
                    <a:lnTo>
                      <a:pt x="150" y="0"/>
                    </a:lnTo>
                    <a:lnTo>
                      <a:pt x="154" y="2"/>
                    </a:lnTo>
                    <a:lnTo>
                      <a:pt x="157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65"/>
                    </a:lnTo>
                    <a:lnTo>
                      <a:pt x="1" y="165"/>
                    </a:lnTo>
                    <a:lnTo>
                      <a:pt x="3" y="16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230" y="0"/>
                    </a:moveTo>
                    <a:lnTo>
                      <a:pt x="380" y="0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6" y="163"/>
                    </a:lnTo>
                    <a:lnTo>
                      <a:pt x="376" y="4"/>
                    </a:lnTo>
                    <a:lnTo>
                      <a:pt x="222" y="4"/>
                    </a:lnTo>
                    <a:lnTo>
                      <a:pt x="226" y="2"/>
                    </a:lnTo>
                    <a:lnTo>
                      <a:pt x="230" y="0"/>
                    </a:lnTo>
                    <a:close/>
                    <a:moveTo>
                      <a:pt x="380" y="182"/>
                    </a:moveTo>
                    <a:lnTo>
                      <a:pt x="380" y="366"/>
                    </a:lnTo>
                    <a:lnTo>
                      <a:pt x="378" y="366"/>
                    </a:lnTo>
                    <a:lnTo>
                      <a:pt x="376" y="366"/>
                    </a:lnTo>
                    <a:lnTo>
                      <a:pt x="376" y="180"/>
                    </a:lnTo>
                    <a:lnTo>
                      <a:pt x="378" y="180"/>
                    </a:lnTo>
                    <a:lnTo>
                      <a:pt x="380" y="182"/>
                    </a:lnTo>
                    <a:close/>
                    <a:moveTo>
                      <a:pt x="0" y="362"/>
                    </a:moveTo>
                    <a:lnTo>
                      <a:pt x="0" y="178"/>
                    </a:lnTo>
                    <a:lnTo>
                      <a:pt x="1" y="176"/>
                    </a:lnTo>
                    <a:lnTo>
                      <a:pt x="3" y="176"/>
                    </a:lnTo>
                    <a:lnTo>
                      <a:pt x="3" y="362"/>
                    </a:lnTo>
                    <a:lnTo>
                      <a:pt x="1" y="362"/>
                    </a:lnTo>
                    <a:lnTo>
                      <a:pt x="0" y="362"/>
                    </a:lnTo>
                    <a:close/>
                  </a:path>
                </a:pathLst>
              </a:custGeom>
              <a:solidFill>
                <a:srgbClr val="6E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05"/>
              <p:cNvSpPr>
                <a:spLocks noEditPoints="1"/>
              </p:cNvSpPr>
              <p:nvPr/>
            </p:nvSpPr>
            <p:spPr bwMode="auto">
              <a:xfrm>
                <a:off x="2383" y="2030"/>
                <a:ext cx="738" cy="705"/>
              </a:xfrm>
              <a:custGeom>
                <a:avLst/>
                <a:gdLst>
                  <a:gd name="T0" fmla="*/ 0 w 377"/>
                  <a:gd name="T1" fmla="*/ 0 h 364"/>
                  <a:gd name="T2" fmla="*/ 153 w 377"/>
                  <a:gd name="T3" fmla="*/ 0 h 364"/>
                  <a:gd name="T4" fmla="*/ 156 w 377"/>
                  <a:gd name="T5" fmla="*/ 2 h 364"/>
                  <a:gd name="T6" fmla="*/ 160 w 377"/>
                  <a:gd name="T7" fmla="*/ 4 h 364"/>
                  <a:gd name="T8" fmla="*/ 4 w 377"/>
                  <a:gd name="T9" fmla="*/ 4 h 364"/>
                  <a:gd name="T10" fmla="*/ 0 w 377"/>
                  <a:gd name="T11" fmla="*/ 0 h 364"/>
                  <a:gd name="T12" fmla="*/ 0 w 377"/>
                  <a:gd name="T13" fmla="*/ 163 h 364"/>
                  <a:gd name="T14" fmla="*/ 2 w 377"/>
                  <a:gd name="T15" fmla="*/ 163 h 364"/>
                  <a:gd name="T16" fmla="*/ 4 w 377"/>
                  <a:gd name="T17" fmla="*/ 165 h 364"/>
                  <a:gd name="T18" fmla="*/ 4 w 377"/>
                  <a:gd name="T19" fmla="*/ 4 h 364"/>
                  <a:gd name="T20" fmla="*/ 0 w 377"/>
                  <a:gd name="T21" fmla="*/ 0 h 364"/>
                  <a:gd name="T22" fmla="*/ 225 w 377"/>
                  <a:gd name="T23" fmla="*/ 0 h 364"/>
                  <a:gd name="T24" fmla="*/ 377 w 377"/>
                  <a:gd name="T25" fmla="*/ 0 h 364"/>
                  <a:gd name="T26" fmla="*/ 377 w 377"/>
                  <a:gd name="T27" fmla="*/ 159 h 364"/>
                  <a:gd name="T28" fmla="*/ 375 w 377"/>
                  <a:gd name="T29" fmla="*/ 161 h 364"/>
                  <a:gd name="T30" fmla="*/ 373 w 377"/>
                  <a:gd name="T31" fmla="*/ 161 h 364"/>
                  <a:gd name="T32" fmla="*/ 373 w 377"/>
                  <a:gd name="T33" fmla="*/ 4 h 364"/>
                  <a:gd name="T34" fmla="*/ 217 w 377"/>
                  <a:gd name="T35" fmla="*/ 4 h 364"/>
                  <a:gd name="T36" fmla="*/ 221 w 377"/>
                  <a:gd name="T37" fmla="*/ 2 h 364"/>
                  <a:gd name="T38" fmla="*/ 225 w 377"/>
                  <a:gd name="T39" fmla="*/ 0 h 364"/>
                  <a:gd name="T40" fmla="*/ 377 w 377"/>
                  <a:gd name="T41" fmla="*/ 178 h 364"/>
                  <a:gd name="T42" fmla="*/ 377 w 377"/>
                  <a:gd name="T43" fmla="*/ 364 h 364"/>
                  <a:gd name="T44" fmla="*/ 375 w 377"/>
                  <a:gd name="T45" fmla="*/ 364 h 364"/>
                  <a:gd name="T46" fmla="*/ 373 w 377"/>
                  <a:gd name="T47" fmla="*/ 364 h 364"/>
                  <a:gd name="T48" fmla="*/ 373 w 377"/>
                  <a:gd name="T49" fmla="*/ 176 h 364"/>
                  <a:gd name="T50" fmla="*/ 375 w 377"/>
                  <a:gd name="T51" fmla="*/ 178 h 364"/>
                  <a:gd name="T52" fmla="*/ 377 w 377"/>
                  <a:gd name="T53" fmla="*/ 178 h 364"/>
                  <a:gd name="T54" fmla="*/ 0 w 377"/>
                  <a:gd name="T55" fmla="*/ 360 h 364"/>
                  <a:gd name="T56" fmla="*/ 0 w 377"/>
                  <a:gd name="T57" fmla="*/ 174 h 364"/>
                  <a:gd name="T58" fmla="*/ 2 w 377"/>
                  <a:gd name="T59" fmla="*/ 174 h 364"/>
                  <a:gd name="T60" fmla="*/ 4 w 377"/>
                  <a:gd name="T61" fmla="*/ 172 h 364"/>
                  <a:gd name="T62" fmla="*/ 4 w 377"/>
                  <a:gd name="T63" fmla="*/ 358 h 364"/>
                  <a:gd name="T64" fmla="*/ 2 w 377"/>
                  <a:gd name="T65" fmla="*/ 360 h 364"/>
                  <a:gd name="T66" fmla="*/ 0 w 377"/>
                  <a:gd name="T67" fmla="*/ 3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364">
                    <a:moveTo>
                      <a:pt x="0" y="0"/>
                    </a:moveTo>
                    <a:lnTo>
                      <a:pt x="153" y="0"/>
                    </a:lnTo>
                    <a:lnTo>
                      <a:pt x="156" y="2"/>
                    </a:lnTo>
                    <a:lnTo>
                      <a:pt x="16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25" y="0"/>
                    </a:moveTo>
                    <a:lnTo>
                      <a:pt x="377" y="0"/>
                    </a:lnTo>
                    <a:lnTo>
                      <a:pt x="377" y="159"/>
                    </a:lnTo>
                    <a:lnTo>
                      <a:pt x="375" y="161"/>
                    </a:lnTo>
                    <a:lnTo>
                      <a:pt x="373" y="161"/>
                    </a:lnTo>
                    <a:lnTo>
                      <a:pt x="373" y="4"/>
                    </a:lnTo>
                    <a:lnTo>
                      <a:pt x="217" y="4"/>
                    </a:lnTo>
                    <a:lnTo>
                      <a:pt x="221" y="2"/>
                    </a:lnTo>
                    <a:lnTo>
                      <a:pt x="225" y="0"/>
                    </a:lnTo>
                    <a:close/>
                    <a:moveTo>
                      <a:pt x="377" y="178"/>
                    </a:moveTo>
                    <a:lnTo>
                      <a:pt x="377" y="364"/>
                    </a:lnTo>
                    <a:lnTo>
                      <a:pt x="375" y="364"/>
                    </a:lnTo>
                    <a:lnTo>
                      <a:pt x="373" y="364"/>
                    </a:lnTo>
                    <a:lnTo>
                      <a:pt x="373" y="176"/>
                    </a:lnTo>
                    <a:lnTo>
                      <a:pt x="375" y="178"/>
                    </a:lnTo>
                    <a:lnTo>
                      <a:pt x="377" y="178"/>
                    </a:lnTo>
                    <a:close/>
                    <a:moveTo>
                      <a:pt x="0" y="360"/>
                    </a:moveTo>
                    <a:lnTo>
                      <a:pt x="0" y="174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4" y="358"/>
                    </a:lnTo>
                    <a:lnTo>
                      <a:pt x="2" y="360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6F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06"/>
              <p:cNvSpPr>
                <a:spLocks noEditPoints="1"/>
              </p:cNvSpPr>
              <p:nvPr/>
            </p:nvSpPr>
            <p:spPr bwMode="auto">
              <a:xfrm>
                <a:off x="2387" y="2034"/>
                <a:ext cx="731" cy="701"/>
              </a:xfrm>
              <a:custGeom>
                <a:avLst/>
                <a:gdLst>
                  <a:gd name="T0" fmla="*/ 0 w 373"/>
                  <a:gd name="T1" fmla="*/ 0 h 362"/>
                  <a:gd name="T2" fmla="*/ 154 w 373"/>
                  <a:gd name="T3" fmla="*/ 0 h 362"/>
                  <a:gd name="T4" fmla="*/ 158 w 373"/>
                  <a:gd name="T5" fmla="*/ 2 h 362"/>
                  <a:gd name="T6" fmla="*/ 162 w 373"/>
                  <a:gd name="T7" fmla="*/ 4 h 362"/>
                  <a:gd name="T8" fmla="*/ 4 w 373"/>
                  <a:gd name="T9" fmla="*/ 4 h 362"/>
                  <a:gd name="T10" fmla="*/ 0 w 373"/>
                  <a:gd name="T11" fmla="*/ 0 h 362"/>
                  <a:gd name="T12" fmla="*/ 0 w 373"/>
                  <a:gd name="T13" fmla="*/ 161 h 362"/>
                  <a:gd name="T14" fmla="*/ 2 w 373"/>
                  <a:gd name="T15" fmla="*/ 163 h 362"/>
                  <a:gd name="T16" fmla="*/ 4 w 373"/>
                  <a:gd name="T17" fmla="*/ 163 h 362"/>
                  <a:gd name="T18" fmla="*/ 4 w 373"/>
                  <a:gd name="T19" fmla="*/ 4 h 362"/>
                  <a:gd name="T20" fmla="*/ 0 w 373"/>
                  <a:gd name="T21" fmla="*/ 0 h 362"/>
                  <a:gd name="T22" fmla="*/ 219 w 373"/>
                  <a:gd name="T23" fmla="*/ 0 h 362"/>
                  <a:gd name="T24" fmla="*/ 373 w 373"/>
                  <a:gd name="T25" fmla="*/ 0 h 362"/>
                  <a:gd name="T26" fmla="*/ 373 w 373"/>
                  <a:gd name="T27" fmla="*/ 159 h 362"/>
                  <a:gd name="T28" fmla="*/ 371 w 373"/>
                  <a:gd name="T29" fmla="*/ 159 h 362"/>
                  <a:gd name="T30" fmla="*/ 369 w 373"/>
                  <a:gd name="T31" fmla="*/ 159 h 362"/>
                  <a:gd name="T32" fmla="*/ 369 w 373"/>
                  <a:gd name="T33" fmla="*/ 4 h 362"/>
                  <a:gd name="T34" fmla="*/ 213 w 373"/>
                  <a:gd name="T35" fmla="*/ 4 h 362"/>
                  <a:gd name="T36" fmla="*/ 217 w 373"/>
                  <a:gd name="T37" fmla="*/ 2 h 362"/>
                  <a:gd name="T38" fmla="*/ 219 w 373"/>
                  <a:gd name="T39" fmla="*/ 0 h 362"/>
                  <a:gd name="T40" fmla="*/ 373 w 373"/>
                  <a:gd name="T41" fmla="*/ 176 h 362"/>
                  <a:gd name="T42" fmla="*/ 373 w 373"/>
                  <a:gd name="T43" fmla="*/ 362 h 362"/>
                  <a:gd name="T44" fmla="*/ 371 w 373"/>
                  <a:gd name="T45" fmla="*/ 362 h 362"/>
                  <a:gd name="T46" fmla="*/ 369 w 373"/>
                  <a:gd name="T47" fmla="*/ 362 h 362"/>
                  <a:gd name="T48" fmla="*/ 369 w 373"/>
                  <a:gd name="T49" fmla="*/ 174 h 362"/>
                  <a:gd name="T50" fmla="*/ 371 w 373"/>
                  <a:gd name="T51" fmla="*/ 174 h 362"/>
                  <a:gd name="T52" fmla="*/ 373 w 373"/>
                  <a:gd name="T53" fmla="*/ 176 h 362"/>
                  <a:gd name="T54" fmla="*/ 0 w 373"/>
                  <a:gd name="T55" fmla="*/ 358 h 362"/>
                  <a:gd name="T56" fmla="*/ 0 w 373"/>
                  <a:gd name="T57" fmla="*/ 172 h 362"/>
                  <a:gd name="T58" fmla="*/ 2 w 373"/>
                  <a:gd name="T59" fmla="*/ 170 h 362"/>
                  <a:gd name="T60" fmla="*/ 4 w 373"/>
                  <a:gd name="T61" fmla="*/ 170 h 362"/>
                  <a:gd name="T62" fmla="*/ 4 w 373"/>
                  <a:gd name="T63" fmla="*/ 356 h 362"/>
                  <a:gd name="T64" fmla="*/ 2 w 373"/>
                  <a:gd name="T65" fmla="*/ 356 h 362"/>
                  <a:gd name="T66" fmla="*/ 0 w 373"/>
                  <a:gd name="T67" fmla="*/ 35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3" h="362">
                    <a:moveTo>
                      <a:pt x="0" y="0"/>
                    </a:moveTo>
                    <a:lnTo>
                      <a:pt x="154" y="0"/>
                    </a:lnTo>
                    <a:lnTo>
                      <a:pt x="158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19" y="0"/>
                    </a:moveTo>
                    <a:lnTo>
                      <a:pt x="373" y="0"/>
                    </a:lnTo>
                    <a:lnTo>
                      <a:pt x="373" y="159"/>
                    </a:lnTo>
                    <a:lnTo>
                      <a:pt x="371" y="159"/>
                    </a:lnTo>
                    <a:lnTo>
                      <a:pt x="369" y="159"/>
                    </a:lnTo>
                    <a:lnTo>
                      <a:pt x="369" y="4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19" y="0"/>
                    </a:lnTo>
                    <a:close/>
                    <a:moveTo>
                      <a:pt x="373" y="176"/>
                    </a:moveTo>
                    <a:lnTo>
                      <a:pt x="373" y="362"/>
                    </a:lnTo>
                    <a:lnTo>
                      <a:pt x="371" y="362"/>
                    </a:lnTo>
                    <a:lnTo>
                      <a:pt x="369" y="362"/>
                    </a:lnTo>
                    <a:lnTo>
                      <a:pt x="369" y="174"/>
                    </a:lnTo>
                    <a:lnTo>
                      <a:pt x="371" y="174"/>
                    </a:lnTo>
                    <a:lnTo>
                      <a:pt x="373" y="176"/>
                    </a:lnTo>
                    <a:close/>
                    <a:moveTo>
                      <a:pt x="0" y="358"/>
                    </a:moveTo>
                    <a:lnTo>
                      <a:pt x="0" y="172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4" y="356"/>
                    </a:lnTo>
                    <a:lnTo>
                      <a:pt x="2" y="356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7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07"/>
              <p:cNvSpPr>
                <a:spLocks noEditPoints="1"/>
              </p:cNvSpPr>
              <p:nvPr/>
            </p:nvSpPr>
            <p:spPr bwMode="auto">
              <a:xfrm>
                <a:off x="2391" y="2038"/>
                <a:ext cx="723" cy="697"/>
              </a:xfrm>
              <a:custGeom>
                <a:avLst/>
                <a:gdLst>
                  <a:gd name="T0" fmla="*/ 0 w 369"/>
                  <a:gd name="T1" fmla="*/ 0 h 360"/>
                  <a:gd name="T2" fmla="*/ 156 w 369"/>
                  <a:gd name="T3" fmla="*/ 0 h 360"/>
                  <a:gd name="T4" fmla="*/ 160 w 369"/>
                  <a:gd name="T5" fmla="*/ 2 h 360"/>
                  <a:gd name="T6" fmla="*/ 162 w 369"/>
                  <a:gd name="T7" fmla="*/ 3 h 360"/>
                  <a:gd name="T8" fmla="*/ 4 w 369"/>
                  <a:gd name="T9" fmla="*/ 3 h 360"/>
                  <a:gd name="T10" fmla="*/ 0 w 369"/>
                  <a:gd name="T11" fmla="*/ 0 h 360"/>
                  <a:gd name="T12" fmla="*/ 0 w 369"/>
                  <a:gd name="T13" fmla="*/ 161 h 360"/>
                  <a:gd name="T14" fmla="*/ 2 w 369"/>
                  <a:gd name="T15" fmla="*/ 161 h 360"/>
                  <a:gd name="T16" fmla="*/ 4 w 369"/>
                  <a:gd name="T17" fmla="*/ 161 h 360"/>
                  <a:gd name="T18" fmla="*/ 4 w 369"/>
                  <a:gd name="T19" fmla="*/ 3 h 360"/>
                  <a:gd name="T20" fmla="*/ 0 w 369"/>
                  <a:gd name="T21" fmla="*/ 0 h 360"/>
                  <a:gd name="T22" fmla="*/ 213 w 369"/>
                  <a:gd name="T23" fmla="*/ 0 h 360"/>
                  <a:gd name="T24" fmla="*/ 369 w 369"/>
                  <a:gd name="T25" fmla="*/ 0 h 360"/>
                  <a:gd name="T26" fmla="*/ 369 w 369"/>
                  <a:gd name="T27" fmla="*/ 157 h 360"/>
                  <a:gd name="T28" fmla="*/ 367 w 369"/>
                  <a:gd name="T29" fmla="*/ 157 h 360"/>
                  <a:gd name="T30" fmla="*/ 365 w 369"/>
                  <a:gd name="T31" fmla="*/ 159 h 360"/>
                  <a:gd name="T32" fmla="*/ 365 w 369"/>
                  <a:gd name="T33" fmla="*/ 3 h 360"/>
                  <a:gd name="T34" fmla="*/ 207 w 369"/>
                  <a:gd name="T35" fmla="*/ 3 h 360"/>
                  <a:gd name="T36" fmla="*/ 211 w 369"/>
                  <a:gd name="T37" fmla="*/ 2 h 360"/>
                  <a:gd name="T38" fmla="*/ 213 w 369"/>
                  <a:gd name="T39" fmla="*/ 0 h 360"/>
                  <a:gd name="T40" fmla="*/ 369 w 369"/>
                  <a:gd name="T41" fmla="*/ 172 h 360"/>
                  <a:gd name="T42" fmla="*/ 369 w 369"/>
                  <a:gd name="T43" fmla="*/ 360 h 360"/>
                  <a:gd name="T44" fmla="*/ 361 w 369"/>
                  <a:gd name="T45" fmla="*/ 358 h 360"/>
                  <a:gd name="T46" fmla="*/ 355 w 369"/>
                  <a:gd name="T47" fmla="*/ 358 h 360"/>
                  <a:gd name="T48" fmla="*/ 365 w 369"/>
                  <a:gd name="T49" fmla="*/ 358 h 360"/>
                  <a:gd name="T50" fmla="*/ 365 w 369"/>
                  <a:gd name="T51" fmla="*/ 170 h 360"/>
                  <a:gd name="T52" fmla="*/ 367 w 369"/>
                  <a:gd name="T53" fmla="*/ 172 h 360"/>
                  <a:gd name="T54" fmla="*/ 369 w 369"/>
                  <a:gd name="T55" fmla="*/ 172 h 360"/>
                  <a:gd name="T56" fmla="*/ 0 w 369"/>
                  <a:gd name="T57" fmla="*/ 354 h 360"/>
                  <a:gd name="T58" fmla="*/ 0 w 369"/>
                  <a:gd name="T59" fmla="*/ 168 h 360"/>
                  <a:gd name="T60" fmla="*/ 2 w 369"/>
                  <a:gd name="T61" fmla="*/ 168 h 360"/>
                  <a:gd name="T62" fmla="*/ 4 w 369"/>
                  <a:gd name="T63" fmla="*/ 168 h 360"/>
                  <a:gd name="T64" fmla="*/ 4 w 369"/>
                  <a:gd name="T65" fmla="*/ 354 h 360"/>
                  <a:gd name="T66" fmla="*/ 2 w 369"/>
                  <a:gd name="T67" fmla="*/ 354 h 360"/>
                  <a:gd name="T68" fmla="*/ 0 w 369"/>
                  <a:gd name="T69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9" h="360">
                    <a:moveTo>
                      <a:pt x="0" y="0"/>
                    </a:moveTo>
                    <a:lnTo>
                      <a:pt x="156" y="0"/>
                    </a:lnTo>
                    <a:lnTo>
                      <a:pt x="160" y="2"/>
                    </a:lnTo>
                    <a:lnTo>
                      <a:pt x="162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13" y="0"/>
                    </a:moveTo>
                    <a:lnTo>
                      <a:pt x="369" y="0"/>
                    </a:lnTo>
                    <a:lnTo>
                      <a:pt x="369" y="157"/>
                    </a:lnTo>
                    <a:lnTo>
                      <a:pt x="367" y="157"/>
                    </a:lnTo>
                    <a:lnTo>
                      <a:pt x="365" y="159"/>
                    </a:lnTo>
                    <a:lnTo>
                      <a:pt x="365" y="3"/>
                    </a:lnTo>
                    <a:lnTo>
                      <a:pt x="207" y="3"/>
                    </a:lnTo>
                    <a:lnTo>
                      <a:pt x="211" y="2"/>
                    </a:lnTo>
                    <a:lnTo>
                      <a:pt x="213" y="0"/>
                    </a:lnTo>
                    <a:close/>
                    <a:moveTo>
                      <a:pt x="369" y="172"/>
                    </a:moveTo>
                    <a:lnTo>
                      <a:pt x="369" y="360"/>
                    </a:lnTo>
                    <a:lnTo>
                      <a:pt x="361" y="358"/>
                    </a:lnTo>
                    <a:lnTo>
                      <a:pt x="355" y="358"/>
                    </a:lnTo>
                    <a:lnTo>
                      <a:pt x="365" y="358"/>
                    </a:lnTo>
                    <a:lnTo>
                      <a:pt x="365" y="170"/>
                    </a:lnTo>
                    <a:lnTo>
                      <a:pt x="367" y="172"/>
                    </a:lnTo>
                    <a:lnTo>
                      <a:pt x="369" y="172"/>
                    </a:lnTo>
                    <a:close/>
                    <a:moveTo>
                      <a:pt x="0" y="354"/>
                    </a:moveTo>
                    <a:lnTo>
                      <a:pt x="0" y="168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4" y="354"/>
                    </a:lnTo>
                    <a:lnTo>
                      <a:pt x="2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08"/>
              <p:cNvSpPr>
                <a:spLocks noEditPoints="1"/>
              </p:cNvSpPr>
              <p:nvPr/>
            </p:nvSpPr>
            <p:spPr bwMode="auto">
              <a:xfrm>
                <a:off x="2395" y="2042"/>
                <a:ext cx="715" cy="693"/>
              </a:xfrm>
              <a:custGeom>
                <a:avLst/>
                <a:gdLst>
                  <a:gd name="T0" fmla="*/ 0 w 365"/>
                  <a:gd name="T1" fmla="*/ 0 h 358"/>
                  <a:gd name="T2" fmla="*/ 158 w 365"/>
                  <a:gd name="T3" fmla="*/ 0 h 358"/>
                  <a:gd name="T4" fmla="*/ 160 w 365"/>
                  <a:gd name="T5" fmla="*/ 1 h 358"/>
                  <a:gd name="T6" fmla="*/ 164 w 365"/>
                  <a:gd name="T7" fmla="*/ 3 h 358"/>
                  <a:gd name="T8" fmla="*/ 4 w 365"/>
                  <a:gd name="T9" fmla="*/ 3 h 358"/>
                  <a:gd name="T10" fmla="*/ 0 w 365"/>
                  <a:gd name="T11" fmla="*/ 0 h 358"/>
                  <a:gd name="T12" fmla="*/ 0 w 365"/>
                  <a:gd name="T13" fmla="*/ 159 h 358"/>
                  <a:gd name="T14" fmla="*/ 2 w 365"/>
                  <a:gd name="T15" fmla="*/ 159 h 358"/>
                  <a:gd name="T16" fmla="*/ 4 w 365"/>
                  <a:gd name="T17" fmla="*/ 160 h 358"/>
                  <a:gd name="T18" fmla="*/ 4 w 365"/>
                  <a:gd name="T19" fmla="*/ 3 h 358"/>
                  <a:gd name="T20" fmla="*/ 0 w 365"/>
                  <a:gd name="T21" fmla="*/ 0 h 358"/>
                  <a:gd name="T22" fmla="*/ 209 w 365"/>
                  <a:gd name="T23" fmla="*/ 0 h 358"/>
                  <a:gd name="T24" fmla="*/ 365 w 365"/>
                  <a:gd name="T25" fmla="*/ 0 h 358"/>
                  <a:gd name="T26" fmla="*/ 365 w 365"/>
                  <a:gd name="T27" fmla="*/ 155 h 358"/>
                  <a:gd name="T28" fmla="*/ 363 w 365"/>
                  <a:gd name="T29" fmla="*/ 157 h 358"/>
                  <a:gd name="T30" fmla="*/ 361 w 365"/>
                  <a:gd name="T31" fmla="*/ 157 h 358"/>
                  <a:gd name="T32" fmla="*/ 361 w 365"/>
                  <a:gd name="T33" fmla="*/ 3 h 358"/>
                  <a:gd name="T34" fmla="*/ 203 w 365"/>
                  <a:gd name="T35" fmla="*/ 3 h 358"/>
                  <a:gd name="T36" fmla="*/ 205 w 365"/>
                  <a:gd name="T37" fmla="*/ 1 h 358"/>
                  <a:gd name="T38" fmla="*/ 209 w 365"/>
                  <a:gd name="T39" fmla="*/ 0 h 358"/>
                  <a:gd name="T40" fmla="*/ 365 w 365"/>
                  <a:gd name="T41" fmla="*/ 170 h 358"/>
                  <a:gd name="T42" fmla="*/ 365 w 365"/>
                  <a:gd name="T43" fmla="*/ 358 h 358"/>
                  <a:gd name="T44" fmla="*/ 349 w 365"/>
                  <a:gd name="T45" fmla="*/ 354 h 358"/>
                  <a:gd name="T46" fmla="*/ 332 w 365"/>
                  <a:gd name="T47" fmla="*/ 354 h 358"/>
                  <a:gd name="T48" fmla="*/ 361 w 365"/>
                  <a:gd name="T49" fmla="*/ 354 h 358"/>
                  <a:gd name="T50" fmla="*/ 361 w 365"/>
                  <a:gd name="T51" fmla="*/ 168 h 358"/>
                  <a:gd name="T52" fmla="*/ 363 w 365"/>
                  <a:gd name="T53" fmla="*/ 168 h 358"/>
                  <a:gd name="T54" fmla="*/ 365 w 365"/>
                  <a:gd name="T55" fmla="*/ 170 h 358"/>
                  <a:gd name="T56" fmla="*/ 0 w 365"/>
                  <a:gd name="T57" fmla="*/ 352 h 358"/>
                  <a:gd name="T58" fmla="*/ 0 w 365"/>
                  <a:gd name="T59" fmla="*/ 166 h 358"/>
                  <a:gd name="T60" fmla="*/ 2 w 365"/>
                  <a:gd name="T61" fmla="*/ 166 h 358"/>
                  <a:gd name="T62" fmla="*/ 4 w 365"/>
                  <a:gd name="T63" fmla="*/ 164 h 358"/>
                  <a:gd name="T64" fmla="*/ 4 w 365"/>
                  <a:gd name="T65" fmla="*/ 352 h 358"/>
                  <a:gd name="T66" fmla="*/ 2 w 365"/>
                  <a:gd name="T67" fmla="*/ 352 h 358"/>
                  <a:gd name="T68" fmla="*/ 0 w 365"/>
                  <a:gd name="T69" fmla="*/ 35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5" h="358">
                    <a:moveTo>
                      <a:pt x="0" y="0"/>
                    </a:moveTo>
                    <a:lnTo>
                      <a:pt x="158" y="0"/>
                    </a:lnTo>
                    <a:lnTo>
                      <a:pt x="160" y="1"/>
                    </a:lnTo>
                    <a:lnTo>
                      <a:pt x="16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209" y="0"/>
                    </a:moveTo>
                    <a:lnTo>
                      <a:pt x="365" y="0"/>
                    </a:lnTo>
                    <a:lnTo>
                      <a:pt x="365" y="155"/>
                    </a:lnTo>
                    <a:lnTo>
                      <a:pt x="363" y="157"/>
                    </a:lnTo>
                    <a:lnTo>
                      <a:pt x="361" y="157"/>
                    </a:lnTo>
                    <a:lnTo>
                      <a:pt x="361" y="3"/>
                    </a:lnTo>
                    <a:lnTo>
                      <a:pt x="203" y="3"/>
                    </a:lnTo>
                    <a:lnTo>
                      <a:pt x="205" y="1"/>
                    </a:lnTo>
                    <a:lnTo>
                      <a:pt x="209" y="0"/>
                    </a:lnTo>
                    <a:close/>
                    <a:moveTo>
                      <a:pt x="365" y="170"/>
                    </a:moveTo>
                    <a:lnTo>
                      <a:pt x="365" y="358"/>
                    </a:lnTo>
                    <a:lnTo>
                      <a:pt x="349" y="354"/>
                    </a:lnTo>
                    <a:lnTo>
                      <a:pt x="332" y="354"/>
                    </a:lnTo>
                    <a:lnTo>
                      <a:pt x="361" y="354"/>
                    </a:lnTo>
                    <a:lnTo>
                      <a:pt x="361" y="168"/>
                    </a:lnTo>
                    <a:lnTo>
                      <a:pt x="363" y="168"/>
                    </a:lnTo>
                    <a:lnTo>
                      <a:pt x="365" y="170"/>
                    </a:lnTo>
                    <a:close/>
                    <a:moveTo>
                      <a:pt x="0" y="352"/>
                    </a:moveTo>
                    <a:lnTo>
                      <a:pt x="0" y="16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rgbClr val="73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09"/>
              <p:cNvSpPr>
                <a:spLocks noEditPoints="1"/>
              </p:cNvSpPr>
              <p:nvPr/>
            </p:nvSpPr>
            <p:spPr bwMode="auto">
              <a:xfrm>
                <a:off x="2399" y="2044"/>
                <a:ext cx="707" cy="687"/>
              </a:xfrm>
              <a:custGeom>
                <a:avLst/>
                <a:gdLst>
                  <a:gd name="T0" fmla="*/ 0 w 361"/>
                  <a:gd name="T1" fmla="*/ 0 h 355"/>
                  <a:gd name="T2" fmla="*/ 158 w 361"/>
                  <a:gd name="T3" fmla="*/ 0 h 355"/>
                  <a:gd name="T4" fmla="*/ 160 w 361"/>
                  <a:gd name="T5" fmla="*/ 2 h 355"/>
                  <a:gd name="T6" fmla="*/ 164 w 361"/>
                  <a:gd name="T7" fmla="*/ 4 h 355"/>
                  <a:gd name="T8" fmla="*/ 4 w 361"/>
                  <a:gd name="T9" fmla="*/ 4 h 355"/>
                  <a:gd name="T10" fmla="*/ 0 w 361"/>
                  <a:gd name="T11" fmla="*/ 0 h 355"/>
                  <a:gd name="T12" fmla="*/ 0 w 361"/>
                  <a:gd name="T13" fmla="*/ 158 h 355"/>
                  <a:gd name="T14" fmla="*/ 2 w 361"/>
                  <a:gd name="T15" fmla="*/ 159 h 355"/>
                  <a:gd name="T16" fmla="*/ 4 w 361"/>
                  <a:gd name="T17" fmla="*/ 159 h 355"/>
                  <a:gd name="T18" fmla="*/ 4 w 361"/>
                  <a:gd name="T19" fmla="*/ 4 h 355"/>
                  <a:gd name="T20" fmla="*/ 0 w 361"/>
                  <a:gd name="T21" fmla="*/ 0 h 355"/>
                  <a:gd name="T22" fmla="*/ 203 w 361"/>
                  <a:gd name="T23" fmla="*/ 0 h 355"/>
                  <a:gd name="T24" fmla="*/ 361 w 361"/>
                  <a:gd name="T25" fmla="*/ 0 h 355"/>
                  <a:gd name="T26" fmla="*/ 361 w 361"/>
                  <a:gd name="T27" fmla="*/ 156 h 355"/>
                  <a:gd name="T28" fmla="*/ 359 w 361"/>
                  <a:gd name="T29" fmla="*/ 156 h 355"/>
                  <a:gd name="T30" fmla="*/ 357 w 361"/>
                  <a:gd name="T31" fmla="*/ 156 h 355"/>
                  <a:gd name="T32" fmla="*/ 357 w 361"/>
                  <a:gd name="T33" fmla="*/ 4 h 355"/>
                  <a:gd name="T34" fmla="*/ 199 w 361"/>
                  <a:gd name="T35" fmla="*/ 4 h 355"/>
                  <a:gd name="T36" fmla="*/ 201 w 361"/>
                  <a:gd name="T37" fmla="*/ 2 h 355"/>
                  <a:gd name="T38" fmla="*/ 203 w 361"/>
                  <a:gd name="T39" fmla="*/ 0 h 355"/>
                  <a:gd name="T40" fmla="*/ 361 w 361"/>
                  <a:gd name="T41" fmla="*/ 167 h 355"/>
                  <a:gd name="T42" fmla="*/ 361 w 361"/>
                  <a:gd name="T43" fmla="*/ 355 h 355"/>
                  <a:gd name="T44" fmla="*/ 351 w 361"/>
                  <a:gd name="T45" fmla="*/ 355 h 355"/>
                  <a:gd name="T46" fmla="*/ 324 w 361"/>
                  <a:gd name="T47" fmla="*/ 351 h 355"/>
                  <a:gd name="T48" fmla="*/ 297 w 361"/>
                  <a:gd name="T49" fmla="*/ 351 h 355"/>
                  <a:gd name="T50" fmla="*/ 357 w 361"/>
                  <a:gd name="T51" fmla="*/ 351 h 355"/>
                  <a:gd name="T52" fmla="*/ 357 w 361"/>
                  <a:gd name="T53" fmla="*/ 167 h 355"/>
                  <a:gd name="T54" fmla="*/ 359 w 361"/>
                  <a:gd name="T55" fmla="*/ 167 h 355"/>
                  <a:gd name="T56" fmla="*/ 361 w 361"/>
                  <a:gd name="T57" fmla="*/ 167 h 355"/>
                  <a:gd name="T58" fmla="*/ 0 w 361"/>
                  <a:gd name="T59" fmla="*/ 351 h 355"/>
                  <a:gd name="T60" fmla="*/ 0 w 361"/>
                  <a:gd name="T61" fmla="*/ 165 h 355"/>
                  <a:gd name="T62" fmla="*/ 2 w 361"/>
                  <a:gd name="T63" fmla="*/ 163 h 355"/>
                  <a:gd name="T64" fmla="*/ 4 w 361"/>
                  <a:gd name="T65" fmla="*/ 163 h 355"/>
                  <a:gd name="T66" fmla="*/ 4 w 361"/>
                  <a:gd name="T67" fmla="*/ 351 h 355"/>
                  <a:gd name="T68" fmla="*/ 6 w 361"/>
                  <a:gd name="T69" fmla="*/ 351 h 355"/>
                  <a:gd name="T70" fmla="*/ 4 w 361"/>
                  <a:gd name="T71" fmla="*/ 351 h 355"/>
                  <a:gd name="T72" fmla="*/ 0 w 361"/>
                  <a:gd name="T73" fmla="*/ 3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355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203" y="0"/>
                    </a:moveTo>
                    <a:lnTo>
                      <a:pt x="361" y="0"/>
                    </a:lnTo>
                    <a:lnTo>
                      <a:pt x="361" y="156"/>
                    </a:lnTo>
                    <a:lnTo>
                      <a:pt x="359" y="156"/>
                    </a:lnTo>
                    <a:lnTo>
                      <a:pt x="357" y="156"/>
                    </a:lnTo>
                    <a:lnTo>
                      <a:pt x="357" y="4"/>
                    </a:lnTo>
                    <a:lnTo>
                      <a:pt x="199" y="4"/>
                    </a:lnTo>
                    <a:lnTo>
                      <a:pt x="201" y="2"/>
                    </a:lnTo>
                    <a:lnTo>
                      <a:pt x="203" y="0"/>
                    </a:lnTo>
                    <a:close/>
                    <a:moveTo>
                      <a:pt x="361" y="167"/>
                    </a:moveTo>
                    <a:lnTo>
                      <a:pt x="361" y="355"/>
                    </a:lnTo>
                    <a:lnTo>
                      <a:pt x="351" y="355"/>
                    </a:lnTo>
                    <a:lnTo>
                      <a:pt x="324" y="351"/>
                    </a:lnTo>
                    <a:lnTo>
                      <a:pt x="297" y="351"/>
                    </a:lnTo>
                    <a:lnTo>
                      <a:pt x="357" y="351"/>
                    </a:lnTo>
                    <a:lnTo>
                      <a:pt x="357" y="167"/>
                    </a:lnTo>
                    <a:lnTo>
                      <a:pt x="359" y="167"/>
                    </a:lnTo>
                    <a:lnTo>
                      <a:pt x="361" y="167"/>
                    </a:lnTo>
                    <a:close/>
                    <a:moveTo>
                      <a:pt x="0" y="351"/>
                    </a:moveTo>
                    <a:lnTo>
                      <a:pt x="0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351"/>
                    </a:lnTo>
                    <a:lnTo>
                      <a:pt x="6" y="351"/>
                    </a:lnTo>
                    <a:lnTo>
                      <a:pt x="4" y="351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74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10"/>
              <p:cNvSpPr>
                <a:spLocks noEditPoints="1"/>
              </p:cNvSpPr>
              <p:nvPr/>
            </p:nvSpPr>
            <p:spPr bwMode="auto">
              <a:xfrm>
                <a:off x="2403" y="2047"/>
                <a:ext cx="699" cy="680"/>
              </a:xfrm>
              <a:custGeom>
                <a:avLst/>
                <a:gdLst>
                  <a:gd name="T0" fmla="*/ 0 w 357"/>
                  <a:gd name="T1" fmla="*/ 0 h 351"/>
                  <a:gd name="T2" fmla="*/ 160 w 357"/>
                  <a:gd name="T3" fmla="*/ 0 h 351"/>
                  <a:gd name="T4" fmla="*/ 162 w 357"/>
                  <a:gd name="T5" fmla="*/ 2 h 351"/>
                  <a:gd name="T6" fmla="*/ 164 w 357"/>
                  <a:gd name="T7" fmla="*/ 4 h 351"/>
                  <a:gd name="T8" fmla="*/ 4 w 357"/>
                  <a:gd name="T9" fmla="*/ 4 h 351"/>
                  <a:gd name="T10" fmla="*/ 0 w 357"/>
                  <a:gd name="T11" fmla="*/ 0 h 351"/>
                  <a:gd name="T12" fmla="*/ 0 w 357"/>
                  <a:gd name="T13" fmla="*/ 157 h 351"/>
                  <a:gd name="T14" fmla="*/ 2 w 357"/>
                  <a:gd name="T15" fmla="*/ 157 h 351"/>
                  <a:gd name="T16" fmla="*/ 4 w 357"/>
                  <a:gd name="T17" fmla="*/ 157 h 351"/>
                  <a:gd name="T18" fmla="*/ 4 w 357"/>
                  <a:gd name="T19" fmla="*/ 4 h 351"/>
                  <a:gd name="T20" fmla="*/ 0 w 357"/>
                  <a:gd name="T21" fmla="*/ 0 h 351"/>
                  <a:gd name="T22" fmla="*/ 199 w 357"/>
                  <a:gd name="T23" fmla="*/ 0 h 351"/>
                  <a:gd name="T24" fmla="*/ 357 w 357"/>
                  <a:gd name="T25" fmla="*/ 0 h 351"/>
                  <a:gd name="T26" fmla="*/ 357 w 357"/>
                  <a:gd name="T27" fmla="*/ 154 h 351"/>
                  <a:gd name="T28" fmla="*/ 355 w 357"/>
                  <a:gd name="T29" fmla="*/ 154 h 351"/>
                  <a:gd name="T30" fmla="*/ 353 w 357"/>
                  <a:gd name="T31" fmla="*/ 156 h 351"/>
                  <a:gd name="T32" fmla="*/ 353 w 357"/>
                  <a:gd name="T33" fmla="*/ 4 h 351"/>
                  <a:gd name="T34" fmla="*/ 193 w 357"/>
                  <a:gd name="T35" fmla="*/ 4 h 351"/>
                  <a:gd name="T36" fmla="*/ 197 w 357"/>
                  <a:gd name="T37" fmla="*/ 2 h 351"/>
                  <a:gd name="T38" fmla="*/ 199 w 357"/>
                  <a:gd name="T39" fmla="*/ 0 h 351"/>
                  <a:gd name="T40" fmla="*/ 357 w 357"/>
                  <a:gd name="T41" fmla="*/ 165 h 351"/>
                  <a:gd name="T42" fmla="*/ 357 w 357"/>
                  <a:gd name="T43" fmla="*/ 351 h 351"/>
                  <a:gd name="T44" fmla="*/ 328 w 357"/>
                  <a:gd name="T45" fmla="*/ 351 h 351"/>
                  <a:gd name="T46" fmla="*/ 299 w 357"/>
                  <a:gd name="T47" fmla="*/ 349 h 351"/>
                  <a:gd name="T48" fmla="*/ 269 w 357"/>
                  <a:gd name="T49" fmla="*/ 347 h 351"/>
                  <a:gd name="T50" fmla="*/ 353 w 357"/>
                  <a:gd name="T51" fmla="*/ 347 h 351"/>
                  <a:gd name="T52" fmla="*/ 353 w 357"/>
                  <a:gd name="T53" fmla="*/ 163 h 351"/>
                  <a:gd name="T54" fmla="*/ 355 w 357"/>
                  <a:gd name="T55" fmla="*/ 165 h 351"/>
                  <a:gd name="T56" fmla="*/ 357 w 357"/>
                  <a:gd name="T57" fmla="*/ 165 h 351"/>
                  <a:gd name="T58" fmla="*/ 0 w 357"/>
                  <a:gd name="T59" fmla="*/ 349 h 351"/>
                  <a:gd name="T60" fmla="*/ 0 w 357"/>
                  <a:gd name="T61" fmla="*/ 161 h 351"/>
                  <a:gd name="T62" fmla="*/ 2 w 357"/>
                  <a:gd name="T63" fmla="*/ 161 h 351"/>
                  <a:gd name="T64" fmla="*/ 4 w 357"/>
                  <a:gd name="T65" fmla="*/ 161 h 351"/>
                  <a:gd name="T66" fmla="*/ 4 w 357"/>
                  <a:gd name="T67" fmla="*/ 347 h 351"/>
                  <a:gd name="T68" fmla="*/ 24 w 357"/>
                  <a:gd name="T69" fmla="*/ 347 h 351"/>
                  <a:gd name="T70" fmla="*/ 12 w 357"/>
                  <a:gd name="T71" fmla="*/ 347 h 351"/>
                  <a:gd name="T72" fmla="*/ 0 w 357"/>
                  <a:gd name="T73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7" h="35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9" y="0"/>
                    </a:moveTo>
                    <a:lnTo>
                      <a:pt x="357" y="0"/>
                    </a:lnTo>
                    <a:lnTo>
                      <a:pt x="357" y="154"/>
                    </a:lnTo>
                    <a:lnTo>
                      <a:pt x="355" y="154"/>
                    </a:lnTo>
                    <a:lnTo>
                      <a:pt x="353" y="156"/>
                    </a:lnTo>
                    <a:lnTo>
                      <a:pt x="353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199" y="0"/>
                    </a:lnTo>
                    <a:close/>
                    <a:moveTo>
                      <a:pt x="357" y="165"/>
                    </a:moveTo>
                    <a:lnTo>
                      <a:pt x="357" y="351"/>
                    </a:lnTo>
                    <a:lnTo>
                      <a:pt x="328" y="351"/>
                    </a:lnTo>
                    <a:lnTo>
                      <a:pt x="299" y="349"/>
                    </a:lnTo>
                    <a:lnTo>
                      <a:pt x="269" y="347"/>
                    </a:lnTo>
                    <a:lnTo>
                      <a:pt x="353" y="347"/>
                    </a:lnTo>
                    <a:lnTo>
                      <a:pt x="353" y="163"/>
                    </a:lnTo>
                    <a:lnTo>
                      <a:pt x="355" y="165"/>
                    </a:lnTo>
                    <a:lnTo>
                      <a:pt x="357" y="165"/>
                    </a:lnTo>
                    <a:close/>
                    <a:moveTo>
                      <a:pt x="0" y="349"/>
                    </a:moveTo>
                    <a:lnTo>
                      <a:pt x="0" y="161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347"/>
                    </a:lnTo>
                    <a:lnTo>
                      <a:pt x="24" y="347"/>
                    </a:lnTo>
                    <a:lnTo>
                      <a:pt x="12" y="347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75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11"/>
              <p:cNvSpPr>
                <a:spLocks noEditPoints="1"/>
              </p:cNvSpPr>
              <p:nvPr/>
            </p:nvSpPr>
            <p:spPr bwMode="auto">
              <a:xfrm>
                <a:off x="2406" y="2051"/>
                <a:ext cx="692" cy="672"/>
              </a:xfrm>
              <a:custGeom>
                <a:avLst/>
                <a:gdLst>
                  <a:gd name="T0" fmla="*/ 0 w 353"/>
                  <a:gd name="T1" fmla="*/ 0 h 347"/>
                  <a:gd name="T2" fmla="*/ 160 w 353"/>
                  <a:gd name="T3" fmla="*/ 0 h 347"/>
                  <a:gd name="T4" fmla="*/ 162 w 353"/>
                  <a:gd name="T5" fmla="*/ 2 h 347"/>
                  <a:gd name="T6" fmla="*/ 164 w 353"/>
                  <a:gd name="T7" fmla="*/ 4 h 347"/>
                  <a:gd name="T8" fmla="*/ 4 w 353"/>
                  <a:gd name="T9" fmla="*/ 4 h 347"/>
                  <a:gd name="T10" fmla="*/ 0 w 353"/>
                  <a:gd name="T11" fmla="*/ 0 h 347"/>
                  <a:gd name="T12" fmla="*/ 0 w 353"/>
                  <a:gd name="T13" fmla="*/ 155 h 347"/>
                  <a:gd name="T14" fmla="*/ 2 w 353"/>
                  <a:gd name="T15" fmla="*/ 155 h 347"/>
                  <a:gd name="T16" fmla="*/ 4 w 353"/>
                  <a:gd name="T17" fmla="*/ 155 h 347"/>
                  <a:gd name="T18" fmla="*/ 4 w 353"/>
                  <a:gd name="T19" fmla="*/ 4 h 347"/>
                  <a:gd name="T20" fmla="*/ 0 w 353"/>
                  <a:gd name="T21" fmla="*/ 0 h 347"/>
                  <a:gd name="T22" fmla="*/ 195 w 353"/>
                  <a:gd name="T23" fmla="*/ 0 h 347"/>
                  <a:gd name="T24" fmla="*/ 353 w 353"/>
                  <a:gd name="T25" fmla="*/ 0 h 347"/>
                  <a:gd name="T26" fmla="*/ 353 w 353"/>
                  <a:gd name="T27" fmla="*/ 152 h 347"/>
                  <a:gd name="T28" fmla="*/ 351 w 353"/>
                  <a:gd name="T29" fmla="*/ 154 h 347"/>
                  <a:gd name="T30" fmla="*/ 349 w 353"/>
                  <a:gd name="T31" fmla="*/ 154 h 347"/>
                  <a:gd name="T32" fmla="*/ 349 w 353"/>
                  <a:gd name="T33" fmla="*/ 4 h 347"/>
                  <a:gd name="T34" fmla="*/ 189 w 353"/>
                  <a:gd name="T35" fmla="*/ 4 h 347"/>
                  <a:gd name="T36" fmla="*/ 191 w 353"/>
                  <a:gd name="T37" fmla="*/ 2 h 347"/>
                  <a:gd name="T38" fmla="*/ 195 w 353"/>
                  <a:gd name="T39" fmla="*/ 0 h 347"/>
                  <a:gd name="T40" fmla="*/ 353 w 353"/>
                  <a:gd name="T41" fmla="*/ 163 h 347"/>
                  <a:gd name="T42" fmla="*/ 353 w 353"/>
                  <a:gd name="T43" fmla="*/ 347 h 347"/>
                  <a:gd name="T44" fmla="*/ 293 w 353"/>
                  <a:gd name="T45" fmla="*/ 347 h 347"/>
                  <a:gd name="T46" fmla="*/ 273 w 353"/>
                  <a:gd name="T47" fmla="*/ 345 h 347"/>
                  <a:gd name="T48" fmla="*/ 254 w 353"/>
                  <a:gd name="T49" fmla="*/ 343 h 347"/>
                  <a:gd name="T50" fmla="*/ 349 w 353"/>
                  <a:gd name="T51" fmla="*/ 343 h 347"/>
                  <a:gd name="T52" fmla="*/ 349 w 353"/>
                  <a:gd name="T53" fmla="*/ 161 h 347"/>
                  <a:gd name="T54" fmla="*/ 351 w 353"/>
                  <a:gd name="T55" fmla="*/ 161 h 347"/>
                  <a:gd name="T56" fmla="*/ 353 w 353"/>
                  <a:gd name="T57" fmla="*/ 163 h 347"/>
                  <a:gd name="T58" fmla="*/ 2 w 353"/>
                  <a:gd name="T59" fmla="*/ 347 h 347"/>
                  <a:gd name="T60" fmla="*/ 0 w 353"/>
                  <a:gd name="T61" fmla="*/ 347 h 347"/>
                  <a:gd name="T62" fmla="*/ 0 w 353"/>
                  <a:gd name="T63" fmla="*/ 159 h 347"/>
                  <a:gd name="T64" fmla="*/ 2 w 353"/>
                  <a:gd name="T65" fmla="*/ 159 h 347"/>
                  <a:gd name="T66" fmla="*/ 4 w 353"/>
                  <a:gd name="T67" fmla="*/ 157 h 347"/>
                  <a:gd name="T68" fmla="*/ 4 w 353"/>
                  <a:gd name="T69" fmla="*/ 343 h 347"/>
                  <a:gd name="T70" fmla="*/ 74 w 353"/>
                  <a:gd name="T71" fmla="*/ 343 h 347"/>
                  <a:gd name="T72" fmla="*/ 55 w 353"/>
                  <a:gd name="T73" fmla="*/ 343 h 347"/>
                  <a:gd name="T74" fmla="*/ 37 w 353"/>
                  <a:gd name="T75" fmla="*/ 343 h 347"/>
                  <a:gd name="T76" fmla="*/ 20 w 353"/>
                  <a:gd name="T77" fmla="*/ 345 h 347"/>
                  <a:gd name="T78" fmla="*/ 2 w 353"/>
                  <a:gd name="T79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47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95" y="0"/>
                    </a:moveTo>
                    <a:lnTo>
                      <a:pt x="353" y="0"/>
                    </a:lnTo>
                    <a:lnTo>
                      <a:pt x="353" y="152"/>
                    </a:lnTo>
                    <a:lnTo>
                      <a:pt x="351" y="154"/>
                    </a:lnTo>
                    <a:lnTo>
                      <a:pt x="349" y="154"/>
                    </a:lnTo>
                    <a:lnTo>
                      <a:pt x="349" y="4"/>
                    </a:lnTo>
                    <a:lnTo>
                      <a:pt x="189" y="4"/>
                    </a:lnTo>
                    <a:lnTo>
                      <a:pt x="191" y="2"/>
                    </a:lnTo>
                    <a:lnTo>
                      <a:pt x="195" y="0"/>
                    </a:lnTo>
                    <a:close/>
                    <a:moveTo>
                      <a:pt x="353" y="163"/>
                    </a:moveTo>
                    <a:lnTo>
                      <a:pt x="353" y="347"/>
                    </a:lnTo>
                    <a:lnTo>
                      <a:pt x="293" y="347"/>
                    </a:lnTo>
                    <a:lnTo>
                      <a:pt x="273" y="345"/>
                    </a:lnTo>
                    <a:lnTo>
                      <a:pt x="254" y="343"/>
                    </a:lnTo>
                    <a:lnTo>
                      <a:pt x="349" y="34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3" y="163"/>
                    </a:lnTo>
                    <a:close/>
                    <a:moveTo>
                      <a:pt x="2" y="347"/>
                    </a:moveTo>
                    <a:lnTo>
                      <a:pt x="0" y="347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343"/>
                    </a:lnTo>
                    <a:lnTo>
                      <a:pt x="74" y="343"/>
                    </a:lnTo>
                    <a:lnTo>
                      <a:pt x="55" y="343"/>
                    </a:lnTo>
                    <a:lnTo>
                      <a:pt x="37" y="343"/>
                    </a:lnTo>
                    <a:lnTo>
                      <a:pt x="20" y="345"/>
                    </a:lnTo>
                    <a:lnTo>
                      <a:pt x="2" y="3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12"/>
              <p:cNvSpPr>
                <a:spLocks noEditPoints="1"/>
              </p:cNvSpPr>
              <p:nvPr/>
            </p:nvSpPr>
            <p:spPr bwMode="auto">
              <a:xfrm>
                <a:off x="2410" y="2055"/>
                <a:ext cx="684" cy="664"/>
              </a:xfrm>
              <a:custGeom>
                <a:avLst/>
                <a:gdLst>
                  <a:gd name="T0" fmla="*/ 0 w 349"/>
                  <a:gd name="T1" fmla="*/ 0 h 343"/>
                  <a:gd name="T2" fmla="*/ 160 w 349"/>
                  <a:gd name="T3" fmla="*/ 0 h 343"/>
                  <a:gd name="T4" fmla="*/ 162 w 349"/>
                  <a:gd name="T5" fmla="*/ 2 h 343"/>
                  <a:gd name="T6" fmla="*/ 164 w 349"/>
                  <a:gd name="T7" fmla="*/ 4 h 343"/>
                  <a:gd name="T8" fmla="*/ 4 w 349"/>
                  <a:gd name="T9" fmla="*/ 4 h 343"/>
                  <a:gd name="T10" fmla="*/ 0 w 349"/>
                  <a:gd name="T11" fmla="*/ 0 h 343"/>
                  <a:gd name="T12" fmla="*/ 0 w 349"/>
                  <a:gd name="T13" fmla="*/ 153 h 343"/>
                  <a:gd name="T14" fmla="*/ 2 w 349"/>
                  <a:gd name="T15" fmla="*/ 153 h 343"/>
                  <a:gd name="T16" fmla="*/ 4 w 349"/>
                  <a:gd name="T17" fmla="*/ 153 h 343"/>
                  <a:gd name="T18" fmla="*/ 4 w 349"/>
                  <a:gd name="T19" fmla="*/ 4 h 343"/>
                  <a:gd name="T20" fmla="*/ 0 w 349"/>
                  <a:gd name="T21" fmla="*/ 0 h 343"/>
                  <a:gd name="T22" fmla="*/ 189 w 349"/>
                  <a:gd name="T23" fmla="*/ 0 h 343"/>
                  <a:gd name="T24" fmla="*/ 349 w 349"/>
                  <a:gd name="T25" fmla="*/ 0 h 343"/>
                  <a:gd name="T26" fmla="*/ 349 w 349"/>
                  <a:gd name="T27" fmla="*/ 152 h 343"/>
                  <a:gd name="T28" fmla="*/ 347 w 349"/>
                  <a:gd name="T29" fmla="*/ 152 h 343"/>
                  <a:gd name="T30" fmla="*/ 345 w 349"/>
                  <a:gd name="T31" fmla="*/ 152 h 343"/>
                  <a:gd name="T32" fmla="*/ 345 w 349"/>
                  <a:gd name="T33" fmla="*/ 4 h 343"/>
                  <a:gd name="T34" fmla="*/ 185 w 349"/>
                  <a:gd name="T35" fmla="*/ 4 h 343"/>
                  <a:gd name="T36" fmla="*/ 187 w 349"/>
                  <a:gd name="T37" fmla="*/ 2 h 343"/>
                  <a:gd name="T38" fmla="*/ 189 w 349"/>
                  <a:gd name="T39" fmla="*/ 0 h 343"/>
                  <a:gd name="T40" fmla="*/ 349 w 349"/>
                  <a:gd name="T41" fmla="*/ 159 h 343"/>
                  <a:gd name="T42" fmla="*/ 349 w 349"/>
                  <a:gd name="T43" fmla="*/ 343 h 343"/>
                  <a:gd name="T44" fmla="*/ 265 w 349"/>
                  <a:gd name="T45" fmla="*/ 343 h 343"/>
                  <a:gd name="T46" fmla="*/ 254 w 349"/>
                  <a:gd name="T47" fmla="*/ 341 h 343"/>
                  <a:gd name="T48" fmla="*/ 240 w 349"/>
                  <a:gd name="T49" fmla="*/ 339 h 343"/>
                  <a:gd name="T50" fmla="*/ 345 w 349"/>
                  <a:gd name="T51" fmla="*/ 339 h 343"/>
                  <a:gd name="T52" fmla="*/ 345 w 349"/>
                  <a:gd name="T53" fmla="*/ 159 h 343"/>
                  <a:gd name="T54" fmla="*/ 347 w 349"/>
                  <a:gd name="T55" fmla="*/ 159 h 343"/>
                  <a:gd name="T56" fmla="*/ 349 w 349"/>
                  <a:gd name="T57" fmla="*/ 159 h 343"/>
                  <a:gd name="T58" fmla="*/ 20 w 349"/>
                  <a:gd name="T59" fmla="*/ 343 h 343"/>
                  <a:gd name="T60" fmla="*/ 0 w 349"/>
                  <a:gd name="T61" fmla="*/ 343 h 343"/>
                  <a:gd name="T62" fmla="*/ 0 w 349"/>
                  <a:gd name="T63" fmla="*/ 157 h 343"/>
                  <a:gd name="T64" fmla="*/ 2 w 349"/>
                  <a:gd name="T65" fmla="*/ 155 h 343"/>
                  <a:gd name="T66" fmla="*/ 4 w 349"/>
                  <a:gd name="T67" fmla="*/ 155 h 343"/>
                  <a:gd name="T68" fmla="*/ 4 w 349"/>
                  <a:gd name="T69" fmla="*/ 339 h 343"/>
                  <a:gd name="T70" fmla="*/ 98 w 349"/>
                  <a:gd name="T71" fmla="*/ 339 h 343"/>
                  <a:gd name="T72" fmla="*/ 78 w 349"/>
                  <a:gd name="T73" fmla="*/ 339 h 343"/>
                  <a:gd name="T74" fmla="*/ 59 w 349"/>
                  <a:gd name="T75" fmla="*/ 341 h 343"/>
                  <a:gd name="T76" fmla="*/ 39 w 349"/>
                  <a:gd name="T77" fmla="*/ 341 h 343"/>
                  <a:gd name="T78" fmla="*/ 20 w 349"/>
                  <a:gd name="T7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9" h="343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9" y="0"/>
                    </a:moveTo>
                    <a:lnTo>
                      <a:pt x="349" y="0"/>
                    </a:lnTo>
                    <a:lnTo>
                      <a:pt x="349" y="152"/>
                    </a:lnTo>
                    <a:lnTo>
                      <a:pt x="347" y="152"/>
                    </a:lnTo>
                    <a:lnTo>
                      <a:pt x="345" y="152"/>
                    </a:lnTo>
                    <a:lnTo>
                      <a:pt x="34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9" y="0"/>
                    </a:lnTo>
                    <a:close/>
                    <a:moveTo>
                      <a:pt x="349" y="159"/>
                    </a:moveTo>
                    <a:lnTo>
                      <a:pt x="349" y="343"/>
                    </a:lnTo>
                    <a:lnTo>
                      <a:pt x="265" y="343"/>
                    </a:lnTo>
                    <a:lnTo>
                      <a:pt x="254" y="341"/>
                    </a:lnTo>
                    <a:lnTo>
                      <a:pt x="240" y="339"/>
                    </a:lnTo>
                    <a:lnTo>
                      <a:pt x="345" y="339"/>
                    </a:lnTo>
                    <a:lnTo>
                      <a:pt x="345" y="159"/>
                    </a:lnTo>
                    <a:lnTo>
                      <a:pt x="347" y="159"/>
                    </a:lnTo>
                    <a:lnTo>
                      <a:pt x="349" y="159"/>
                    </a:lnTo>
                    <a:close/>
                    <a:moveTo>
                      <a:pt x="20" y="343"/>
                    </a:moveTo>
                    <a:lnTo>
                      <a:pt x="0" y="343"/>
                    </a:lnTo>
                    <a:lnTo>
                      <a:pt x="0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339"/>
                    </a:lnTo>
                    <a:lnTo>
                      <a:pt x="98" y="339"/>
                    </a:lnTo>
                    <a:lnTo>
                      <a:pt x="78" y="339"/>
                    </a:lnTo>
                    <a:lnTo>
                      <a:pt x="59" y="341"/>
                    </a:lnTo>
                    <a:lnTo>
                      <a:pt x="39" y="341"/>
                    </a:lnTo>
                    <a:lnTo>
                      <a:pt x="20" y="343"/>
                    </a:lnTo>
                    <a:close/>
                  </a:path>
                </a:pathLst>
              </a:custGeom>
              <a:solidFill>
                <a:srgbClr val="78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13"/>
              <p:cNvSpPr>
                <a:spLocks noEditPoints="1"/>
              </p:cNvSpPr>
              <p:nvPr/>
            </p:nvSpPr>
            <p:spPr bwMode="auto">
              <a:xfrm>
                <a:off x="2414" y="2059"/>
                <a:ext cx="676" cy="656"/>
              </a:xfrm>
              <a:custGeom>
                <a:avLst/>
                <a:gdLst>
                  <a:gd name="T0" fmla="*/ 0 w 345"/>
                  <a:gd name="T1" fmla="*/ 0 h 339"/>
                  <a:gd name="T2" fmla="*/ 160 w 345"/>
                  <a:gd name="T3" fmla="*/ 0 h 339"/>
                  <a:gd name="T4" fmla="*/ 162 w 345"/>
                  <a:gd name="T5" fmla="*/ 2 h 339"/>
                  <a:gd name="T6" fmla="*/ 164 w 345"/>
                  <a:gd name="T7" fmla="*/ 4 h 339"/>
                  <a:gd name="T8" fmla="*/ 4 w 345"/>
                  <a:gd name="T9" fmla="*/ 4 h 339"/>
                  <a:gd name="T10" fmla="*/ 0 w 345"/>
                  <a:gd name="T11" fmla="*/ 0 h 339"/>
                  <a:gd name="T12" fmla="*/ 0 w 345"/>
                  <a:gd name="T13" fmla="*/ 151 h 339"/>
                  <a:gd name="T14" fmla="*/ 2 w 345"/>
                  <a:gd name="T15" fmla="*/ 151 h 339"/>
                  <a:gd name="T16" fmla="*/ 4 w 345"/>
                  <a:gd name="T17" fmla="*/ 153 h 339"/>
                  <a:gd name="T18" fmla="*/ 4 w 345"/>
                  <a:gd name="T19" fmla="*/ 4 h 339"/>
                  <a:gd name="T20" fmla="*/ 0 w 345"/>
                  <a:gd name="T21" fmla="*/ 0 h 339"/>
                  <a:gd name="T22" fmla="*/ 185 w 345"/>
                  <a:gd name="T23" fmla="*/ 0 h 339"/>
                  <a:gd name="T24" fmla="*/ 345 w 345"/>
                  <a:gd name="T25" fmla="*/ 0 h 339"/>
                  <a:gd name="T26" fmla="*/ 345 w 345"/>
                  <a:gd name="T27" fmla="*/ 150 h 339"/>
                  <a:gd name="T28" fmla="*/ 343 w 345"/>
                  <a:gd name="T29" fmla="*/ 150 h 339"/>
                  <a:gd name="T30" fmla="*/ 341 w 345"/>
                  <a:gd name="T31" fmla="*/ 151 h 339"/>
                  <a:gd name="T32" fmla="*/ 341 w 345"/>
                  <a:gd name="T33" fmla="*/ 4 h 339"/>
                  <a:gd name="T34" fmla="*/ 181 w 345"/>
                  <a:gd name="T35" fmla="*/ 4 h 339"/>
                  <a:gd name="T36" fmla="*/ 183 w 345"/>
                  <a:gd name="T37" fmla="*/ 2 h 339"/>
                  <a:gd name="T38" fmla="*/ 185 w 345"/>
                  <a:gd name="T39" fmla="*/ 0 h 339"/>
                  <a:gd name="T40" fmla="*/ 345 w 345"/>
                  <a:gd name="T41" fmla="*/ 157 h 339"/>
                  <a:gd name="T42" fmla="*/ 345 w 345"/>
                  <a:gd name="T43" fmla="*/ 339 h 339"/>
                  <a:gd name="T44" fmla="*/ 250 w 345"/>
                  <a:gd name="T45" fmla="*/ 339 h 339"/>
                  <a:gd name="T46" fmla="*/ 240 w 345"/>
                  <a:gd name="T47" fmla="*/ 337 h 339"/>
                  <a:gd name="T48" fmla="*/ 230 w 345"/>
                  <a:gd name="T49" fmla="*/ 335 h 339"/>
                  <a:gd name="T50" fmla="*/ 341 w 345"/>
                  <a:gd name="T51" fmla="*/ 335 h 339"/>
                  <a:gd name="T52" fmla="*/ 341 w 345"/>
                  <a:gd name="T53" fmla="*/ 155 h 339"/>
                  <a:gd name="T54" fmla="*/ 343 w 345"/>
                  <a:gd name="T55" fmla="*/ 157 h 339"/>
                  <a:gd name="T56" fmla="*/ 345 w 345"/>
                  <a:gd name="T57" fmla="*/ 157 h 339"/>
                  <a:gd name="T58" fmla="*/ 70 w 345"/>
                  <a:gd name="T59" fmla="*/ 339 h 339"/>
                  <a:gd name="T60" fmla="*/ 0 w 345"/>
                  <a:gd name="T61" fmla="*/ 339 h 339"/>
                  <a:gd name="T62" fmla="*/ 0 w 345"/>
                  <a:gd name="T63" fmla="*/ 153 h 339"/>
                  <a:gd name="T64" fmla="*/ 2 w 345"/>
                  <a:gd name="T65" fmla="*/ 153 h 339"/>
                  <a:gd name="T66" fmla="*/ 4 w 345"/>
                  <a:gd name="T67" fmla="*/ 153 h 339"/>
                  <a:gd name="T68" fmla="*/ 4 w 345"/>
                  <a:gd name="T69" fmla="*/ 335 h 339"/>
                  <a:gd name="T70" fmla="*/ 107 w 345"/>
                  <a:gd name="T71" fmla="*/ 335 h 339"/>
                  <a:gd name="T72" fmla="*/ 90 w 345"/>
                  <a:gd name="T73" fmla="*/ 337 h 339"/>
                  <a:gd name="T74" fmla="*/ 70 w 345"/>
                  <a:gd name="T7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5" h="339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5" y="0"/>
                    </a:moveTo>
                    <a:lnTo>
                      <a:pt x="345" y="0"/>
                    </a:lnTo>
                    <a:lnTo>
                      <a:pt x="345" y="150"/>
                    </a:lnTo>
                    <a:lnTo>
                      <a:pt x="343" y="150"/>
                    </a:lnTo>
                    <a:lnTo>
                      <a:pt x="341" y="151"/>
                    </a:lnTo>
                    <a:lnTo>
                      <a:pt x="341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close/>
                    <a:moveTo>
                      <a:pt x="345" y="157"/>
                    </a:moveTo>
                    <a:lnTo>
                      <a:pt x="345" y="339"/>
                    </a:lnTo>
                    <a:lnTo>
                      <a:pt x="250" y="339"/>
                    </a:lnTo>
                    <a:lnTo>
                      <a:pt x="240" y="337"/>
                    </a:lnTo>
                    <a:lnTo>
                      <a:pt x="230" y="335"/>
                    </a:lnTo>
                    <a:lnTo>
                      <a:pt x="341" y="335"/>
                    </a:lnTo>
                    <a:lnTo>
                      <a:pt x="341" y="155"/>
                    </a:lnTo>
                    <a:lnTo>
                      <a:pt x="343" y="157"/>
                    </a:lnTo>
                    <a:lnTo>
                      <a:pt x="345" y="157"/>
                    </a:lnTo>
                    <a:close/>
                    <a:moveTo>
                      <a:pt x="70" y="339"/>
                    </a:moveTo>
                    <a:lnTo>
                      <a:pt x="0" y="339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335"/>
                    </a:lnTo>
                    <a:lnTo>
                      <a:pt x="107" y="335"/>
                    </a:lnTo>
                    <a:lnTo>
                      <a:pt x="90" y="337"/>
                    </a:lnTo>
                    <a:lnTo>
                      <a:pt x="70" y="339"/>
                    </a:lnTo>
                    <a:close/>
                  </a:path>
                </a:pathLst>
              </a:custGeom>
              <a:solidFill>
                <a:srgbClr val="79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14"/>
              <p:cNvSpPr>
                <a:spLocks noEditPoints="1"/>
              </p:cNvSpPr>
              <p:nvPr/>
            </p:nvSpPr>
            <p:spPr bwMode="auto">
              <a:xfrm>
                <a:off x="2418" y="2063"/>
                <a:ext cx="668" cy="649"/>
              </a:xfrm>
              <a:custGeom>
                <a:avLst/>
                <a:gdLst>
                  <a:gd name="T0" fmla="*/ 0 w 341"/>
                  <a:gd name="T1" fmla="*/ 0 h 335"/>
                  <a:gd name="T2" fmla="*/ 160 w 341"/>
                  <a:gd name="T3" fmla="*/ 0 h 335"/>
                  <a:gd name="T4" fmla="*/ 162 w 341"/>
                  <a:gd name="T5" fmla="*/ 2 h 335"/>
                  <a:gd name="T6" fmla="*/ 164 w 341"/>
                  <a:gd name="T7" fmla="*/ 4 h 335"/>
                  <a:gd name="T8" fmla="*/ 4 w 341"/>
                  <a:gd name="T9" fmla="*/ 4 h 335"/>
                  <a:gd name="T10" fmla="*/ 0 w 341"/>
                  <a:gd name="T11" fmla="*/ 0 h 335"/>
                  <a:gd name="T12" fmla="*/ 0 w 341"/>
                  <a:gd name="T13" fmla="*/ 149 h 335"/>
                  <a:gd name="T14" fmla="*/ 2 w 341"/>
                  <a:gd name="T15" fmla="*/ 151 h 335"/>
                  <a:gd name="T16" fmla="*/ 4 w 341"/>
                  <a:gd name="T17" fmla="*/ 151 h 335"/>
                  <a:gd name="T18" fmla="*/ 2 w 341"/>
                  <a:gd name="T19" fmla="*/ 151 h 335"/>
                  <a:gd name="T20" fmla="*/ 0 w 341"/>
                  <a:gd name="T21" fmla="*/ 151 h 335"/>
                  <a:gd name="T22" fmla="*/ 0 w 341"/>
                  <a:gd name="T23" fmla="*/ 335 h 335"/>
                  <a:gd name="T24" fmla="*/ 94 w 341"/>
                  <a:gd name="T25" fmla="*/ 335 h 335"/>
                  <a:gd name="T26" fmla="*/ 103 w 341"/>
                  <a:gd name="T27" fmla="*/ 333 h 335"/>
                  <a:gd name="T28" fmla="*/ 115 w 341"/>
                  <a:gd name="T29" fmla="*/ 331 h 335"/>
                  <a:gd name="T30" fmla="*/ 4 w 341"/>
                  <a:gd name="T31" fmla="*/ 331 h 335"/>
                  <a:gd name="T32" fmla="*/ 4 w 341"/>
                  <a:gd name="T33" fmla="*/ 4 h 335"/>
                  <a:gd name="T34" fmla="*/ 0 w 341"/>
                  <a:gd name="T35" fmla="*/ 0 h 335"/>
                  <a:gd name="T36" fmla="*/ 181 w 341"/>
                  <a:gd name="T37" fmla="*/ 0 h 335"/>
                  <a:gd name="T38" fmla="*/ 341 w 341"/>
                  <a:gd name="T39" fmla="*/ 0 h 335"/>
                  <a:gd name="T40" fmla="*/ 341 w 341"/>
                  <a:gd name="T41" fmla="*/ 148 h 335"/>
                  <a:gd name="T42" fmla="*/ 339 w 341"/>
                  <a:gd name="T43" fmla="*/ 149 h 335"/>
                  <a:gd name="T44" fmla="*/ 337 w 341"/>
                  <a:gd name="T45" fmla="*/ 149 h 335"/>
                  <a:gd name="T46" fmla="*/ 337 w 341"/>
                  <a:gd name="T47" fmla="*/ 4 h 335"/>
                  <a:gd name="T48" fmla="*/ 177 w 341"/>
                  <a:gd name="T49" fmla="*/ 4 h 335"/>
                  <a:gd name="T50" fmla="*/ 179 w 341"/>
                  <a:gd name="T51" fmla="*/ 2 h 335"/>
                  <a:gd name="T52" fmla="*/ 181 w 341"/>
                  <a:gd name="T53" fmla="*/ 0 h 335"/>
                  <a:gd name="T54" fmla="*/ 341 w 341"/>
                  <a:gd name="T55" fmla="*/ 155 h 335"/>
                  <a:gd name="T56" fmla="*/ 341 w 341"/>
                  <a:gd name="T57" fmla="*/ 335 h 335"/>
                  <a:gd name="T58" fmla="*/ 236 w 341"/>
                  <a:gd name="T59" fmla="*/ 335 h 335"/>
                  <a:gd name="T60" fmla="*/ 230 w 341"/>
                  <a:gd name="T61" fmla="*/ 333 h 335"/>
                  <a:gd name="T62" fmla="*/ 222 w 341"/>
                  <a:gd name="T63" fmla="*/ 331 h 335"/>
                  <a:gd name="T64" fmla="*/ 337 w 341"/>
                  <a:gd name="T65" fmla="*/ 331 h 335"/>
                  <a:gd name="T66" fmla="*/ 337 w 341"/>
                  <a:gd name="T67" fmla="*/ 153 h 335"/>
                  <a:gd name="T68" fmla="*/ 339 w 341"/>
                  <a:gd name="T69" fmla="*/ 153 h 335"/>
                  <a:gd name="T70" fmla="*/ 341 w 341"/>
                  <a:gd name="T71" fmla="*/ 15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35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335"/>
                    </a:lnTo>
                    <a:lnTo>
                      <a:pt x="94" y="335"/>
                    </a:lnTo>
                    <a:lnTo>
                      <a:pt x="103" y="333"/>
                    </a:lnTo>
                    <a:lnTo>
                      <a:pt x="115" y="331"/>
                    </a:lnTo>
                    <a:lnTo>
                      <a:pt x="4" y="3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81" y="0"/>
                    </a:moveTo>
                    <a:lnTo>
                      <a:pt x="341" y="0"/>
                    </a:lnTo>
                    <a:lnTo>
                      <a:pt x="341" y="148"/>
                    </a:lnTo>
                    <a:lnTo>
                      <a:pt x="339" y="149"/>
                    </a:lnTo>
                    <a:lnTo>
                      <a:pt x="337" y="149"/>
                    </a:lnTo>
                    <a:lnTo>
                      <a:pt x="337" y="4"/>
                    </a:lnTo>
                    <a:lnTo>
                      <a:pt x="177" y="4"/>
                    </a:lnTo>
                    <a:lnTo>
                      <a:pt x="179" y="2"/>
                    </a:lnTo>
                    <a:lnTo>
                      <a:pt x="181" y="0"/>
                    </a:lnTo>
                    <a:close/>
                    <a:moveTo>
                      <a:pt x="341" y="155"/>
                    </a:moveTo>
                    <a:lnTo>
                      <a:pt x="341" y="335"/>
                    </a:lnTo>
                    <a:lnTo>
                      <a:pt x="236" y="335"/>
                    </a:lnTo>
                    <a:lnTo>
                      <a:pt x="230" y="333"/>
                    </a:lnTo>
                    <a:lnTo>
                      <a:pt x="222" y="331"/>
                    </a:lnTo>
                    <a:lnTo>
                      <a:pt x="337" y="331"/>
                    </a:lnTo>
                    <a:lnTo>
                      <a:pt x="337" y="153"/>
                    </a:lnTo>
                    <a:lnTo>
                      <a:pt x="339" y="153"/>
                    </a:lnTo>
                    <a:lnTo>
                      <a:pt x="341" y="155"/>
                    </a:lnTo>
                    <a:close/>
                  </a:path>
                </a:pathLst>
              </a:custGeom>
              <a:solidFill>
                <a:srgbClr val="7A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15"/>
              <p:cNvSpPr>
                <a:spLocks noEditPoints="1"/>
              </p:cNvSpPr>
              <p:nvPr/>
            </p:nvSpPr>
            <p:spPr bwMode="auto">
              <a:xfrm>
                <a:off x="2422" y="2067"/>
                <a:ext cx="660" cy="641"/>
              </a:xfrm>
              <a:custGeom>
                <a:avLst/>
                <a:gdLst>
                  <a:gd name="T0" fmla="*/ 0 w 337"/>
                  <a:gd name="T1" fmla="*/ 0 h 331"/>
                  <a:gd name="T2" fmla="*/ 160 w 337"/>
                  <a:gd name="T3" fmla="*/ 0 h 331"/>
                  <a:gd name="T4" fmla="*/ 162 w 337"/>
                  <a:gd name="T5" fmla="*/ 2 h 331"/>
                  <a:gd name="T6" fmla="*/ 164 w 337"/>
                  <a:gd name="T7" fmla="*/ 4 h 331"/>
                  <a:gd name="T8" fmla="*/ 4 w 337"/>
                  <a:gd name="T9" fmla="*/ 4 h 331"/>
                  <a:gd name="T10" fmla="*/ 0 w 337"/>
                  <a:gd name="T11" fmla="*/ 0 h 331"/>
                  <a:gd name="T12" fmla="*/ 0 w 337"/>
                  <a:gd name="T13" fmla="*/ 149 h 331"/>
                  <a:gd name="T14" fmla="*/ 2 w 337"/>
                  <a:gd name="T15" fmla="*/ 149 h 331"/>
                  <a:gd name="T16" fmla="*/ 2 w 337"/>
                  <a:gd name="T17" fmla="*/ 149 h 331"/>
                  <a:gd name="T18" fmla="*/ 2 w 337"/>
                  <a:gd name="T19" fmla="*/ 149 h 331"/>
                  <a:gd name="T20" fmla="*/ 0 w 337"/>
                  <a:gd name="T21" fmla="*/ 149 h 331"/>
                  <a:gd name="T22" fmla="*/ 0 w 337"/>
                  <a:gd name="T23" fmla="*/ 331 h 331"/>
                  <a:gd name="T24" fmla="*/ 103 w 337"/>
                  <a:gd name="T25" fmla="*/ 331 h 331"/>
                  <a:gd name="T26" fmla="*/ 111 w 337"/>
                  <a:gd name="T27" fmla="*/ 329 h 331"/>
                  <a:gd name="T28" fmla="*/ 121 w 337"/>
                  <a:gd name="T29" fmla="*/ 328 h 331"/>
                  <a:gd name="T30" fmla="*/ 4 w 337"/>
                  <a:gd name="T31" fmla="*/ 328 h 331"/>
                  <a:gd name="T32" fmla="*/ 4 w 337"/>
                  <a:gd name="T33" fmla="*/ 4 h 331"/>
                  <a:gd name="T34" fmla="*/ 0 w 337"/>
                  <a:gd name="T35" fmla="*/ 0 h 331"/>
                  <a:gd name="T36" fmla="*/ 177 w 337"/>
                  <a:gd name="T37" fmla="*/ 0 h 331"/>
                  <a:gd name="T38" fmla="*/ 337 w 337"/>
                  <a:gd name="T39" fmla="*/ 0 h 331"/>
                  <a:gd name="T40" fmla="*/ 337 w 337"/>
                  <a:gd name="T41" fmla="*/ 147 h 331"/>
                  <a:gd name="T42" fmla="*/ 335 w 337"/>
                  <a:gd name="T43" fmla="*/ 147 h 331"/>
                  <a:gd name="T44" fmla="*/ 333 w 337"/>
                  <a:gd name="T45" fmla="*/ 147 h 331"/>
                  <a:gd name="T46" fmla="*/ 333 w 337"/>
                  <a:gd name="T47" fmla="*/ 4 h 331"/>
                  <a:gd name="T48" fmla="*/ 174 w 337"/>
                  <a:gd name="T49" fmla="*/ 4 h 331"/>
                  <a:gd name="T50" fmla="*/ 175 w 337"/>
                  <a:gd name="T51" fmla="*/ 2 h 331"/>
                  <a:gd name="T52" fmla="*/ 177 w 337"/>
                  <a:gd name="T53" fmla="*/ 0 h 331"/>
                  <a:gd name="T54" fmla="*/ 337 w 337"/>
                  <a:gd name="T55" fmla="*/ 151 h 331"/>
                  <a:gd name="T56" fmla="*/ 337 w 337"/>
                  <a:gd name="T57" fmla="*/ 331 h 331"/>
                  <a:gd name="T58" fmla="*/ 226 w 337"/>
                  <a:gd name="T59" fmla="*/ 331 h 331"/>
                  <a:gd name="T60" fmla="*/ 220 w 337"/>
                  <a:gd name="T61" fmla="*/ 329 h 331"/>
                  <a:gd name="T62" fmla="*/ 214 w 337"/>
                  <a:gd name="T63" fmla="*/ 328 h 331"/>
                  <a:gd name="T64" fmla="*/ 333 w 337"/>
                  <a:gd name="T65" fmla="*/ 328 h 331"/>
                  <a:gd name="T66" fmla="*/ 333 w 337"/>
                  <a:gd name="T67" fmla="*/ 151 h 331"/>
                  <a:gd name="T68" fmla="*/ 335 w 337"/>
                  <a:gd name="T69" fmla="*/ 151 h 331"/>
                  <a:gd name="T70" fmla="*/ 337 w 337"/>
                  <a:gd name="T71" fmla="*/ 15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7" h="331">
                    <a:moveTo>
                      <a:pt x="0" y="0"/>
                    </a:moveTo>
                    <a:lnTo>
                      <a:pt x="160" y="0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331"/>
                    </a:lnTo>
                    <a:lnTo>
                      <a:pt x="103" y="331"/>
                    </a:lnTo>
                    <a:lnTo>
                      <a:pt x="111" y="329"/>
                    </a:lnTo>
                    <a:lnTo>
                      <a:pt x="121" y="328"/>
                    </a:lnTo>
                    <a:lnTo>
                      <a:pt x="4" y="32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337" y="0"/>
                    </a:lnTo>
                    <a:lnTo>
                      <a:pt x="337" y="147"/>
                    </a:lnTo>
                    <a:lnTo>
                      <a:pt x="335" y="147"/>
                    </a:lnTo>
                    <a:lnTo>
                      <a:pt x="333" y="147"/>
                    </a:lnTo>
                    <a:lnTo>
                      <a:pt x="333" y="4"/>
                    </a:lnTo>
                    <a:lnTo>
                      <a:pt x="174" y="4"/>
                    </a:lnTo>
                    <a:lnTo>
                      <a:pt x="175" y="2"/>
                    </a:lnTo>
                    <a:lnTo>
                      <a:pt x="177" y="0"/>
                    </a:lnTo>
                    <a:close/>
                    <a:moveTo>
                      <a:pt x="337" y="151"/>
                    </a:moveTo>
                    <a:lnTo>
                      <a:pt x="337" y="331"/>
                    </a:lnTo>
                    <a:lnTo>
                      <a:pt x="226" y="331"/>
                    </a:lnTo>
                    <a:lnTo>
                      <a:pt x="220" y="329"/>
                    </a:lnTo>
                    <a:lnTo>
                      <a:pt x="214" y="328"/>
                    </a:lnTo>
                    <a:lnTo>
                      <a:pt x="333" y="328"/>
                    </a:lnTo>
                    <a:lnTo>
                      <a:pt x="333" y="151"/>
                    </a:lnTo>
                    <a:lnTo>
                      <a:pt x="335" y="151"/>
                    </a:lnTo>
                    <a:lnTo>
                      <a:pt x="337" y="151"/>
                    </a:lnTo>
                    <a:close/>
                  </a:path>
                </a:pathLst>
              </a:custGeom>
              <a:solidFill>
                <a:srgbClr val="7B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16"/>
              <p:cNvSpPr>
                <a:spLocks noEditPoints="1"/>
              </p:cNvSpPr>
              <p:nvPr/>
            </p:nvSpPr>
            <p:spPr bwMode="auto">
              <a:xfrm>
                <a:off x="2426" y="2071"/>
                <a:ext cx="652" cy="633"/>
              </a:xfrm>
              <a:custGeom>
                <a:avLst/>
                <a:gdLst>
                  <a:gd name="T0" fmla="*/ 0 w 333"/>
                  <a:gd name="T1" fmla="*/ 0 h 327"/>
                  <a:gd name="T2" fmla="*/ 160 w 333"/>
                  <a:gd name="T3" fmla="*/ 0 h 327"/>
                  <a:gd name="T4" fmla="*/ 160 w 333"/>
                  <a:gd name="T5" fmla="*/ 2 h 327"/>
                  <a:gd name="T6" fmla="*/ 162 w 333"/>
                  <a:gd name="T7" fmla="*/ 4 h 327"/>
                  <a:gd name="T8" fmla="*/ 4 w 333"/>
                  <a:gd name="T9" fmla="*/ 4 h 327"/>
                  <a:gd name="T10" fmla="*/ 0 w 333"/>
                  <a:gd name="T11" fmla="*/ 0 h 327"/>
                  <a:gd name="T12" fmla="*/ 0 w 333"/>
                  <a:gd name="T13" fmla="*/ 327 h 327"/>
                  <a:gd name="T14" fmla="*/ 111 w 333"/>
                  <a:gd name="T15" fmla="*/ 327 h 327"/>
                  <a:gd name="T16" fmla="*/ 117 w 333"/>
                  <a:gd name="T17" fmla="*/ 326 h 327"/>
                  <a:gd name="T18" fmla="*/ 125 w 333"/>
                  <a:gd name="T19" fmla="*/ 324 h 327"/>
                  <a:gd name="T20" fmla="*/ 4 w 333"/>
                  <a:gd name="T21" fmla="*/ 324 h 327"/>
                  <a:gd name="T22" fmla="*/ 4 w 333"/>
                  <a:gd name="T23" fmla="*/ 4 h 327"/>
                  <a:gd name="T24" fmla="*/ 0 w 333"/>
                  <a:gd name="T25" fmla="*/ 0 h 327"/>
                  <a:gd name="T26" fmla="*/ 173 w 333"/>
                  <a:gd name="T27" fmla="*/ 0 h 327"/>
                  <a:gd name="T28" fmla="*/ 333 w 333"/>
                  <a:gd name="T29" fmla="*/ 0 h 327"/>
                  <a:gd name="T30" fmla="*/ 333 w 333"/>
                  <a:gd name="T31" fmla="*/ 145 h 327"/>
                  <a:gd name="T32" fmla="*/ 331 w 333"/>
                  <a:gd name="T33" fmla="*/ 145 h 327"/>
                  <a:gd name="T34" fmla="*/ 329 w 333"/>
                  <a:gd name="T35" fmla="*/ 145 h 327"/>
                  <a:gd name="T36" fmla="*/ 329 w 333"/>
                  <a:gd name="T37" fmla="*/ 4 h 327"/>
                  <a:gd name="T38" fmla="*/ 170 w 333"/>
                  <a:gd name="T39" fmla="*/ 4 h 327"/>
                  <a:gd name="T40" fmla="*/ 172 w 333"/>
                  <a:gd name="T41" fmla="*/ 2 h 327"/>
                  <a:gd name="T42" fmla="*/ 173 w 333"/>
                  <a:gd name="T43" fmla="*/ 0 h 327"/>
                  <a:gd name="T44" fmla="*/ 333 w 333"/>
                  <a:gd name="T45" fmla="*/ 149 h 327"/>
                  <a:gd name="T46" fmla="*/ 333 w 333"/>
                  <a:gd name="T47" fmla="*/ 327 h 327"/>
                  <a:gd name="T48" fmla="*/ 218 w 333"/>
                  <a:gd name="T49" fmla="*/ 327 h 327"/>
                  <a:gd name="T50" fmla="*/ 212 w 333"/>
                  <a:gd name="T51" fmla="*/ 326 h 327"/>
                  <a:gd name="T52" fmla="*/ 207 w 333"/>
                  <a:gd name="T53" fmla="*/ 324 h 327"/>
                  <a:gd name="T54" fmla="*/ 329 w 333"/>
                  <a:gd name="T55" fmla="*/ 324 h 327"/>
                  <a:gd name="T56" fmla="*/ 329 w 333"/>
                  <a:gd name="T57" fmla="*/ 149 h 327"/>
                  <a:gd name="T58" fmla="*/ 331 w 333"/>
                  <a:gd name="T59" fmla="*/ 149 h 327"/>
                  <a:gd name="T60" fmla="*/ 333 w 333"/>
                  <a:gd name="T61" fmla="*/ 14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3" h="32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7"/>
                    </a:lnTo>
                    <a:lnTo>
                      <a:pt x="111" y="327"/>
                    </a:lnTo>
                    <a:lnTo>
                      <a:pt x="117" y="326"/>
                    </a:lnTo>
                    <a:lnTo>
                      <a:pt x="125" y="324"/>
                    </a:lnTo>
                    <a:lnTo>
                      <a:pt x="4" y="32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3" y="0"/>
                    </a:moveTo>
                    <a:lnTo>
                      <a:pt x="333" y="0"/>
                    </a:lnTo>
                    <a:lnTo>
                      <a:pt x="333" y="145"/>
                    </a:lnTo>
                    <a:lnTo>
                      <a:pt x="331" y="145"/>
                    </a:lnTo>
                    <a:lnTo>
                      <a:pt x="329" y="145"/>
                    </a:lnTo>
                    <a:lnTo>
                      <a:pt x="329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3" y="0"/>
                    </a:lnTo>
                    <a:close/>
                    <a:moveTo>
                      <a:pt x="333" y="149"/>
                    </a:moveTo>
                    <a:lnTo>
                      <a:pt x="333" y="327"/>
                    </a:lnTo>
                    <a:lnTo>
                      <a:pt x="218" y="327"/>
                    </a:lnTo>
                    <a:lnTo>
                      <a:pt x="212" y="326"/>
                    </a:lnTo>
                    <a:lnTo>
                      <a:pt x="207" y="324"/>
                    </a:lnTo>
                    <a:lnTo>
                      <a:pt x="329" y="324"/>
                    </a:lnTo>
                    <a:lnTo>
                      <a:pt x="329" y="149"/>
                    </a:lnTo>
                    <a:lnTo>
                      <a:pt x="331" y="149"/>
                    </a:lnTo>
                    <a:lnTo>
                      <a:pt x="333" y="149"/>
                    </a:lnTo>
                    <a:close/>
                  </a:path>
                </a:pathLst>
              </a:custGeom>
              <a:solidFill>
                <a:srgbClr val="7D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17"/>
              <p:cNvSpPr>
                <a:spLocks noEditPoints="1"/>
              </p:cNvSpPr>
              <p:nvPr/>
            </p:nvSpPr>
            <p:spPr bwMode="auto">
              <a:xfrm>
                <a:off x="2430" y="2075"/>
                <a:ext cx="644" cy="627"/>
              </a:xfrm>
              <a:custGeom>
                <a:avLst/>
                <a:gdLst>
                  <a:gd name="T0" fmla="*/ 0 w 329"/>
                  <a:gd name="T1" fmla="*/ 0 h 324"/>
                  <a:gd name="T2" fmla="*/ 160 w 329"/>
                  <a:gd name="T3" fmla="*/ 0 h 324"/>
                  <a:gd name="T4" fmla="*/ 160 w 329"/>
                  <a:gd name="T5" fmla="*/ 2 h 324"/>
                  <a:gd name="T6" fmla="*/ 162 w 329"/>
                  <a:gd name="T7" fmla="*/ 4 h 324"/>
                  <a:gd name="T8" fmla="*/ 4 w 329"/>
                  <a:gd name="T9" fmla="*/ 4 h 324"/>
                  <a:gd name="T10" fmla="*/ 0 w 329"/>
                  <a:gd name="T11" fmla="*/ 0 h 324"/>
                  <a:gd name="T12" fmla="*/ 0 w 329"/>
                  <a:gd name="T13" fmla="*/ 324 h 324"/>
                  <a:gd name="T14" fmla="*/ 117 w 329"/>
                  <a:gd name="T15" fmla="*/ 324 h 324"/>
                  <a:gd name="T16" fmla="*/ 121 w 329"/>
                  <a:gd name="T17" fmla="*/ 322 h 324"/>
                  <a:gd name="T18" fmla="*/ 127 w 329"/>
                  <a:gd name="T19" fmla="*/ 320 h 324"/>
                  <a:gd name="T20" fmla="*/ 4 w 329"/>
                  <a:gd name="T21" fmla="*/ 320 h 324"/>
                  <a:gd name="T22" fmla="*/ 4 w 329"/>
                  <a:gd name="T23" fmla="*/ 4 h 324"/>
                  <a:gd name="T24" fmla="*/ 0 w 329"/>
                  <a:gd name="T25" fmla="*/ 0 h 324"/>
                  <a:gd name="T26" fmla="*/ 170 w 329"/>
                  <a:gd name="T27" fmla="*/ 0 h 324"/>
                  <a:gd name="T28" fmla="*/ 329 w 329"/>
                  <a:gd name="T29" fmla="*/ 0 h 324"/>
                  <a:gd name="T30" fmla="*/ 329 w 329"/>
                  <a:gd name="T31" fmla="*/ 143 h 324"/>
                  <a:gd name="T32" fmla="*/ 327 w 329"/>
                  <a:gd name="T33" fmla="*/ 143 h 324"/>
                  <a:gd name="T34" fmla="*/ 326 w 329"/>
                  <a:gd name="T35" fmla="*/ 143 h 324"/>
                  <a:gd name="T36" fmla="*/ 326 w 329"/>
                  <a:gd name="T37" fmla="*/ 4 h 324"/>
                  <a:gd name="T38" fmla="*/ 168 w 329"/>
                  <a:gd name="T39" fmla="*/ 4 h 324"/>
                  <a:gd name="T40" fmla="*/ 168 w 329"/>
                  <a:gd name="T41" fmla="*/ 2 h 324"/>
                  <a:gd name="T42" fmla="*/ 170 w 329"/>
                  <a:gd name="T43" fmla="*/ 0 h 324"/>
                  <a:gd name="T44" fmla="*/ 329 w 329"/>
                  <a:gd name="T45" fmla="*/ 147 h 324"/>
                  <a:gd name="T46" fmla="*/ 329 w 329"/>
                  <a:gd name="T47" fmla="*/ 324 h 324"/>
                  <a:gd name="T48" fmla="*/ 210 w 329"/>
                  <a:gd name="T49" fmla="*/ 324 h 324"/>
                  <a:gd name="T50" fmla="*/ 205 w 329"/>
                  <a:gd name="T51" fmla="*/ 322 h 324"/>
                  <a:gd name="T52" fmla="*/ 201 w 329"/>
                  <a:gd name="T53" fmla="*/ 320 h 324"/>
                  <a:gd name="T54" fmla="*/ 326 w 329"/>
                  <a:gd name="T55" fmla="*/ 320 h 324"/>
                  <a:gd name="T56" fmla="*/ 326 w 329"/>
                  <a:gd name="T57" fmla="*/ 145 h 324"/>
                  <a:gd name="T58" fmla="*/ 327 w 329"/>
                  <a:gd name="T59" fmla="*/ 147 h 324"/>
                  <a:gd name="T60" fmla="*/ 329 w 329"/>
                  <a:gd name="T61" fmla="*/ 1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324">
                    <a:moveTo>
                      <a:pt x="0" y="0"/>
                    </a:moveTo>
                    <a:lnTo>
                      <a:pt x="160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4"/>
                    </a:lnTo>
                    <a:lnTo>
                      <a:pt x="117" y="324"/>
                    </a:lnTo>
                    <a:lnTo>
                      <a:pt x="121" y="322"/>
                    </a:lnTo>
                    <a:lnTo>
                      <a:pt x="127" y="320"/>
                    </a:lnTo>
                    <a:lnTo>
                      <a:pt x="4" y="32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70" y="0"/>
                    </a:moveTo>
                    <a:lnTo>
                      <a:pt x="329" y="0"/>
                    </a:lnTo>
                    <a:lnTo>
                      <a:pt x="329" y="143"/>
                    </a:lnTo>
                    <a:lnTo>
                      <a:pt x="327" y="143"/>
                    </a:lnTo>
                    <a:lnTo>
                      <a:pt x="326" y="143"/>
                    </a:lnTo>
                    <a:lnTo>
                      <a:pt x="326" y="4"/>
                    </a:lnTo>
                    <a:lnTo>
                      <a:pt x="168" y="4"/>
                    </a:lnTo>
                    <a:lnTo>
                      <a:pt x="168" y="2"/>
                    </a:lnTo>
                    <a:lnTo>
                      <a:pt x="170" y="0"/>
                    </a:lnTo>
                    <a:close/>
                    <a:moveTo>
                      <a:pt x="329" y="147"/>
                    </a:moveTo>
                    <a:lnTo>
                      <a:pt x="329" y="324"/>
                    </a:lnTo>
                    <a:lnTo>
                      <a:pt x="210" y="324"/>
                    </a:lnTo>
                    <a:lnTo>
                      <a:pt x="205" y="322"/>
                    </a:lnTo>
                    <a:lnTo>
                      <a:pt x="201" y="320"/>
                    </a:lnTo>
                    <a:lnTo>
                      <a:pt x="326" y="320"/>
                    </a:lnTo>
                    <a:lnTo>
                      <a:pt x="326" y="145"/>
                    </a:lnTo>
                    <a:lnTo>
                      <a:pt x="327" y="147"/>
                    </a:lnTo>
                    <a:lnTo>
                      <a:pt x="329" y="147"/>
                    </a:lnTo>
                    <a:close/>
                  </a:path>
                </a:pathLst>
              </a:custGeom>
              <a:solidFill>
                <a:srgbClr val="7E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18"/>
              <p:cNvSpPr>
                <a:spLocks noEditPoints="1"/>
              </p:cNvSpPr>
              <p:nvPr/>
            </p:nvSpPr>
            <p:spPr bwMode="auto">
              <a:xfrm>
                <a:off x="2434" y="2078"/>
                <a:ext cx="637" cy="620"/>
              </a:xfrm>
              <a:custGeom>
                <a:avLst/>
                <a:gdLst>
                  <a:gd name="T0" fmla="*/ 0 w 325"/>
                  <a:gd name="T1" fmla="*/ 0 h 320"/>
                  <a:gd name="T2" fmla="*/ 158 w 325"/>
                  <a:gd name="T3" fmla="*/ 0 h 320"/>
                  <a:gd name="T4" fmla="*/ 160 w 325"/>
                  <a:gd name="T5" fmla="*/ 2 h 320"/>
                  <a:gd name="T6" fmla="*/ 162 w 325"/>
                  <a:gd name="T7" fmla="*/ 4 h 320"/>
                  <a:gd name="T8" fmla="*/ 4 w 325"/>
                  <a:gd name="T9" fmla="*/ 4 h 320"/>
                  <a:gd name="T10" fmla="*/ 0 w 325"/>
                  <a:gd name="T11" fmla="*/ 0 h 320"/>
                  <a:gd name="T12" fmla="*/ 0 w 325"/>
                  <a:gd name="T13" fmla="*/ 320 h 320"/>
                  <a:gd name="T14" fmla="*/ 121 w 325"/>
                  <a:gd name="T15" fmla="*/ 320 h 320"/>
                  <a:gd name="T16" fmla="*/ 125 w 325"/>
                  <a:gd name="T17" fmla="*/ 318 h 320"/>
                  <a:gd name="T18" fmla="*/ 129 w 325"/>
                  <a:gd name="T19" fmla="*/ 316 h 320"/>
                  <a:gd name="T20" fmla="*/ 4 w 325"/>
                  <a:gd name="T21" fmla="*/ 316 h 320"/>
                  <a:gd name="T22" fmla="*/ 4 w 325"/>
                  <a:gd name="T23" fmla="*/ 4 h 320"/>
                  <a:gd name="T24" fmla="*/ 0 w 325"/>
                  <a:gd name="T25" fmla="*/ 0 h 320"/>
                  <a:gd name="T26" fmla="*/ 166 w 325"/>
                  <a:gd name="T27" fmla="*/ 0 h 320"/>
                  <a:gd name="T28" fmla="*/ 325 w 325"/>
                  <a:gd name="T29" fmla="*/ 0 h 320"/>
                  <a:gd name="T30" fmla="*/ 325 w 325"/>
                  <a:gd name="T31" fmla="*/ 141 h 320"/>
                  <a:gd name="T32" fmla="*/ 324 w 325"/>
                  <a:gd name="T33" fmla="*/ 141 h 320"/>
                  <a:gd name="T34" fmla="*/ 322 w 325"/>
                  <a:gd name="T35" fmla="*/ 143 h 320"/>
                  <a:gd name="T36" fmla="*/ 322 w 325"/>
                  <a:gd name="T37" fmla="*/ 4 h 320"/>
                  <a:gd name="T38" fmla="*/ 164 w 325"/>
                  <a:gd name="T39" fmla="*/ 4 h 320"/>
                  <a:gd name="T40" fmla="*/ 166 w 325"/>
                  <a:gd name="T41" fmla="*/ 2 h 320"/>
                  <a:gd name="T42" fmla="*/ 166 w 325"/>
                  <a:gd name="T43" fmla="*/ 0 h 320"/>
                  <a:gd name="T44" fmla="*/ 325 w 325"/>
                  <a:gd name="T45" fmla="*/ 145 h 320"/>
                  <a:gd name="T46" fmla="*/ 325 w 325"/>
                  <a:gd name="T47" fmla="*/ 320 h 320"/>
                  <a:gd name="T48" fmla="*/ 203 w 325"/>
                  <a:gd name="T49" fmla="*/ 320 h 320"/>
                  <a:gd name="T50" fmla="*/ 199 w 325"/>
                  <a:gd name="T51" fmla="*/ 318 h 320"/>
                  <a:gd name="T52" fmla="*/ 195 w 325"/>
                  <a:gd name="T53" fmla="*/ 316 h 320"/>
                  <a:gd name="T54" fmla="*/ 322 w 325"/>
                  <a:gd name="T55" fmla="*/ 316 h 320"/>
                  <a:gd name="T56" fmla="*/ 322 w 325"/>
                  <a:gd name="T57" fmla="*/ 143 h 320"/>
                  <a:gd name="T58" fmla="*/ 324 w 325"/>
                  <a:gd name="T59" fmla="*/ 143 h 320"/>
                  <a:gd name="T60" fmla="*/ 325 w 325"/>
                  <a:gd name="T61" fmla="*/ 14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5" h="320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2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20"/>
                    </a:lnTo>
                    <a:lnTo>
                      <a:pt x="121" y="320"/>
                    </a:lnTo>
                    <a:lnTo>
                      <a:pt x="125" y="318"/>
                    </a:lnTo>
                    <a:lnTo>
                      <a:pt x="129" y="316"/>
                    </a:lnTo>
                    <a:lnTo>
                      <a:pt x="4" y="3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66" y="0"/>
                    </a:moveTo>
                    <a:lnTo>
                      <a:pt x="325" y="0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3"/>
                    </a:lnTo>
                    <a:lnTo>
                      <a:pt x="322" y="4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66" y="0"/>
                    </a:lnTo>
                    <a:close/>
                    <a:moveTo>
                      <a:pt x="325" y="145"/>
                    </a:moveTo>
                    <a:lnTo>
                      <a:pt x="325" y="320"/>
                    </a:lnTo>
                    <a:lnTo>
                      <a:pt x="203" y="320"/>
                    </a:lnTo>
                    <a:lnTo>
                      <a:pt x="199" y="318"/>
                    </a:lnTo>
                    <a:lnTo>
                      <a:pt x="195" y="316"/>
                    </a:lnTo>
                    <a:lnTo>
                      <a:pt x="322" y="316"/>
                    </a:lnTo>
                    <a:lnTo>
                      <a:pt x="322" y="143"/>
                    </a:lnTo>
                    <a:lnTo>
                      <a:pt x="324" y="143"/>
                    </a:lnTo>
                    <a:lnTo>
                      <a:pt x="325" y="145"/>
                    </a:lnTo>
                    <a:close/>
                  </a:path>
                </a:pathLst>
              </a:custGeom>
              <a:solidFill>
                <a:srgbClr val="7F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19"/>
              <p:cNvSpPr>
                <a:spLocks noEditPoints="1"/>
              </p:cNvSpPr>
              <p:nvPr/>
            </p:nvSpPr>
            <p:spPr bwMode="auto">
              <a:xfrm>
                <a:off x="2438" y="2082"/>
                <a:ext cx="631" cy="612"/>
              </a:xfrm>
              <a:custGeom>
                <a:avLst/>
                <a:gdLst>
                  <a:gd name="T0" fmla="*/ 0 w 322"/>
                  <a:gd name="T1" fmla="*/ 0 h 316"/>
                  <a:gd name="T2" fmla="*/ 158 w 322"/>
                  <a:gd name="T3" fmla="*/ 0 h 316"/>
                  <a:gd name="T4" fmla="*/ 160 w 322"/>
                  <a:gd name="T5" fmla="*/ 2 h 316"/>
                  <a:gd name="T6" fmla="*/ 160 w 322"/>
                  <a:gd name="T7" fmla="*/ 3 h 316"/>
                  <a:gd name="T8" fmla="*/ 162 w 322"/>
                  <a:gd name="T9" fmla="*/ 2 h 316"/>
                  <a:gd name="T10" fmla="*/ 164 w 322"/>
                  <a:gd name="T11" fmla="*/ 0 h 316"/>
                  <a:gd name="T12" fmla="*/ 322 w 322"/>
                  <a:gd name="T13" fmla="*/ 0 h 316"/>
                  <a:gd name="T14" fmla="*/ 322 w 322"/>
                  <a:gd name="T15" fmla="*/ 139 h 316"/>
                  <a:gd name="T16" fmla="*/ 320 w 322"/>
                  <a:gd name="T17" fmla="*/ 141 h 316"/>
                  <a:gd name="T18" fmla="*/ 318 w 322"/>
                  <a:gd name="T19" fmla="*/ 141 h 316"/>
                  <a:gd name="T20" fmla="*/ 318 w 322"/>
                  <a:gd name="T21" fmla="*/ 3 h 316"/>
                  <a:gd name="T22" fmla="*/ 4 w 322"/>
                  <a:gd name="T23" fmla="*/ 3 h 316"/>
                  <a:gd name="T24" fmla="*/ 0 w 322"/>
                  <a:gd name="T25" fmla="*/ 0 h 316"/>
                  <a:gd name="T26" fmla="*/ 0 w 322"/>
                  <a:gd name="T27" fmla="*/ 316 h 316"/>
                  <a:gd name="T28" fmla="*/ 123 w 322"/>
                  <a:gd name="T29" fmla="*/ 316 h 316"/>
                  <a:gd name="T30" fmla="*/ 127 w 322"/>
                  <a:gd name="T31" fmla="*/ 314 h 316"/>
                  <a:gd name="T32" fmla="*/ 130 w 322"/>
                  <a:gd name="T33" fmla="*/ 312 h 316"/>
                  <a:gd name="T34" fmla="*/ 4 w 322"/>
                  <a:gd name="T35" fmla="*/ 312 h 316"/>
                  <a:gd name="T36" fmla="*/ 4 w 322"/>
                  <a:gd name="T37" fmla="*/ 3 h 316"/>
                  <a:gd name="T38" fmla="*/ 0 w 322"/>
                  <a:gd name="T39" fmla="*/ 0 h 316"/>
                  <a:gd name="T40" fmla="*/ 322 w 322"/>
                  <a:gd name="T41" fmla="*/ 141 h 316"/>
                  <a:gd name="T42" fmla="*/ 322 w 322"/>
                  <a:gd name="T43" fmla="*/ 316 h 316"/>
                  <a:gd name="T44" fmla="*/ 197 w 322"/>
                  <a:gd name="T45" fmla="*/ 316 h 316"/>
                  <a:gd name="T46" fmla="*/ 193 w 322"/>
                  <a:gd name="T47" fmla="*/ 314 h 316"/>
                  <a:gd name="T48" fmla="*/ 189 w 322"/>
                  <a:gd name="T49" fmla="*/ 312 h 316"/>
                  <a:gd name="T50" fmla="*/ 318 w 322"/>
                  <a:gd name="T51" fmla="*/ 312 h 316"/>
                  <a:gd name="T52" fmla="*/ 318 w 322"/>
                  <a:gd name="T53" fmla="*/ 141 h 316"/>
                  <a:gd name="T54" fmla="*/ 320 w 322"/>
                  <a:gd name="T55" fmla="*/ 141 h 316"/>
                  <a:gd name="T56" fmla="*/ 322 w 322"/>
                  <a:gd name="T57" fmla="*/ 141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316">
                    <a:moveTo>
                      <a:pt x="0" y="0"/>
                    </a:moveTo>
                    <a:lnTo>
                      <a:pt x="158" y="0"/>
                    </a:lnTo>
                    <a:lnTo>
                      <a:pt x="160" y="2"/>
                    </a:lnTo>
                    <a:lnTo>
                      <a:pt x="160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322" y="0"/>
                    </a:lnTo>
                    <a:lnTo>
                      <a:pt x="322" y="139"/>
                    </a:lnTo>
                    <a:lnTo>
                      <a:pt x="320" y="141"/>
                    </a:lnTo>
                    <a:lnTo>
                      <a:pt x="318" y="141"/>
                    </a:lnTo>
                    <a:lnTo>
                      <a:pt x="318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23" y="316"/>
                    </a:lnTo>
                    <a:lnTo>
                      <a:pt x="127" y="314"/>
                    </a:lnTo>
                    <a:lnTo>
                      <a:pt x="130" y="312"/>
                    </a:lnTo>
                    <a:lnTo>
                      <a:pt x="4" y="31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322" y="141"/>
                    </a:moveTo>
                    <a:lnTo>
                      <a:pt x="322" y="316"/>
                    </a:lnTo>
                    <a:lnTo>
                      <a:pt x="197" y="316"/>
                    </a:lnTo>
                    <a:lnTo>
                      <a:pt x="193" y="314"/>
                    </a:lnTo>
                    <a:lnTo>
                      <a:pt x="189" y="312"/>
                    </a:lnTo>
                    <a:lnTo>
                      <a:pt x="318" y="312"/>
                    </a:lnTo>
                    <a:lnTo>
                      <a:pt x="318" y="141"/>
                    </a:lnTo>
                    <a:lnTo>
                      <a:pt x="320" y="141"/>
                    </a:lnTo>
                    <a:lnTo>
                      <a:pt x="322" y="141"/>
                    </a:lnTo>
                    <a:close/>
                  </a:path>
                </a:pathLst>
              </a:custGeom>
              <a:solidFill>
                <a:srgbClr val="81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20"/>
              <p:cNvSpPr>
                <a:spLocks/>
              </p:cNvSpPr>
              <p:nvPr/>
            </p:nvSpPr>
            <p:spPr bwMode="auto">
              <a:xfrm>
                <a:off x="2442" y="2086"/>
                <a:ext cx="623" cy="604"/>
              </a:xfrm>
              <a:custGeom>
                <a:avLst/>
                <a:gdLst>
                  <a:gd name="T0" fmla="*/ 0 w 318"/>
                  <a:gd name="T1" fmla="*/ 0 h 312"/>
                  <a:gd name="T2" fmla="*/ 158 w 318"/>
                  <a:gd name="T3" fmla="*/ 0 h 312"/>
                  <a:gd name="T4" fmla="*/ 158 w 318"/>
                  <a:gd name="T5" fmla="*/ 0 h 312"/>
                  <a:gd name="T6" fmla="*/ 158 w 318"/>
                  <a:gd name="T7" fmla="*/ 1 h 312"/>
                  <a:gd name="T8" fmla="*/ 158 w 318"/>
                  <a:gd name="T9" fmla="*/ 0 h 312"/>
                  <a:gd name="T10" fmla="*/ 160 w 318"/>
                  <a:gd name="T11" fmla="*/ 0 h 312"/>
                  <a:gd name="T12" fmla="*/ 318 w 318"/>
                  <a:gd name="T13" fmla="*/ 0 h 312"/>
                  <a:gd name="T14" fmla="*/ 318 w 318"/>
                  <a:gd name="T15" fmla="*/ 139 h 312"/>
                  <a:gd name="T16" fmla="*/ 316 w 318"/>
                  <a:gd name="T17" fmla="*/ 139 h 312"/>
                  <a:gd name="T18" fmla="*/ 316 w 318"/>
                  <a:gd name="T19" fmla="*/ 139 h 312"/>
                  <a:gd name="T20" fmla="*/ 316 w 318"/>
                  <a:gd name="T21" fmla="*/ 139 h 312"/>
                  <a:gd name="T22" fmla="*/ 318 w 318"/>
                  <a:gd name="T23" fmla="*/ 139 h 312"/>
                  <a:gd name="T24" fmla="*/ 318 w 318"/>
                  <a:gd name="T25" fmla="*/ 312 h 312"/>
                  <a:gd name="T26" fmla="*/ 191 w 318"/>
                  <a:gd name="T27" fmla="*/ 312 h 312"/>
                  <a:gd name="T28" fmla="*/ 187 w 318"/>
                  <a:gd name="T29" fmla="*/ 310 h 312"/>
                  <a:gd name="T30" fmla="*/ 183 w 318"/>
                  <a:gd name="T31" fmla="*/ 308 h 312"/>
                  <a:gd name="T32" fmla="*/ 314 w 318"/>
                  <a:gd name="T33" fmla="*/ 308 h 312"/>
                  <a:gd name="T34" fmla="*/ 314 w 318"/>
                  <a:gd name="T35" fmla="*/ 3 h 312"/>
                  <a:gd name="T36" fmla="*/ 4 w 318"/>
                  <a:gd name="T37" fmla="*/ 3 h 312"/>
                  <a:gd name="T38" fmla="*/ 0 w 318"/>
                  <a:gd name="T39" fmla="*/ 0 h 312"/>
                  <a:gd name="T40" fmla="*/ 0 w 318"/>
                  <a:gd name="T41" fmla="*/ 312 h 312"/>
                  <a:gd name="T42" fmla="*/ 125 w 318"/>
                  <a:gd name="T43" fmla="*/ 312 h 312"/>
                  <a:gd name="T44" fmla="*/ 128 w 318"/>
                  <a:gd name="T45" fmla="*/ 310 h 312"/>
                  <a:gd name="T46" fmla="*/ 132 w 318"/>
                  <a:gd name="T47" fmla="*/ 308 h 312"/>
                  <a:gd name="T48" fmla="*/ 4 w 318"/>
                  <a:gd name="T49" fmla="*/ 308 h 312"/>
                  <a:gd name="T50" fmla="*/ 4 w 318"/>
                  <a:gd name="T51" fmla="*/ 3 h 312"/>
                  <a:gd name="T52" fmla="*/ 0 w 318"/>
                  <a:gd name="T5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8" h="312">
                    <a:moveTo>
                      <a:pt x="0" y="0"/>
                    </a:moveTo>
                    <a:lnTo>
                      <a:pt x="158" y="0"/>
                    </a:lnTo>
                    <a:lnTo>
                      <a:pt x="158" y="0"/>
                    </a:lnTo>
                    <a:lnTo>
                      <a:pt x="158" y="1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318" y="0"/>
                    </a:lnTo>
                    <a:lnTo>
                      <a:pt x="318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6" y="139"/>
                    </a:lnTo>
                    <a:lnTo>
                      <a:pt x="318" y="139"/>
                    </a:lnTo>
                    <a:lnTo>
                      <a:pt x="318" y="312"/>
                    </a:lnTo>
                    <a:lnTo>
                      <a:pt x="191" y="312"/>
                    </a:lnTo>
                    <a:lnTo>
                      <a:pt x="187" y="310"/>
                    </a:lnTo>
                    <a:lnTo>
                      <a:pt x="183" y="308"/>
                    </a:lnTo>
                    <a:lnTo>
                      <a:pt x="314" y="308"/>
                    </a:lnTo>
                    <a:lnTo>
                      <a:pt x="31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12"/>
                    </a:lnTo>
                    <a:lnTo>
                      <a:pt x="125" y="312"/>
                    </a:lnTo>
                    <a:lnTo>
                      <a:pt x="128" y="310"/>
                    </a:lnTo>
                    <a:lnTo>
                      <a:pt x="132" y="308"/>
                    </a:lnTo>
                    <a:lnTo>
                      <a:pt x="4" y="30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21"/>
              <p:cNvSpPr>
                <a:spLocks/>
              </p:cNvSpPr>
              <p:nvPr/>
            </p:nvSpPr>
            <p:spPr bwMode="auto">
              <a:xfrm>
                <a:off x="2446" y="2088"/>
                <a:ext cx="615" cy="598"/>
              </a:xfrm>
              <a:custGeom>
                <a:avLst/>
                <a:gdLst>
                  <a:gd name="T0" fmla="*/ 0 w 314"/>
                  <a:gd name="T1" fmla="*/ 0 h 309"/>
                  <a:gd name="T2" fmla="*/ 314 w 314"/>
                  <a:gd name="T3" fmla="*/ 0 h 309"/>
                  <a:gd name="T4" fmla="*/ 314 w 314"/>
                  <a:gd name="T5" fmla="*/ 138 h 309"/>
                  <a:gd name="T6" fmla="*/ 314 w 314"/>
                  <a:gd name="T7" fmla="*/ 138 h 309"/>
                  <a:gd name="T8" fmla="*/ 314 w 314"/>
                  <a:gd name="T9" fmla="*/ 138 h 309"/>
                  <a:gd name="T10" fmla="*/ 314 w 314"/>
                  <a:gd name="T11" fmla="*/ 138 h 309"/>
                  <a:gd name="T12" fmla="*/ 314 w 314"/>
                  <a:gd name="T13" fmla="*/ 138 h 309"/>
                  <a:gd name="T14" fmla="*/ 314 w 314"/>
                  <a:gd name="T15" fmla="*/ 309 h 309"/>
                  <a:gd name="T16" fmla="*/ 185 w 314"/>
                  <a:gd name="T17" fmla="*/ 309 h 309"/>
                  <a:gd name="T18" fmla="*/ 181 w 314"/>
                  <a:gd name="T19" fmla="*/ 307 h 309"/>
                  <a:gd name="T20" fmla="*/ 179 w 314"/>
                  <a:gd name="T21" fmla="*/ 305 h 309"/>
                  <a:gd name="T22" fmla="*/ 310 w 314"/>
                  <a:gd name="T23" fmla="*/ 305 h 309"/>
                  <a:gd name="T24" fmla="*/ 310 w 314"/>
                  <a:gd name="T25" fmla="*/ 4 h 309"/>
                  <a:gd name="T26" fmla="*/ 4 w 314"/>
                  <a:gd name="T27" fmla="*/ 4 h 309"/>
                  <a:gd name="T28" fmla="*/ 0 w 314"/>
                  <a:gd name="T29" fmla="*/ 0 h 309"/>
                  <a:gd name="T30" fmla="*/ 0 w 314"/>
                  <a:gd name="T31" fmla="*/ 309 h 309"/>
                  <a:gd name="T32" fmla="*/ 126 w 314"/>
                  <a:gd name="T33" fmla="*/ 309 h 309"/>
                  <a:gd name="T34" fmla="*/ 130 w 314"/>
                  <a:gd name="T35" fmla="*/ 307 h 309"/>
                  <a:gd name="T36" fmla="*/ 134 w 314"/>
                  <a:gd name="T37" fmla="*/ 305 h 309"/>
                  <a:gd name="T38" fmla="*/ 4 w 314"/>
                  <a:gd name="T39" fmla="*/ 305 h 309"/>
                  <a:gd name="T40" fmla="*/ 4 w 314"/>
                  <a:gd name="T41" fmla="*/ 4 h 309"/>
                  <a:gd name="T42" fmla="*/ 0 w 314"/>
                  <a:gd name="T4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4" h="309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138"/>
                    </a:lnTo>
                    <a:lnTo>
                      <a:pt x="314" y="309"/>
                    </a:lnTo>
                    <a:lnTo>
                      <a:pt x="185" y="309"/>
                    </a:lnTo>
                    <a:lnTo>
                      <a:pt x="181" y="307"/>
                    </a:lnTo>
                    <a:lnTo>
                      <a:pt x="179" y="305"/>
                    </a:lnTo>
                    <a:lnTo>
                      <a:pt x="310" y="305"/>
                    </a:lnTo>
                    <a:lnTo>
                      <a:pt x="310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9"/>
                    </a:lnTo>
                    <a:lnTo>
                      <a:pt x="126" y="309"/>
                    </a:lnTo>
                    <a:lnTo>
                      <a:pt x="130" y="307"/>
                    </a:lnTo>
                    <a:lnTo>
                      <a:pt x="134" y="305"/>
                    </a:lnTo>
                    <a:lnTo>
                      <a:pt x="4" y="30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22"/>
              <p:cNvSpPr>
                <a:spLocks/>
              </p:cNvSpPr>
              <p:nvPr/>
            </p:nvSpPr>
            <p:spPr bwMode="auto">
              <a:xfrm>
                <a:off x="2450" y="2092"/>
                <a:ext cx="607" cy="590"/>
              </a:xfrm>
              <a:custGeom>
                <a:avLst/>
                <a:gdLst>
                  <a:gd name="T0" fmla="*/ 0 w 310"/>
                  <a:gd name="T1" fmla="*/ 0 h 305"/>
                  <a:gd name="T2" fmla="*/ 310 w 310"/>
                  <a:gd name="T3" fmla="*/ 0 h 305"/>
                  <a:gd name="T4" fmla="*/ 310 w 310"/>
                  <a:gd name="T5" fmla="*/ 305 h 305"/>
                  <a:gd name="T6" fmla="*/ 179 w 310"/>
                  <a:gd name="T7" fmla="*/ 305 h 305"/>
                  <a:gd name="T8" fmla="*/ 177 w 310"/>
                  <a:gd name="T9" fmla="*/ 303 h 305"/>
                  <a:gd name="T10" fmla="*/ 173 w 310"/>
                  <a:gd name="T11" fmla="*/ 301 h 305"/>
                  <a:gd name="T12" fmla="*/ 306 w 310"/>
                  <a:gd name="T13" fmla="*/ 301 h 305"/>
                  <a:gd name="T14" fmla="*/ 306 w 310"/>
                  <a:gd name="T15" fmla="*/ 4 h 305"/>
                  <a:gd name="T16" fmla="*/ 4 w 310"/>
                  <a:gd name="T17" fmla="*/ 4 h 305"/>
                  <a:gd name="T18" fmla="*/ 0 w 310"/>
                  <a:gd name="T19" fmla="*/ 0 h 305"/>
                  <a:gd name="T20" fmla="*/ 0 w 310"/>
                  <a:gd name="T21" fmla="*/ 305 h 305"/>
                  <a:gd name="T22" fmla="*/ 128 w 310"/>
                  <a:gd name="T23" fmla="*/ 305 h 305"/>
                  <a:gd name="T24" fmla="*/ 132 w 310"/>
                  <a:gd name="T25" fmla="*/ 303 h 305"/>
                  <a:gd name="T26" fmla="*/ 134 w 310"/>
                  <a:gd name="T27" fmla="*/ 301 h 305"/>
                  <a:gd name="T28" fmla="*/ 4 w 310"/>
                  <a:gd name="T29" fmla="*/ 301 h 305"/>
                  <a:gd name="T30" fmla="*/ 4 w 310"/>
                  <a:gd name="T31" fmla="*/ 4 h 305"/>
                  <a:gd name="T32" fmla="*/ 0 w 310"/>
                  <a:gd name="T33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305">
                    <a:moveTo>
                      <a:pt x="0" y="0"/>
                    </a:moveTo>
                    <a:lnTo>
                      <a:pt x="310" y="0"/>
                    </a:lnTo>
                    <a:lnTo>
                      <a:pt x="310" y="305"/>
                    </a:lnTo>
                    <a:lnTo>
                      <a:pt x="179" y="305"/>
                    </a:lnTo>
                    <a:lnTo>
                      <a:pt x="177" y="303"/>
                    </a:lnTo>
                    <a:lnTo>
                      <a:pt x="173" y="301"/>
                    </a:lnTo>
                    <a:lnTo>
                      <a:pt x="306" y="301"/>
                    </a:lnTo>
                    <a:lnTo>
                      <a:pt x="306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128" y="305"/>
                    </a:lnTo>
                    <a:lnTo>
                      <a:pt x="132" y="303"/>
                    </a:lnTo>
                    <a:lnTo>
                      <a:pt x="134" y="301"/>
                    </a:lnTo>
                    <a:lnTo>
                      <a:pt x="4" y="30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3"/>
              <p:cNvSpPr>
                <a:spLocks/>
              </p:cNvSpPr>
              <p:nvPr/>
            </p:nvSpPr>
            <p:spPr bwMode="auto">
              <a:xfrm>
                <a:off x="2453" y="2096"/>
                <a:ext cx="600" cy="582"/>
              </a:xfrm>
              <a:custGeom>
                <a:avLst/>
                <a:gdLst>
                  <a:gd name="T0" fmla="*/ 0 w 306"/>
                  <a:gd name="T1" fmla="*/ 0 h 301"/>
                  <a:gd name="T2" fmla="*/ 306 w 306"/>
                  <a:gd name="T3" fmla="*/ 0 h 301"/>
                  <a:gd name="T4" fmla="*/ 306 w 306"/>
                  <a:gd name="T5" fmla="*/ 301 h 301"/>
                  <a:gd name="T6" fmla="*/ 175 w 306"/>
                  <a:gd name="T7" fmla="*/ 301 h 301"/>
                  <a:gd name="T8" fmla="*/ 171 w 306"/>
                  <a:gd name="T9" fmla="*/ 299 h 301"/>
                  <a:gd name="T10" fmla="*/ 169 w 306"/>
                  <a:gd name="T11" fmla="*/ 297 h 301"/>
                  <a:gd name="T12" fmla="*/ 302 w 306"/>
                  <a:gd name="T13" fmla="*/ 297 h 301"/>
                  <a:gd name="T14" fmla="*/ 302 w 306"/>
                  <a:gd name="T15" fmla="*/ 4 h 301"/>
                  <a:gd name="T16" fmla="*/ 3 w 306"/>
                  <a:gd name="T17" fmla="*/ 4 h 301"/>
                  <a:gd name="T18" fmla="*/ 0 w 306"/>
                  <a:gd name="T19" fmla="*/ 0 h 301"/>
                  <a:gd name="T20" fmla="*/ 0 w 306"/>
                  <a:gd name="T21" fmla="*/ 301 h 301"/>
                  <a:gd name="T22" fmla="*/ 130 w 306"/>
                  <a:gd name="T23" fmla="*/ 301 h 301"/>
                  <a:gd name="T24" fmla="*/ 132 w 306"/>
                  <a:gd name="T25" fmla="*/ 299 h 301"/>
                  <a:gd name="T26" fmla="*/ 136 w 306"/>
                  <a:gd name="T27" fmla="*/ 297 h 301"/>
                  <a:gd name="T28" fmla="*/ 3 w 306"/>
                  <a:gd name="T29" fmla="*/ 297 h 301"/>
                  <a:gd name="T30" fmla="*/ 3 w 306"/>
                  <a:gd name="T31" fmla="*/ 4 h 301"/>
                  <a:gd name="T32" fmla="*/ 0 w 306"/>
                  <a:gd name="T3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1">
                    <a:moveTo>
                      <a:pt x="0" y="0"/>
                    </a:moveTo>
                    <a:lnTo>
                      <a:pt x="306" y="0"/>
                    </a:lnTo>
                    <a:lnTo>
                      <a:pt x="306" y="301"/>
                    </a:lnTo>
                    <a:lnTo>
                      <a:pt x="175" y="301"/>
                    </a:lnTo>
                    <a:lnTo>
                      <a:pt x="171" y="299"/>
                    </a:lnTo>
                    <a:lnTo>
                      <a:pt x="169" y="297"/>
                    </a:lnTo>
                    <a:lnTo>
                      <a:pt x="302" y="297"/>
                    </a:lnTo>
                    <a:lnTo>
                      <a:pt x="302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301"/>
                    </a:lnTo>
                    <a:lnTo>
                      <a:pt x="130" y="301"/>
                    </a:lnTo>
                    <a:lnTo>
                      <a:pt x="132" y="299"/>
                    </a:lnTo>
                    <a:lnTo>
                      <a:pt x="136" y="297"/>
                    </a:lnTo>
                    <a:lnTo>
                      <a:pt x="3" y="29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24"/>
              <p:cNvSpPr>
                <a:spLocks/>
              </p:cNvSpPr>
              <p:nvPr/>
            </p:nvSpPr>
            <p:spPr bwMode="auto">
              <a:xfrm>
                <a:off x="2457" y="2100"/>
                <a:ext cx="592" cy="574"/>
              </a:xfrm>
              <a:custGeom>
                <a:avLst/>
                <a:gdLst>
                  <a:gd name="T0" fmla="*/ 0 w 302"/>
                  <a:gd name="T1" fmla="*/ 0 h 297"/>
                  <a:gd name="T2" fmla="*/ 302 w 302"/>
                  <a:gd name="T3" fmla="*/ 0 h 297"/>
                  <a:gd name="T4" fmla="*/ 302 w 302"/>
                  <a:gd name="T5" fmla="*/ 297 h 297"/>
                  <a:gd name="T6" fmla="*/ 169 w 302"/>
                  <a:gd name="T7" fmla="*/ 297 h 297"/>
                  <a:gd name="T8" fmla="*/ 167 w 302"/>
                  <a:gd name="T9" fmla="*/ 295 h 297"/>
                  <a:gd name="T10" fmla="*/ 163 w 302"/>
                  <a:gd name="T11" fmla="*/ 291 h 297"/>
                  <a:gd name="T12" fmla="*/ 298 w 302"/>
                  <a:gd name="T13" fmla="*/ 291 h 297"/>
                  <a:gd name="T14" fmla="*/ 298 w 302"/>
                  <a:gd name="T15" fmla="*/ 4 h 297"/>
                  <a:gd name="T16" fmla="*/ 3 w 302"/>
                  <a:gd name="T17" fmla="*/ 4 h 297"/>
                  <a:gd name="T18" fmla="*/ 0 w 302"/>
                  <a:gd name="T19" fmla="*/ 0 h 297"/>
                  <a:gd name="T20" fmla="*/ 0 w 302"/>
                  <a:gd name="T21" fmla="*/ 297 h 297"/>
                  <a:gd name="T22" fmla="*/ 130 w 302"/>
                  <a:gd name="T23" fmla="*/ 297 h 297"/>
                  <a:gd name="T24" fmla="*/ 134 w 302"/>
                  <a:gd name="T25" fmla="*/ 295 h 297"/>
                  <a:gd name="T26" fmla="*/ 136 w 302"/>
                  <a:gd name="T27" fmla="*/ 291 h 297"/>
                  <a:gd name="T28" fmla="*/ 3 w 302"/>
                  <a:gd name="T29" fmla="*/ 291 h 297"/>
                  <a:gd name="T30" fmla="*/ 3 w 302"/>
                  <a:gd name="T31" fmla="*/ 4 h 297"/>
                  <a:gd name="T32" fmla="*/ 0 w 302"/>
                  <a:gd name="T3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297">
                    <a:moveTo>
                      <a:pt x="0" y="0"/>
                    </a:moveTo>
                    <a:lnTo>
                      <a:pt x="302" y="0"/>
                    </a:lnTo>
                    <a:lnTo>
                      <a:pt x="302" y="297"/>
                    </a:lnTo>
                    <a:lnTo>
                      <a:pt x="169" y="297"/>
                    </a:lnTo>
                    <a:lnTo>
                      <a:pt x="167" y="295"/>
                    </a:lnTo>
                    <a:lnTo>
                      <a:pt x="163" y="291"/>
                    </a:lnTo>
                    <a:lnTo>
                      <a:pt x="298" y="291"/>
                    </a:lnTo>
                    <a:lnTo>
                      <a:pt x="298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97"/>
                    </a:lnTo>
                    <a:lnTo>
                      <a:pt x="130" y="297"/>
                    </a:lnTo>
                    <a:lnTo>
                      <a:pt x="134" y="295"/>
                    </a:lnTo>
                    <a:lnTo>
                      <a:pt x="136" y="291"/>
                    </a:lnTo>
                    <a:lnTo>
                      <a:pt x="3" y="291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25"/>
              <p:cNvSpPr>
                <a:spLocks/>
              </p:cNvSpPr>
              <p:nvPr/>
            </p:nvSpPr>
            <p:spPr bwMode="auto">
              <a:xfrm>
                <a:off x="2459" y="2104"/>
                <a:ext cx="586" cy="567"/>
              </a:xfrm>
              <a:custGeom>
                <a:avLst/>
                <a:gdLst>
                  <a:gd name="T0" fmla="*/ 0 w 299"/>
                  <a:gd name="T1" fmla="*/ 0 h 293"/>
                  <a:gd name="T2" fmla="*/ 299 w 299"/>
                  <a:gd name="T3" fmla="*/ 0 h 293"/>
                  <a:gd name="T4" fmla="*/ 299 w 299"/>
                  <a:gd name="T5" fmla="*/ 293 h 293"/>
                  <a:gd name="T6" fmla="*/ 166 w 299"/>
                  <a:gd name="T7" fmla="*/ 293 h 293"/>
                  <a:gd name="T8" fmla="*/ 162 w 299"/>
                  <a:gd name="T9" fmla="*/ 291 h 293"/>
                  <a:gd name="T10" fmla="*/ 160 w 299"/>
                  <a:gd name="T11" fmla="*/ 287 h 293"/>
                  <a:gd name="T12" fmla="*/ 295 w 299"/>
                  <a:gd name="T13" fmla="*/ 287 h 293"/>
                  <a:gd name="T14" fmla="*/ 295 w 299"/>
                  <a:gd name="T15" fmla="*/ 4 h 293"/>
                  <a:gd name="T16" fmla="*/ 4 w 299"/>
                  <a:gd name="T17" fmla="*/ 4 h 293"/>
                  <a:gd name="T18" fmla="*/ 0 w 299"/>
                  <a:gd name="T19" fmla="*/ 0 h 293"/>
                  <a:gd name="T20" fmla="*/ 0 w 299"/>
                  <a:gd name="T21" fmla="*/ 293 h 293"/>
                  <a:gd name="T22" fmla="*/ 133 w 299"/>
                  <a:gd name="T23" fmla="*/ 293 h 293"/>
                  <a:gd name="T24" fmla="*/ 135 w 299"/>
                  <a:gd name="T25" fmla="*/ 291 h 293"/>
                  <a:gd name="T26" fmla="*/ 137 w 299"/>
                  <a:gd name="T27" fmla="*/ 287 h 293"/>
                  <a:gd name="T28" fmla="*/ 4 w 299"/>
                  <a:gd name="T29" fmla="*/ 287 h 293"/>
                  <a:gd name="T30" fmla="*/ 4 w 299"/>
                  <a:gd name="T31" fmla="*/ 4 h 293"/>
                  <a:gd name="T32" fmla="*/ 0 w 299"/>
                  <a:gd name="T3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93">
                    <a:moveTo>
                      <a:pt x="0" y="0"/>
                    </a:moveTo>
                    <a:lnTo>
                      <a:pt x="299" y="0"/>
                    </a:lnTo>
                    <a:lnTo>
                      <a:pt x="299" y="293"/>
                    </a:lnTo>
                    <a:lnTo>
                      <a:pt x="166" y="293"/>
                    </a:lnTo>
                    <a:lnTo>
                      <a:pt x="162" y="291"/>
                    </a:lnTo>
                    <a:lnTo>
                      <a:pt x="160" y="287"/>
                    </a:lnTo>
                    <a:lnTo>
                      <a:pt x="295" y="287"/>
                    </a:lnTo>
                    <a:lnTo>
                      <a:pt x="29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93"/>
                    </a:lnTo>
                    <a:lnTo>
                      <a:pt x="133" y="293"/>
                    </a:lnTo>
                    <a:lnTo>
                      <a:pt x="135" y="291"/>
                    </a:lnTo>
                    <a:lnTo>
                      <a:pt x="137" y="287"/>
                    </a:lnTo>
                    <a:lnTo>
                      <a:pt x="4" y="28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26"/>
              <p:cNvSpPr>
                <a:spLocks/>
              </p:cNvSpPr>
              <p:nvPr/>
            </p:nvSpPr>
            <p:spPr bwMode="auto">
              <a:xfrm>
                <a:off x="2463" y="2108"/>
                <a:ext cx="579" cy="555"/>
              </a:xfrm>
              <a:custGeom>
                <a:avLst/>
                <a:gdLst>
                  <a:gd name="T0" fmla="*/ 0 w 295"/>
                  <a:gd name="T1" fmla="*/ 0 h 287"/>
                  <a:gd name="T2" fmla="*/ 295 w 295"/>
                  <a:gd name="T3" fmla="*/ 0 h 287"/>
                  <a:gd name="T4" fmla="*/ 295 w 295"/>
                  <a:gd name="T5" fmla="*/ 287 h 287"/>
                  <a:gd name="T6" fmla="*/ 160 w 295"/>
                  <a:gd name="T7" fmla="*/ 287 h 287"/>
                  <a:gd name="T8" fmla="*/ 158 w 295"/>
                  <a:gd name="T9" fmla="*/ 287 h 287"/>
                  <a:gd name="T10" fmla="*/ 156 w 295"/>
                  <a:gd name="T11" fmla="*/ 284 h 287"/>
                  <a:gd name="T12" fmla="*/ 291 w 295"/>
                  <a:gd name="T13" fmla="*/ 284 h 287"/>
                  <a:gd name="T14" fmla="*/ 291 w 295"/>
                  <a:gd name="T15" fmla="*/ 4 h 287"/>
                  <a:gd name="T16" fmla="*/ 4 w 295"/>
                  <a:gd name="T17" fmla="*/ 4 h 287"/>
                  <a:gd name="T18" fmla="*/ 0 w 295"/>
                  <a:gd name="T19" fmla="*/ 0 h 287"/>
                  <a:gd name="T20" fmla="*/ 0 w 295"/>
                  <a:gd name="T21" fmla="*/ 287 h 287"/>
                  <a:gd name="T22" fmla="*/ 133 w 295"/>
                  <a:gd name="T23" fmla="*/ 287 h 287"/>
                  <a:gd name="T24" fmla="*/ 135 w 295"/>
                  <a:gd name="T25" fmla="*/ 287 h 287"/>
                  <a:gd name="T26" fmla="*/ 137 w 295"/>
                  <a:gd name="T27" fmla="*/ 284 h 287"/>
                  <a:gd name="T28" fmla="*/ 4 w 295"/>
                  <a:gd name="T29" fmla="*/ 284 h 287"/>
                  <a:gd name="T30" fmla="*/ 4 w 295"/>
                  <a:gd name="T31" fmla="*/ 4 h 287"/>
                  <a:gd name="T32" fmla="*/ 0 w 295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5" h="287">
                    <a:moveTo>
                      <a:pt x="0" y="0"/>
                    </a:moveTo>
                    <a:lnTo>
                      <a:pt x="295" y="0"/>
                    </a:lnTo>
                    <a:lnTo>
                      <a:pt x="295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6" y="284"/>
                    </a:lnTo>
                    <a:lnTo>
                      <a:pt x="291" y="284"/>
                    </a:lnTo>
                    <a:lnTo>
                      <a:pt x="29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7"/>
                    </a:lnTo>
                    <a:lnTo>
                      <a:pt x="133" y="287"/>
                    </a:lnTo>
                    <a:lnTo>
                      <a:pt x="135" y="287"/>
                    </a:lnTo>
                    <a:lnTo>
                      <a:pt x="137" y="284"/>
                    </a:lnTo>
                    <a:lnTo>
                      <a:pt x="4" y="2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27"/>
              <p:cNvSpPr>
                <a:spLocks/>
              </p:cNvSpPr>
              <p:nvPr/>
            </p:nvSpPr>
            <p:spPr bwMode="auto">
              <a:xfrm>
                <a:off x="2467" y="2112"/>
                <a:ext cx="571" cy="547"/>
              </a:xfrm>
              <a:custGeom>
                <a:avLst/>
                <a:gdLst>
                  <a:gd name="T0" fmla="*/ 0 w 291"/>
                  <a:gd name="T1" fmla="*/ 0 h 283"/>
                  <a:gd name="T2" fmla="*/ 291 w 291"/>
                  <a:gd name="T3" fmla="*/ 0 h 283"/>
                  <a:gd name="T4" fmla="*/ 291 w 291"/>
                  <a:gd name="T5" fmla="*/ 283 h 283"/>
                  <a:gd name="T6" fmla="*/ 156 w 291"/>
                  <a:gd name="T7" fmla="*/ 283 h 283"/>
                  <a:gd name="T8" fmla="*/ 154 w 291"/>
                  <a:gd name="T9" fmla="*/ 283 h 283"/>
                  <a:gd name="T10" fmla="*/ 152 w 291"/>
                  <a:gd name="T11" fmla="*/ 280 h 283"/>
                  <a:gd name="T12" fmla="*/ 287 w 291"/>
                  <a:gd name="T13" fmla="*/ 280 h 283"/>
                  <a:gd name="T14" fmla="*/ 287 w 291"/>
                  <a:gd name="T15" fmla="*/ 4 h 283"/>
                  <a:gd name="T16" fmla="*/ 4 w 291"/>
                  <a:gd name="T17" fmla="*/ 4 h 283"/>
                  <a:gd name="T18" fmla="*/ 0 w 291"/>
                  <a:gd name="T19" fmla="*/ 0 h 283"/>
                  <a:gd name="T20" fmla="*/ 0 w 291"/>
                  <a:gd name="T21" fmla="*/ 283 h 283"/>
                  <a:gd name="T22" fmla="*/ 133 w 291"/>
                  <a:gd name="T23" fmla="*/ 283 h 283"/>
                  <a:gd name="T24" fmla="*/ 135 w 291"/>
                  <a:gd name="T25" fmla="*/ 283 h 283"/>
                  <a:gd name="T26" fmla="*/ 137 w 291"/>
                  <a:gd name="T27" fmla="*/ 280 h 283"/>
                  <a:gd name="T28" fmla="*/ 4 w 291"/>
                  <a:gd name="T29" fmla="*/ 280 h 283"/>
                  <a:gd name="T30" fmla="*/ 4 w 291"/>
                  <a:gd name="T31" fmla="*/ 4 h 283"/>
                  <a:gd name="T32" fmla="*/ 0 w 291"/>
                  <a:gd name="T33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1" h="283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2" y="280"/>
                    </a:lnTo>
                    <a:lnTo>
                      <a:pt x="287" y="280"/>
                    </a:lnTo>
                    <a:lnTo>
                      <a:pt x="28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7" y="280"/>
                    </a:lnTo>
                    <a:lnTo>
                      <a:pt x="4" y="2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28"/>
              <p:cNvSpPr>
                <a:spLocks/>
              </p:cNvSpPr>
              <p:nvPr/>
            </p:nvSpPr>
            <p:spPr bwMode="auto">
              <a:xfrm>
                <a:off x="2471" y="2116"/>
                <a:ext cx="563" cy="541"/>
              </a:xfrm>
              <a:custGeom>
                <a:avLst/>
                <a:gdLst>
                  <a:gd name="T0" fmla="*/ 0 w 287"/>
                  <a:gd name="T1" fmla="*/ 0 h 280"/>
                  <a:gd name="T2" fmla="*/ 287 w 287"/>
                  <a:gd name="T3" fmla="*/ 0 h 280"/>
                  <a:gd name="T4" fmla="*/ 287 w 287"/>
                  <a:gd name="T5" fmla="*/ 280 h 280"/>
                  <a:gd name="T6" fmla="*/ 152 w 287"/>
                  <a:gd name="T7" fmla="*/ 280 h 280"/>
                  <a:gd name="T8" fmla="*/ 150 w 287"/>
                  <a:gd name="T9" fmla="*/ 280 h 280"/>
                  <a:gd name="T10" fmla="*/ 149 w 287"/>
                  <a:gd name="T11" fmla="*/ 276 h 280"/>
                  <a:gd name="T12" fmla="*/ 283 w 287"/>
                  <a:gd name="T13" fmla="*/ 276 h 280"/>
                  <a:gd name="T14" fmla="*/ 283 w 287"/>
                  <a:gd name="T15" fmla="*/ 4 h 280"/>
                  <a:gd name="T16" fmla="*/ 4 w 287"/>
                  <a:gd name="T17" fmla="*/ 4 h 280"/>
                  <a:gd name="T18" fmla="*/ 0 w 287"/>
                  <a:gd name="T19" fmla="*/ 0 h 280"/>
                  <a:gd name="T20" fmla="*/ 0 w 287"/>
                  <a:gd name="T21" fmla="*/ 280 h 280"/>
                  <a:gd name="T22" fmla="*/ 133 w 287"/>
                  <a:gd name="T23" fmla="*/ 280 h 280"/>
                  <a:gd name="T24" fmla="*/ 135 w 287"/>
                  <a:gd name="T25" fmla="*/ 280 h 280"/>
                  <a:gd name="T26" fmla="*/ 137 w 287"/>
                  <a:gd name="T27" fmla="*/ 276 h 280"/>
                  <a:gd name="T28" fmla="*/ 4 w 287"/>
                  <a:gd name="T29" fmla="*/ 276 h 280"/>
                  <a:gd name="T30" fmla="*/ 4 w 287"/>
                  <a:gd name="T31" fmla="*/ 4 h 280"/>
                  <a:gd name="T32" fmla="*/ 0 w 287"/>
                  <a:gd name="T3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7" h="280">
                    <a:moveTo>
                      <a:pt x="0" y="0"/>
                    </a:moveTo>
                    <a:lnTo>
                      <a:pt x="287" y="0"/>
                    </a:lnTo>
                    <a:lnTo>
                      <a:pt x="287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9" y="276"/>
                    </a:lnTo>
                    <a:lnTo>
                      <a:pt x="283" y="276"/>
                    </a:lnTo>
                    <a:lnTo>
                      <a:pt x="28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80"/>
                    </a:lnTo>
                    <a:lnTo>
                      <a:pt x="133" y="280"/>
                    </a:lnTo>
                    <a:lnTo>
                      <a:pt x="135" y="280"/>
                    </a:lnTo>
                    <a:lnTo>
                      <a:pt x="137" y="276"/>
                    </a:lnTo>
                    <a:lnTo>
                      <a:pt x="4" y="2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29"/>
              <p:cNvSpPr>
                <a:spLocks/>
              </p:cNvSpPr>
              <p:nvPr/>
            </p:nvSpPr>
            <p:spPr bwMode="auto">
              <a:xfrm>
                <a:off x="2475" y="2119"/>
                <a:ext cx="555" cy="535"/>
              </a:xfrm>
              <a:custGeom>
                <a:avLst/>
                <a:gdLst>
                  <a:gd name="T0" fmla="*/ 0 w 283"/>
                  <a:gd name="T1" fmla="*/ 0 h 276"/>
                  <a:gd name="T2" fmla="*/ 283 w 283"/>
                  <a:gd name="T3" fmla="*/ 0 h 276"/>
                  <a:gd name="T4" fmla="*/ 283 w 283"/>
                  <a:gd name="T5" fmla="*/ 276 h 276"/>
                  <a:gd name="T6" fmla="*/ 148 w 283"/>
                  <a:gd name="T7" fmla="*/ 276 h 276"/>
                  <a:gd name="T8" fmla="*/ 147 w 283"/>
                  <a:gd name="T9" fmla="*/ 276 h 276"/>
                  <a:gd name="T10" fmla="*/ 145 w 283"/>
                  <a:gd name="T11" fmla="*/ 272 h 276"/>
                  <a:gd name="T12" fmla="*/ 279 w 283"/>
                  <a:gd name="T13" fmla="*/ 272 h 276"/>
                  <a:gd name="T14" fmla="*/ 279 w 283"/>
                  <a:gd name="T15" fmla="*/ 4 h 276"/>
                  <a:gd name="T16" fmla="*/ 4 w 283"/>
                  <a:gd name="T17" fmla="*/ 4 h 276"/>
                  <a:gd name="T18" fmla="*/ 0 w 283"/>
                  <a:gd name="T19" fmla="*/ 0 h 276"/>
                  <a:gd name="T20" fmla="*/ 0 w 283"/>
                  <a:gd name="T21" fmla="*/ 276 h 276"/>
                  <a:gd name="T22" fmla="*/ 133 w 283"/>
                  <a:gd name="T23" fmla="*/ 276 h 276"/>
                  <a:gd name="T24" fmla="*/ 135 w 283"/>
                  <a:gd name="T25" fmla="*/ 276 h 276"/>
                  <a:gd name="T26" fmla="*/ 137 w 283"/>
                  <a:gd name="T27" fmla="*/ 272 h 276"/>
                  <a:gd name="T28" fmla="*/ 4 w 283"/>
                  <a:gd name="T29" fmla="*/ 272 h 276"/>
                  <a:gd name="T30" fmla="*/ 4 w 283"/>
                  <a:gd name="T31" fmla="*/ 4 h 276"/>
                  <a:gd name="T32" fmla="*/ 0 w 283"/>
                  <a:gd name="T3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3" h="276">
                    <a:moveTo>
                      <a:pt x="0" y="0"/>
                    </a:moveTo>
                    <a:lnTo>
                      <a:pt x="283" y="0"/>
                    </a:lnTo>
                    <a:lnTo>
                      <a:pt x="283" y="276"/>
                    </a:lnTo>
                    <a:lnTo>
                      <a:pt x="148" y="276"/>
                    </a:lnTo>
                    <a:lnTo>
                      <a:pt x="147" y="276"/>
                    </a:lnTo>
                    <a:lnTo>
                      <a:pt x="145" y="272"/>
                    </a:lnTo>
                    <a:lnTo>
                      <a:pt x="279" y="272"/>
                    </a:lnTo>
                    <a:lnTo>
                      <a:pt x="27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6"/>
                    </a:lnTo>
                    <a:lnTo>
                      <a:pt x="133" y="276"/>
                    </a:lnTo>
                    <a:lnTo>
                      <a:pt x="135" y="276"/>
                    </a:lnTo>
                    <a:lnTo>
                      <a:pt x="137" y="272"/>
                    </a:lnTo>
                    <a:lnTo>
                      <a:pt x="4" y="27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30"/>
              <p:cNvSpPr>
                <a:spLocks/>
              </p:cNvSpPr>
              <p:nvPr/>
            </p:nvSpPr>
            <p:spPr bwMode="auto">
              <a:xfrm>
                <a:off x="2479" y="2123"/>
                <a:ext cx="547" cy="527"/>
              </a:xfrm>
              <a:custGeom>
                <a:avLst/>
                <a:gdLst>
                  <a:gd name="T0" fmla="*/ 0 w 279"/>
                  <a:gd name="T1" fmla="*/ 0 h 272"/>
                  <a:gd name="T2" fmla="*/ 279 w 279"/>
                  <a:gd name="T3" fmla="*/ 0 h 272"/>
                  <a:gd name="T4" fmla="*/ 279 w 279"/>
                  <a:gd name="T5" fmla="*/ 272 h 272"/>
                  <a:gd name="T6" fmla="*/ 145 w 279"/>
                  <a:gd name="T7" fmla="*/ 272 h 272"/>
                  <a:gd name="T8" fmla="*/ 143 w 279"/>
                  <a:gd name="T9" fmla="*/ 270 h 272"/>
                  <a:gd name="T10" fmla="*/ 141 w 279"/>
                  <a:gd name="T11" fmla="*/ 268 h 272"/>
                  <a:gd name="T12" fmla="*/ 275 w 279"/>
                  <a:gd name="T13" fmla="*/ 268 h 272"/>
                  <a:gd name="T14" fmla="*/ 275 w 279"/>
                  <a:gd name="T15" fmla="*/ 4 h 272"/>
                  <a:gd name="T16" fmla="*/ 4 w 279"/>
                  <a:gd name="T17" fmla="*/ 4 h 272"/>
                  <a:gd name="T18" fmla="*/ 0 w 279"/>
                  <a:gd name="T19" fmla="*/ 0 h 272"/>
                  <a:gd name="T20" fmla="*/ 0 w 279"/>
                  <a:gd name="T21" fmla="*/ 272 h 272"/>
                  <a:gd name="T22" fmla="*/ 133 w 279"/>
                  <a:gd name="T23" fmla="*/ 272 h 272"/>
                  <a:gd name="T24" fmla="*/ 135 w 279"/>
                  <a:gd name="T25" fmla="*/ 270 h 272"/>
                  <a:gd name="T26" fmla="*/ 137 w 279"/>
                  <a:gd name="T27" fmla="*/ 268 h 272"/>
                  <a:gd name="T28" fmla="*/ 4 w 279"/>
                  <a:gd name="T29" fmla="*/ 268 h 272"/>
                  <a:gd name="T30" fmla="*/ 4 w 279"/>
                  <a:gd name="T31" fmla="*/ 4 h 272"/>
                  <a:gd name="T32" fmla="*/ 0 w 279"/>
                  <a:gd name="T3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9" h="272">
                    <a:moveTo>
                      <a:pt x="0" y="0"/>
                    </a:moveTo>
                    <a:lnTo>
                      <a:pt x="279" y="0"/>
                    </a:lnTo>
                    <a:lnTo>
                      <a:pt x="279" y="272"/>
                    </a:lnTo>
                    <a:lnTo>
                      <a:pt x="145" y="272"/>
                    </a:lnTo>
                    <a:lnTo>
                      <a:pt x="143" y="270"/>
                    </a:lnTo>
                    <a:lnTo>
                      <a:pt x="141" y="268"/>
                    </a:lnTo>
                    <a:lnTo>
                      <a:pt x="275" y="268"/>
                    </a:lnTo>
                    <a:lnTo>
                      <a:pt x="27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2"/>
                    </a:lnTo>
                    <a:lnTo>
                      <a:pt x="133" y="272"/>
                    </a:lnTo>
                    <a:lnTo>
                      <a:pt x="135" y="270"/>
                    </a:lnTo>
                    <a:lnTo>
                      <a:pt x="137" y="268"/>
                    </a:lnTo>
                    <a:lnTo>
                      <a:pt x="4" y="26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31"/>
              <p:cNvSpPr>
                <a:spLocks/>
              </p:cNvSpPr>
              <p:nvPr/>
            </p:nvSpPr>
            <p:spPr bwMode="auto">
              <a:xfrm>
                <a:off x="2482" y="2127"/>
                <a:ext cx="540" cy="519"/>
              </a:xfrm>
              <a:custGeom>
                <a:avLst/>
                <a:gdLst>
                  <a:gd name="T0" fmla="*/ 0 w 275"/>
                  <a:gd name="T1" fmla="*/ 0 h 268"/>
                  <a:gd name="T2" fmla="*/ 275 w 275"/>
                  <a:gd name="T3" fmla="*/ 0 h 268"/>
                  <a:gd name="T4" fmla="*/ 275 w 275"/>
                  <a:gd name="T5" fmla="*/ 268 h 268"/>
                  <a:gd name="T6" fmla="*/ 141 w 275"/>
                  <a:gd name="T7" fmla="*/ 268 h 268"/>
                  <a:gd name="T8" fmla="*/ 139 w 275"/>
                  <a:gd name="T9" fmla="*/ 266 h 268"/>
                  <a:gd name="T10" fmla="*/ 137 w 275"/>
                  <a:gd name="T11" fmla="*/ 264 h 268"/>
                  <a:gd name="T12" fmla="*/ 271 w 275"/>
                  <a:gd name="T13" fmla="*/ 264 h 268"/>
                  <a:gd name="T14" fmla="*/ 271 w 275"/>
                  <a:gd name="T15" fmla="*/ 3 h 268"/>
                  <a:gd name="T16" fmla="*/ 4 w 275"/>
                  <a:gd name="T17" fmla="*/ 3 h 268"/>
                  <a:gd name="T18" fmla="*/ 0 w 275"/>
                  <a:gd name="T19" fmla="*/ 0 h 268"/>
                  <a:gd name="T20" fmla="*/ 0 w 275"/>
                  <a:gd name="T21" fmla="*/ 268 h 268"/>
                  <a:gd name="T22" fmla="*/ 133 w 275"/>
                  <a:gd name="T23" fmla="*/ 268 h 268"/>
                  <a:gd name="T24" fmla="*/ 135 w 275"/>
                  <a:gd name="T25" fmla="*/ 266 h 268"/>
                  <a:gd name="T26" fmla="*/ 137 w 275"/>
                  <a:gd name="T27" fmla="*/ 264 h 268"/>
                  <a:gd name="T28" fmla="*/ 4 w 275"/>
                  <a:gd name="T29" fmla="*/ 264 h 268"/>
                  <a:gd name="T30" fmla="*/ 4 w 275"/>
                  <a:gd name="T31" fmla="*/ 3 h 268"/>
                  <a:gd name="T32" fmla="*/ 0 w 275"/>
                  <a:gd name="T33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268">
                    <a:moveTo>
                      <a:pt x="0" y="0"/>
                    </a:moveTo>
                    <a:lnTo>
                      <a:pt x="275" y="0"/>
                    </a:lnTo>
                    <a:lnTo>
                      <a:pt x="275" y="268"/>
                    </a:lnTo>
                    <a:lnTo>
                      <a:pt x="141" y="268"/>
                    </a:lnTo>
                    <a:lnTo>
                      <a:pt x="139" y="266"/>
                    </a:lnTo>
                    <a:lnTo>
                      <a:pt x="137" y="264"/>
                    </a:lnTo>
                    <a:lnTo>
                      <a:pt x="271" y="264"/>
                    </a:lnTo>
                    <a:lnTo>
                      <a:pt x="271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68"/>
                    </a:lnTo>
                    <a:lnTo>
                      <a:pt x="133" y="268"/>
                    </a:lnTo>
                    <a:lnTo>
                      <a:pt x="135" y="266"/>
                    </a:lnTo>
                    <a:lnTo>
                      <a:pt x="137" y="264"/>
                    </a:lnTo>
                    <a:lnTo>
                      <a:pt x="4" y="26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32"/>
              <p:cNvSpPr>
                <a:spLocks/>
              </p:cNvSpPr>
              <p:nvPr/>
            </p:nvSpPr>
            <p:spPr bwMode="auto">
              <a:xfrm>
                <a:off x="2486" y="2131"/>
                <a:ext cx="532" cy="511"/>
              </a:xfrm>
              <a:custGeom>
                <a:avLst/>
                <a:gdLst>
                  <a:gd name="T0" fmla="*/ 0 w 271"/>
                  <a:gd name="T1" fmla="*/ 0 h 264"/>
                  <a:gd name="T2" fmla="*/ 271 w 271"/>
                  <a:gd name="T3" fmla="*/ 0 h 264"/>
                  <a:gd name="T4" fmla="*/ 271 w 271"/>
                  <a:gd name="T5" fmla="*/ 264 h 264"/>
                  <a:gd name="T6" fmla="*/ 137 w 271"/>
                  <a:gd name="T7" fmla="*/ 264 h 264"/>
                  <a:gd name="T8" fmla="*/ 137 w 271"/>
                  <a:gd name="T9" fmla="*/ 264 h 264"/>
                  <a:gd name="T10" fmla="*/ 135 w 271"/>
                  <a:gd name="T11" fmla="*/ 262 h 264"/>
                  <a:gd name="T12" fmla="*/ 135 w 271"/>
                  <a:gd name="T13" fmla="*/ 264 h 264"/>
                  <a:gd name="T14" fmla="*/ 133 w 271"/>
                  <a:gd name="T15" fmla="*/ 264 h 264"/>
                  <a:gd name="T16" fmla="*/ 0 w 271"/>
                  <a:gd name="T17" fmla="*/ 264 h 264"/>
                  <a:gd name="T18" fmla="*/ 0 w 271"/>
                  <a:gd name="T19" fmla="*/ 0 h 264"/>
                  <a:gd name="T20" fmla="*/ 4 w 271"/>
                  <a:gd name="T21" fmla="*/ 3 h 264"/>
                  <a:gd name="T22" fmla="*/ 267 w 271"/>
                  <a:gd name="T23" fmla="*/ 3 h 264"/>
                  <a:gd name="T24" fmla="*/ 267 w 271"/>
                  <a:gd name="T25" fmla="*/ 260 h 264"/>
                  <a:gd name="T26" fmla="*/ 4 w 271"/>
                  <a:gd name="T27" fmla="*/ 260 h 264"/>
                  <a:gd name="T28" fmla="*/ 4 w 271"/>
                  <a:gd name="T29" fmla="*/ 3 h 264"/>
                  <a:gd name="T30" fmla="*/ 0 w 271"/>
                  <a:gd name="T31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1" h="264">
                    <a:moveTo>
                      <a:pt x="0" y="0"/>
                    </a:moveTo>
                    <a:lnTo>
                      <a:pt x="271" y="0"/>
                    </a:lnTo>
                    <a:lnTo>
                      <a:pt x="271" y="264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67" y="3"/>
                    </a:lnTo>
                    <a:lnTo>
                      <a:pt x="267" y="260"/>
                    </a:lnTo>
                    <a:lnTo>
                      <a:pt x="4" y="26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33"/>
              <p:cNvSpPr>
                <a:spLocks/>
              </p:cNvSpPr>
              <p:nvPr/>
            </p:nvSpPr>
            <p:spPr bwMode="auto">
              <a:xfrm>
                <a:off x="2490" y="2133"/>
                <a:ext cx="524" cy="505"/>
              </a:xfrm>
              <a:custGeom>
                <a:avLst/>
                <a:gdLst>
                  <a:gd name="T0" fmla="*/ 0 w 267"/>
                  <a:gd name="T1" fmla="*/ 0 h 261"/>
                  <a:gd name="T2" fmla="*/ 267 w 267"/>
                  <a:gd name="T3" fmla="*/ 0 h 261"/>
                  <a:gd name="T4" fmla="*/ 267 w 267"/>
                  <a:gd name="T5" fmla="*/ 261 h 261"/>
                  <a:gd name="T6" fmla="*/ 133 w 267"/>
                  <a:gd name="T7" fmla="*/ 261 h 261"/>
                  <a:gd name="T8" fmla="*/ 133 w 267"/>
                  <a:gd name="T9" fmla="*/ 261 h 261"/>
                  <a:gd name="T10" fmla="*/ 133 w 267"/>
                  <a:gd name="T11" fmla="*/ 261 h 261"/>
                  <a:gd name="T12" fmla="*/ 133 w 267"/>
                  <a:gd name="T13" fmla="*/ 261 h 261"/>
                  <a:gd name="T14" fmla="*/ 133 w 267"/>
                  <a:gd name="T15" fmla="*/ 261 h 261"/>
                  <a:gd name="T16" fmla="*/ 0 w 267"/>
                  <a:gd name="T17" fmla="*/ 261 h 261"/>
                  <a:gd name="T18" fmla="*/ 0 w 267"/>
                  <a:gd name="T19" fmla="*/ 0 h 261"/>
                  <a:gd name="T20" fmla="*/ 4 w 267"/>
                  <a:gd name="T21" fmla="*/ 4 h 261"/>
                  <a:gd name="T22" fmla="*/ 263 w 267"/>
                  <a:gd name="T23" fmla="*/ 4 h 261"/>
                  <a:gd name="T24" fmla="*/ 263 w 267"/>
                  <a:gd name="T25" fmla="*/ 257 h 261"/>
                  <a:gd name="T26" fmla="*/ 4 w 267"/>
                  <a:gd name="T27" fmla="*/ 257 h 261"/>
                  <a:gd name="T28" fmla="*/ 4 w 267"/>
                  <a:gd name="T29" fmla="*/ 4 h 261"/>
                  <a:gd name="T30" fmla="*/ 0 w 267"/>
                  <a:gd name="T3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261">
                    <a:moveTo>
                      <a:pt x="0" y="0"/>
                    </a:moveTo>
                    <a:lnTo>
                      <a:pt x="267" y="0"/>
                    </a:lnTo>
                    <a:lnTo>
                      <a:pt x="267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133" y="261"/>
                    </a:lnTo>
                    <a:lnTo>
                      <a:pt x="0" y="2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63" y="4"/>
                    </a:lnTo>
                    <a:lnTo>
                      <a:pt x="263" y="257"/>
                    </a:lnTo>
                    <a:lnTo>
                      <a:pt x="4" y="2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34"/>
              <p:cNvSpPr>
                <a:spLocks/>
              </p:cNvSpPr>
              <p:nvPr/>
            </p:nvSpPr>
            <p:spPr bwMode="auto">
              <a:xfrm>
                <a:off x="2494" y="2136"/>
                <a:ext cx="516" cy="498"/>
              </a:xfrm>
              <a:custGeom>
                <a:avLst/>
                <a:gdLst>
                  <a:gd name="T0" fmla="*/ 0 w 263"/>
                  <a:gd name="T1" fmla="*/ 0 h 257"/>
                  <a:gd name="T2" fmla="*/ 263 w 263"/>
                  <a:gd name="T3" fmla="*/ 0 h 257"/>
                  <a:gd name="T4" fmla="*/ 263 w 263"/>
                  <a:gd name="T5" fmla="*/ 257 h 257"/>
                  <a:gd name="T6" fmla="*/ 0 w 263"/>
                  <a:gd name="T7" fmla="*/ 257 h 257"/>
                  <a:gd name="T8" fmla="*/ 0 w 263"/>
                  <a:gd name="T9" fmla="*/ 0 h 257"/>
                  <a:gd name="T10" fmla="*/ 6 w 263"/>
                  <a:gd name="T11" fmla="*/ 4 h 257"/>
                  <a:gd name="T12" fmla="*/ 259 w 263"/>
                  <a:gd name="T13" fmla="*/ 4 h 257"/>
                  <a:gd name="T14" fmla="*/ 259 w 263"/>
                  <a:gd name="T15" fmla="*/ 253 h 257"/>
                  <a:gd name="T16" fmla="*/ 6 w 263"/>
                  <a:gd name="T17" fmla="*/ 253 h 257"/>
                  <a:gd name="T18" fmla="*/ 6 w 263"/>
                  <a:gd name="T19" fmla="*/ 4 h 257"/>
                  <a:gd name="T20" fmla="*/ 0 w 263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257">
                    <a:moveTo>
                      <a:pt x="0" y="0"/>
                    </a:moveTo>
                    <a:lnTo>
                      <a:pt x="263" y="0"/>
                    </a:lnTo>
                    <a:lnTo>
                      <a:pt x="263" y="257"/>
                    </a:lnTo>
                    <a:lnTo>
                      <a:pt x="0" y="257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9" y="4"/>
                    </a:lnTo>
                    <a:lnTo>
                      <a:pt x="259" y="253"/>
                    </a:lnTo>
                    <a:lnTo>
                      <a:pt x="6" y="253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35"/>
              <p:cNvSpPr>
                <a:spLocks/>
              </p:cNvSpPr>
              <p:nvPr/>
            </p:nvSpPr>
            <p:spPr bwMode="auto">
              <a:xfrm>
                <a:off x="2498" y="2140"/>
                <a:ext cx="508" cy="490"/>
              </a:xfrm>
              <a:custGeom>
                <a:avLst/>
                <a:gdLst>
                  <a:gd name="T0" fmla="*/ 0 w 259"/>
                  <a:gd name="T1" fmla="*/ 0 h 253"/>
                  <a:gd name="T2" fmla="*/ 259 w 259"/>
                  <a:gd name="T3" fmla="*/ 0 h 253"/>
                  <a:gd name="T4" fmla="*/ 259 w 259"/>
                  <a:gd name="T5" fmla="*/ 253 h 253"/>
                  <a:gd name="T6" fmla="*/ 0 w 259"/>
                  <a:gd name="T7" fmla="*/ 253 h 253"/>
                  <a:gd name="T8" fmla="*/ 0 w 259"/>
                  <a:gd name="T9" fmla="*/ 0 h 253"/>
                  <a:gd name="T10" fmla="*/ 6 w 259"/>
                  <a:gd name="T11" fmla="*/ 4 h 253"/>
                  <a:gd name="T12" fmla="*/ 255 w 259"/>
                  <a:gd name="T13" fmla="*/ 4 h 253"/>
                  <a:gd name="T14" fmla="*/ 255 w 259"/>
                  <a:gd name="T15" fmla="*/ 249 h 253"/>
                  <a:gd name="T16" fmla="*/ 6 w 259"/>
                  <a:gd name="T17" fmla="*/ 249 h 253"/>
                  <a:gd name="T18" fmla="*/ 6 w 259"/>
                  <a:gd name="T19" fmla="*/ 4 h 253"/>
                  <a:gd name="T20" fmla="*/ 0 w 259"/>
                  <a:gd name="T2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53">
                    <a:moveTo>
                      <a:pt x="0" y="0"/>
                    </a:moveTo>
                    <a:lnTo>
                      <a:pt x="259" y="0"/>
                    </a:lnTo>
                    <a:lnTo>
                      <a:pt x="259" y="253"/>
                    </a:lnTo>
                    <a:lnTo>
                      <a:pt x="0" y="25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55" y="4"/>
                    </a:lnTo>
                    <a:lnTo>
                      <a:pt x="255" y="249"/>
                    </a:lnTo>
                    <a:lnTo>
                      <a:pt x="6" y="249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36"/>
              <p:cNvSpPr>
                <a:spLocks/>
              </p:cNvSpPr>
              <p:nvPr/>
            </p:nvSpPr>
            <p:spPr bwMode="auto">
              <a:xfrm>
                <a:off x="2506" y="2144"/>
                <a:ext cx="496" cy="482"/>
              </a:xfrm>
              <a:custGeom>
                <a:avLst/>
                <a:gdLst>
                  <a:gd name="T0" fmla="*/ 0 w 253"/>
                  <a:gd name="T1" fmla="*/ 0 h 249"/>
                  <a:gd name="T2" fmla="*/ 253 w 253"/>
                  <a:gd name="T3" fmla="*/ 0 h 249"/>
                  <a:gd name="T4" fmla="*/ 253 w 253"/>
                  <a:gd name="T5" fmla="*/ 249 h 249"/>
                  <a:gd name="T6" fmla="*/ 0 w 253"/>
                  <a:gd name="T7" fmla="*/ 249 h 249"/>
                  <a:gd name="T8" fmla="*/ 0 w 253"/>
                  <a:gd name="T9" fmla="*/ 0 h 249"/>
                  <a:gd name="T10" fmla="*/ 4 w 253"/>
                  <a:gd name="T11" fmla="*/ 4 h 249"/>
                  <a:gd name="T12" fmla="*/ 249 w 253"/>
                  <a:gd name="T13" fmla="*/ 4 h 249"/>
                  <a:gd name="T14" fmla="*/ 249 w 253"/>
                  <a:gd name="T15" fmla="*/ 245 h 249"/>
                  <a:gd name="T16" fmla="*/ 4 w 253"/>
                  <a:gd name="T17" fmla="*/ 245 h 249"/>
                  <a:gd name="T18" fmla="*/ 4 w 253"/>
                  <a:gd name="T19" fmla="*/ 4 h 249"/>
                  <a:gd name="T20" fmla="*/ 0 w 253"/>
                  <a:gd name="T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249">
                    <a:moveTo>
                      <a:pt x="0" y="0"/>
                    </a:moveTo>
                    <a:lnTo>
                      <a:pt x="253" y="0"/>
                    </a:lnTo>
                    <a:lnTo>
                      <a:pt x="25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9" y="4"/>
                    </a:lnTo>
                    <a:lnTo>
                      <a:pt x="249" y="245"/>
                    </a:lnTo>
                    <a:lnTo>
                      <a:pt x="4" y="24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37"/>
              <p:cNvSpPr>
                <a:spLocks/>
              </p:cNvSpPr>
              <p:nvPr/>
            </p:nvSpPr>
            <p:spPr bwMode="auto">
              <a:xfrm>
                <a:off x="2510" y="2148"/>
                <a:ext cx="488" cy="475"/>
              </a:xfrm>
              <a:custGeom>
                <a:avLst/>
                <a:gdLst>
                  <a:gd name="T0" fmla="*/ 0 w 249"/>
                  <a:gd name="T1" fmla="*/ 0 h 245"/>
                  <a:gd name="T2" fmla="*/ 249 w 249"/>
                  <a:gd name="T3" fmla="*/ 0 h 245"/>
                  <a:gd name="T4" fmla="*/ 249 w 249"/>
                  <a:gd name="T5" fmla="*/ 245 h 245"/>
                  <a:gd name="T6" fmla="*/ 0 w 249"/>
                  <a:gd name="T7" fmla="*/ 245 h 245"/>
                  <a:gd name="T8" fmla="*/ 0 w 249"/>
                  <a:gd name="T9" fmla="*/ 0 h 245"/>
                  <a:gd name="T10" fmla="*/ 4 w 249"/>
                  <a:gd name="T11" fmla="*/ 4 h 245"/>
                  <a:gd name="T12" fmla="*/ 246 w 249"/>
                  <a:gd name="T13" fmla="*/ 4 h 245"/>
                  <a:gd name="T14" fmla="*/ 246 w 249"/>
                  <a:gd name="T15" fmla="*/ 241 h 245"/>
                  <a:gd name="T16" fmla="*/ 4 w 249"/>
                  <a:gd name="T17" fmla="*/ 241 h 245"/>
                  <a:gd name="T18" fmla="*/ 4 w 249"/>
                  <a:gd name="T19" fmla="*/ 4 h 245"/>
                  <a:gd name="T20" fmla="*/ 0 w 249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9" h="245">
                    <a:moveTo>
                      <a:pt x="0" y="0"/>
                    </a:moveTo>
                    <a:lnTo>
                      <a:pt x="249" y="0"/>
                    </a:lnTo>
                    <a:lnTo>
                      <a:pt x="249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6" y="4"/>
                    </a:lnTo>
                    <a:lnTo>
                      <a:pt x="246" y="241"/>
                    </a:lnTo>
                    <a:lnTo>
                      <a:pt x="4" y="24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38"/>
              <p:cNvSpPr>
                <a:spLocks/>
              </p:cNvSpPr>
              <p:nvPr/>
            </p:nvSpPr>
            <p:spPr bwMode="auto">
              <a:xfrm>
                <a:off x="2514" y="2152"/>
                <a:ext cx="480" cy="467"/>
              </a:xfrm>
              <a:custGeom>
                <a:avLst/>
                <a:gdLst>
                  <a:gd name="T0" fmla="*/ 0 w 245"/>
                  <a:gd name="T1" fmla="*/ 0 h 241"/>
                  <a:gd name="T2" fmla="*/ 245 w 245"/>
                  <a:gd name="T3" fmla="*/ 0 h 241"/>
                  <a:gd name="T4" fmla="*/ 245 w 245"/>
                  <a:gd name="T5" fmla="*/ 241 h 241"/>
                  <a:gd name="T6" fmla="*/ 0 w 245"/>
                  <a:gd name="T7" fmla="*/ 241 h 241"/>
                  <a:gd name="T8" fmla="*/ 0 w 245"/>
                  <a:gd name="T9" fmla="*/ 0 h 241"/>
                  <a:gd name="T10" fmla="*/ 4 w 245"/>
                  <a:gd name="T11" fmla="*/ 4 h 241"/>
                  <a:gd name="T12" fmla="*/ 242 w 245"/>
                  <a:gd name="T13" fmla="*/ 4 h 241"/>
                  <a:gd name="T14" fmla="*/ 242 w 245"/>
                  <a:gd name="T15" fmla="*/ 238 h 241"/>
                  <a:gd name="T16" fmla="*/ 4 w 245"/>
                  <a:gd name="T17" fmla="*/ 238 h 241"/>
                  <a:gd name="T18" fmla="*/ 4 w 245"/>
                  <a:gd name="T19" fmla="*/ 4 h 241"/>
                  <a:gd name="T20" fmla="*/ 0 w 245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5" h="241">
                    <a:moveTo>
                      <a:pt x="0" y="0"/>
                    </a:moveTo>
                    <a:lnTo>
                      <a:pt x="245" y="0"/>
                    </a:lnTo>
                    <a:lnTo>
                      <a:pt x="245" y="241"/>
                    </a:lnTo>
                    <a:lnTo>
                      <a:pt x="0" y="24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42" y="4"/>
                    </a:lnTo>
                    <a:lnTo>
                      <a:pt x="242" y="238"/>
                    </a:lnTo>
                    <a:lnTo>
                      <a:pt x="4" y="2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39"/>
              <p:cNvSpPr>
                <a:spLocks/>
              </p:cNvSpPr>
              <p:nvPr/>
            </p:nvSpPr>
            <p:spPr bwMode="auto">
              <a:xfrm>
                <a:off x="2518" y="2156"/>
                <a:ext cx="474" cy="459"/>
              </a:xfrm>
              <a:custGeom>
                <a:avLst/>
                <a:gdLst>
                  <a:gd name="T0" fmla="*/ 0 w 242"/>
                  <a:gd name="T1" fmla="*/ 0 h 237"/>
                  <a:gd name="T2" fmla="*/ 242 w 242"/>
                  <a:gd name="T3" fmla="*/ 0 h 237"/>
                  <a:gd name="T4" fmla="*/ 242 w 242"/>
                  <a:gd name="T5" fmla="*/ 237 h 237"/>
                  <a:gd name="T6" fmla="*/ 0 w 242"/>
                  <a:gd name="T7" fmla="*/ 237 h 237"/>
                  <a:gd name="T8" fmla="*/ 0 w 242"/>
                  <a:gd name="T9" fmla="*/ 0 h 237"/>
                  <a:gd name="T10" fmla="*/ 4 w 242"/>
                  <a:gd name="T11" fmla="*/ 4 h 237"/>
                  <a:gd name="T12" fmla="*/ 238 w 242"/>
                  <a:gd name="T13" fmla="*/ 4 h 237"/>
                  <a:gd name="T14" fmla="*/ 238 w 242"/>
                  <a:gd name="T15" fmla="*/ 234 h 237"/>
                  <a:gd name="T16" fmla="*/ 4 w 242"/>
                  <a:gd name="T17" fmla="*/ 234 h 237"/>
                  <a:gd name="T18" fmla="*/ 4 w 242"/>
                  <a:gd name="T19" fmla="*/ 4 h 237"/>
                  <a:gd name="T20" fmla="*/ 0 w 242"/>
                  <a:gd name="T2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237">
                    <a:moveTo>
                      <a:pt x="0" y="0"/>
                    </a:moveTo>
                    <a:lnTo>
                      <a:pt x="242" y="0"/>
                    </a:lnTo>
                    <a:lnTo>
                      <a:pt x="242" y="237"/>
                    </a:lnTo>
                    <a:lnTo>
                      <a:pt x="0" y="23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8" y="4"/>
                    </a:lnTo>
                    <a:lnTo>
                      <a:pt x="238" y="234"/>
                    </a:lnTo>
                    <a:lnTo>
                      <a:pt x="4" y="2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2522" y="2160"/>
                <a:ext cx="466" cy="452"/>
              </a:xfrm>
              <a:custGeom>
                <a:avLst/>
                <a:gdLst>
                  <a:gd name="T0" fmla="*/ 0 w 238"/>
                  <a:gd name="T1" fmla="*/ 0 h 234"/>
                  <a:gd name="T2" fmla="*/ 238 w 238"/>
                  <a:gd name="T3" fmla="*/ 0 h 234"/>
                  <a:gd name="T4" fmla="*/ 238 w 238"/>
                  <a:gd name="T5" fmla="*/ 234 h 234"/>
                  <a:gd name="T6" fmla="*/ 0 w 238"/>
                  <a:gd name="T7" fmla="*/ 234 h 234"/>
                  <a:gd name="T8" fmla="*/ 0 w 238"/>
                  <a:gd name="T9" fmla="*/ 0 h 234"/>
                  <a:gd name="T10" fmla="*/ 4 w 238"/>
                  <a:gd name="T11" fmla="*/ 4 h 234"/>
                  <a:gd name="T12" fmla="*/ 234 w 238"/>
                  <a:gd name="T13" fmla="*/ 4 h 234"/>
                  <a:gd name="T14" fmla="*/ 234 w 238"/>
                  <a:gd name="T15" fmla="*/ 230 h 234"/>
                  <a:gd name="T16" fmla="*/ 4 w 238"/>
                  <a:gd name="T17" fmla="*/ 230 h 234"/>
                  <a:gd name="T18" fmla="*/ 4 w 238"/>
                  <a:gd name="T19" fmla="*/ 4 h 234"/>
                  <a:gd name="T20" fmla="*/ 0 w 23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8" h="234">
                    <a:moveTo>
                      <a:pt x="0" y="0"/>
                    </a:moveTo>
                    <a:lnTo>
                      <a:pt x="238" y="0"/>
                    </a:lnTo>
                    <a:lnTo>
                      <a:pt x="238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4" y="4"/>
                    </a:lnTo>
                    <a:lnTo>
                      <a:pt x="234" y="230"/>
                    </a:lnTo>
                    <a:lnTo>
                      <a:pt x="4" y="23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2526" y="2164"/>
                <a:ext cx="458" cy="445"/>
              </a:xfrm>
              <a:custGeom>
                <a:avLst/>
                <a:gdLst>
                  <a:gd name="T0" fmla="*/ 0 w 234"/>
                  <a:gd name="T1" fmla="*/ 0 h 230"/>
                  <a:gd name="T2" fmla="*/ 234 w 234"/>
                  <a:gd name="T3" fmla="*/ 0 h 230"/>
                  <a:gd name="T4" fmla="*/ 234 w 234"/>
                  <a:gd name="T5" fmla="*/ 230 h 230"/>
                  <a:gd name="T6" fmla="*/ 0 w 234"/>
                  <a:gd name="T7" fmla="*/ 230 h 230"/>
                  <a:gd name="T8" fmla="*/ 0 w 234"/>
                  <a:gd name="T9" fmla="*/ 0 h 230"/>
                  <a:gd name="T10" fmla="*/ 4 w 234"/>
                  <a:gd name="T11" fmla="*/ 4 h 230"/>
                  <a:gd name="T12" fmla="*/ 230 w 234"/>
                  <a:gd name="T13" fmla="*/ 4 h 230"/>
                  <a:gd name="T14" fmla="*/ 230 w 234"/>
                  <a:gd name="T15" fmla="*/ 226 h 230"/>
                  <a:gd name="T16" fmla="*/ 4 w 234"/>
                  <a:gd name="T17" fmla="*/ 226 h 230"/>
                  <a:gd name="T18" fmla="*/ 4 w 234"/>
                  <a:gd name="T19" fmla="*/ 4 h 230"/>
                  <a:gd name="T20" fmla="*/ 0 w 234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0">
                    <a:moveTo>
                      <a:pt x="0" y="0"/>
                    </a:moveTo>
                    <a:lnTo>
                      <a:pt x="234" y="0"/>
                    </a:lnTo>
                    <a:lnTo>
                      <a:pt x="234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30" y="4"/>
                    </a:lnTo>
                    <a:lnTo>
                      <a:pt x="230" y="226"/>
                    </a:lnTo>
                    <a:lnTo>
                      <a:pt x="4" y="22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2530" y="2167"/>
                <a:ext cx="450" cy="438"/>
              </a:xfrm>
              <a:custGeom>
                <a:avLst/>
                <a:gdLst>
                  <a:gd name="T0" fmla="*/ 0 w 230"/>
                  <a:gd name="T1" fmla="*/ 0 h 226"/>
                  <a:gd name="T2" fmla="*/ 230 w 230"/>
                  <a:gd name="T3" fmla="*/ 0 h 226"/>
                  <a:gd name="T4" fmla="*/ 230 w 230"/>
                  <a:gd name="T5" fmla="*/ 226 h 226"/>
                  <a:gd name="T6" fmla="*/ 0 w 230"/>
                  <a:gd name="T7" fmla="*/ 226 h 226"/>
                  <a:gd name="T8" fmla="*/ 0 w 230"/>
                  <a:gd name="T9" fmla="*/ 0 h 226"/>
                  <a:gd name="T10" fmla="*/ 3 w 230"/>
                  <a:gd name="T11" fmla="*/ 4 h 226"/>
                  <a:gd name="T12" fmla="*/ 226 w 230"/>
                  <a:gd name="T13" fmla="*/ 4 h 226"/>
                  <a:gd name="T14" fmla="*/ 226 w 230"/>
                  <a:gd name="T15" fmla="*/ 222 h 226"/>
                  <a:gd name="T16" fmla="*/ 3 w 230"/>
                  <a:gd name="T17" fmla="*/ 222 h 226"/>
                  <a:gd name="T18" fmla="*/ 3 w 230"/>
                  <a:gd name="T19" fmla="*/ 4 h 226"/>
                  <a:gd name="T20" fmla="*/ 0 w 230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0" h="226">
                    <a:moveTo>
                      <a:pt x="0" y="0"/>
                    </a:moveTo>
                    <a:lnTo>
                      <a:pt x="230" y="0"/>
                    </a:lnTo>
                    <a:lnTo>
                      <a:pt x="230" y="226"/>
                    </a:lnTo>
                    <a:lnTo>
                      <a:pt x="0" y="22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226" y="4"/>
                    </a:lnTo>
                    <a:lnTo>
                      <a:pt x="226" y="222"/>
                    </a:lnTo>
                    <a:lnTo>
                      <a:pt x="3" y="22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2533" y="2171"/>
                <a:ext cx="443" cy="430"/>
              </a:xfrm>
              <a:custGeom>
                <a:avLst/>
                <a:gdLst>
                  <a:gd name="T0" fmla="*/ 0 w 226"/>
                  <a:gd name="T1" fmla="*/ 0 h 222"/>
                  <a:gd name="T2" fmla="*/ 226 w 226"/>
                  <a:gd name="T3" fmla="*/ 0 h 222"/>
                  <a:gd name="T4" fmla="*/ 226 w 226"/>
                  <a:gd name="T5" fmla="*/ 222 h 222"/>
                  <a:gd name="T6" fmla="*/ 0 w 226"/>
                  <a:gd name="T7" fmla="*/ 222 h 222"/>
                  <a:gd name="T8" fmla="*/ 0 w 226"/>
                  <a:gd name="T9" fmla="*/ 0 h 222"/>
                  <a:gd name="T10" fmla="*/ 3 w 226"/>
                  <a:gd name="T11" fmla="*/ 3 h 222"/>
                  <a:gd name="T12" fmla="*/ 222 w 226"/>
                  <a:gd name="T13" fmla="*/ 3 h 222"/>
                  <a:gd name="T14" fmla="*/ 222 w 226"/>
                  <a:gd name="T15" fmla="*/ 218 h 222"/>
                  <a:gd name="T16" fmla="*/ 3 w 226"/>
                  <a:gd name="T17" fmla="*/ 218 h 222"/>
                  <a:gd name="T18" fmla="*/ 3 w 226"/>
                  <a:gd name="T19" fmla="*/ 3 h 222"/>
                  <a:gd name="T20" fmla="*/ 0 w 226"/>
                  <a:gd name="T2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222">
                    <a:moveTo>
                      <a:pt x="0" y="0"/>
                    </a:moveTo>
                    <a:lnTo>
                      <a:pt x="226" y="0"/>
                    </a:lnTo>
                    <a:lnTo>
                      <a:pt x="226" y="222"/>
                    </a:lnTo>
                    <a:lnTo>
                      <a:pt x="0" y="222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222" y="3"/>
                    </a:lnTo>
                    <a:lnTo>
                      <a:pt x="222" y="218"/>
                    </a:lnTo>
                    <a:lnTo>
                      <a:pt x="3" y="218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2536" y="2175"/>
                <a:ext cx="437" cy="422"/>
              </a:xfrm>
              <a:custGeom>
                <a:avLst/>
                <a:gdLst>
                  <a:gd name="T0" fmla="*/ 0 w 223"/>
                  <a:gd name="T1" fmla="*/ 0 h 218"/>
                  <a:gd name="T2" fmla="*/ 223 w 223"/>
                  <a:gd name="T3" fmla="*/ 0 h 218"/>
                  <a:gd name="T4" fmla="*/ 223 w 223"/>
                  <a:gd name="T5" fmla="*/ 218 h 218"/>
                  <a:gd name="T6" fmla="*/ 0 w 223"/>
                  <a:gd name="T7" fmla="*/ 218 h 218"/>
                  <a:gd name="T8" fmla="*/ 0 w 223"/>
                  <a:gd name="T9" fmla="*/ 0 h 218"/>
                  <a:gd name="T10" fmla="*/ 4 w 223"/>
                  <a:gd name="T11" fmla="*/ 3 h 218"/>
                  <a:gd name="T12" fmla="*/ 219 w 223"/>
                  <a:gd name="T13" fmla="*/ 3 h 218"/>
                  <a:gd name="T14" fmla="*/ 219 w 223"/>
                  <a:gd name="T15" fmla="*/ 214 h 218"/>
                  <a:gd name="T16" fmla="*/ 4 w 223"/>
                  <a:gd name="T17" fmla="*/ 214 h 218"/>
                  <a:gd name="T18" fmla="*/ 4 w 223"/>
                  <a:gd name="T19" fmla="*/ 3 h 218"/>
                  <a:gd name="T20" fmla="*/ 0 w 223"/>
                  <a:gd name="T21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218">
                    <a:moveTo>
                      <a:pt x="0" y="0"/>
                    </a:moveTo>
                    <a:lnTo>
                      <a:pt x="223" y="0"/>
                    </a:lnTo>
                    <a:lnTo>
                      <a:pt x="223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219" y="3"/>
                    </a:lnTo>
                    <a:lnTo>
                      <a:pt x="219" y="214"/>
                    </a:lnTo>
                    <a:lnTo>
                      <a:pt x="4" y="214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45"/>
              <p:cNvSpPr>
                <a:spLocks/>
              </p:cNvSpPr>
              <p:nvPr/>
            </p:nvSpPr>
            <p:spPr bwMode="auto">
              <a:xfrm>
                <a:off x="2540" y="2178"/>
                <a:ext cx="429" cy="415"/>
              </a:xfrm>
              <a:custGeom>
                <a:avLst/>
                <a:gdLst>
                  <a:gd name="T0" fmla="*/ 0 w 219"/>
                  <a:gd name="T1" fmla="*/ 0 h 215"/>
                  <a:gd name="T2" fmla="*/ 219 w 219"/>
                  <a:gd name="T3" fmla="*/ 0 h 215"/>
                  <a:gd name="T4" fmla="*/ 219 w 219"/>
                  <a:gd name="T5" fmla="*/ 215 h 215"/>
                  <a:gd name="T6" fmla="*/ 0 w 219"/>
                  <a:gd name="T7" fmla="*/ 215 h 215"/>
                  <a:gd name="T8" fmla="*/ 0 w 219"/>
                  <a:gd name="T9" fmla="*/ 0 h 215"/>
                  <a:gd name="T10" fmla="*/ 4 w 219"/>
                  <a:gd name="T11" fmla="*/ 4 h 215"/>
                  <a:gd name="T12" fmla="*/ 215 w 219"/>
                  <a:gd name="T13" fmla="*/ 4 h 215"/>
                  <a:gd name="T14" fmla="*/ 215 w 219"/>
                  <a:gd name="T15" fmla="*/ 211 h 215"/>
                  <a:gd name="T16" fmla="*/ 4 w 219"/>
                  <a:gd name="T17" fmla="*/ 211 h 215"/>
                  <a:gd name="T18" fmla="*/ 4 w 219"/>
                  <a:gd name="T19" fmla="*/ 4 h 215"/>
                  <a:gd name="T20" fmla="*/ 0 w 21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215">
                    <a:moveTo>
                      <a:pt x="0" y="0"/>
                    </a:moveTo>
                    <a:lnTo>
                      <a:pt x="219" y="0"/>
                    </a:lnTo>
                    <a:lnTo>
                      <a:pt x="219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5" y="4"/>
                    </a:lnTo>
                    <a:lnTo>
                      <a:pt x="215" y="211"/>
                    </a:lnTo>
                    <a:lnTo>
                      <a:pt x="4" y="2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46"/>
              <p:cNvSpPr>
                <a:spLocks/>
              </p:cNvSpPr>
              <p:nvPr/>
            </p:nvSpPr>
            <p:spPr bwMode="auto">
              <a:xfrm>
                <a:off x="2544" y="2181"/>
                <a:ext cx="421" cy="408"/>
              </a:xfrm>
              <a:custGeom>
                <a:avLst/>
                <a:gdLst>
                  <a:gd name="T0" fmla="*/ 0 w 215"/>
                  <a:gd name="T1" fmla="*/ 0 h 211"/>
                  <a:gd name="T2" fmla="*/ 215 w 215"/>
                  <a:gd name="T3" fmla="*/ 0 h 211"/>
                  <a:gd name="T4" fmla="*/ 215 w 215"/>
                  <a:gd name="T5" fmla="*/ 211 h 211"/>
                  <a:gd name="T6" fmla="*/ 0 w 215"/>
                  <a:gd name="T7" fmla="*/ 211 h 211"/>
                  <a:gd name="T8" fmla="*/ 0 w 215"/>
                  <a:gd name="T9" fmla="*/ 0 h 211"/>
                  <a:gd name="T10" fmla="*/ 4 w 215"/>
                  <a:gd name="T11" fmla="*/ 4 h 211"/>
                  <a:gd name="T12" fmla="*/ 211 w 215"/>
                  <a:gd name="T13" fmla="*/ 4 h 211"/>
                  <a:gd name="T14" fmla="*/ 211 w 215"/>
                  <a:gd name="T15" fmla="*/ 207 h 211"/>
                  <a:gd name="T16" fmla="*/ 4 w 215"/>
                  <a:gd name="T17" fmla="*/ 207 h 211"/>
                  <a:gd name="T18" fmla="*/ 4 w 215"/>
                  <a:gd name="T19" fmla="*/ 4 h 211"/>
                  <a:gd name="T20" fmla="*/ 0 w 215"/>
                  <a:gd name="T2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211">
                    <a:moveTo>
                      <a:pt x="0" y="0"/>
                    </a:moveTo>
                    <a:lnTo>
                      <a:pt x="215" y="0"/>
                    </a:lnTo>
                    <a:lnTo>
                      <a:pt x="215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11" y="4"/>
                    </a:lnTo>
                    <a:lnTo>
                      <a:pt x="211" y="207"/>
                    </a:lnTo>
                    <a:lnTo>
                      <a:pt x="4" y="20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47"/>
              <p:cNvSpPr>
                <a:spLocks/>
              </p:cNvSpPr>
              <p:nvPr/>
            </p:nvSpPr>
            <p:spPr bwMode="auto">
              <a:xfrm>
                <a:off x="2548" y="2185"/>
                <a:ext cx="413" cy="400"/>
              </a:xfrm>
              <a:custGeom>
                <a:avLst/>
                <a:gdLst>
                  <a:gd name="T0" fmla="*/ 0 w 211"/>
                  <a:gd name="T1" fmla="*/ 0 h 207"/>
                  <a:gd name="T2" fmla="*/ 211 w 211"/>
                  <a:gd name="T3" fmla="*/ 0 h 207"/>
                  <a:gd name="T4" fmla="*/ 211 w 211"/>
                  <a:gd name="T5" fmla="*/ 207 h 207"/>
                  <a:gd name="T6" fmla="*/ 0 w 211"/>
                  <a:gd name="T7" fmla="*/ 207 h 207"/>
                  <a:gd name="T8" fmla="*/ 0 w 211"/>
                  <a:gd name="T9" fmla="*/ 0 h 207"/>
                  <a:gd name="T10" fmla="*/ 4 w 211"/>
                  <a:gd name="T11" fmla="*/ 4 h 207"/>
                  <a:gd name="T12" fmla="*/ 207 w 211"/>
                  <a:gd name="T13" fmla="*/ 4 h 207"/>
                  <a:gd name="T14" fmla="*/ 207 w 211"/>
                  <a:gd name="T15" fmla="*/ 203 h 207"/>
                  <a:gd name="T16" fmla="*/ 4 w 211"/>
                  <a:gd name="T17" fmla="*/ 203 h 207"/>
                  <a:gd name="T18" fmla="*/ 4 w 211"/>
                  <a:gd name="T19" fmla="*/ 4 h 207"/>
                  <a:gd name="T20" fmla="*/ 0 w 211"/>
                  <a:gd name="T21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207">
                    <a:moveTo>
                      <a:pt x="0" y="0"/>
                    </a:moveTo>
                    <a:lnTo>
                      <a:pt x="211" y="0"/>
                    </a:lnTo>
                    <a:lnTo>
                      <a:pt x="211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7" y="4"/>
                    </a:lnTo>
                    <a:lnTo>
                      <a:pt x="207" y="203"/>
                    </a:lnTo>
                    <a:lnTo>
                      <a:pt x="4" y="20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48"/>
              <p:cNvSpPr>
                <a:spLocks/>
              </p:cNvSpPr>
              <p:nvPr/>
            </p:nvSpPr>
            <p:spPr bwMode="auto">
              <a:xfrm>
                <a:off x="2551" y="2189"/>
                <a:ext cx="406" cy="393"/>
              </a:xfrm>
              <a:custGeom>
                <a:avLst/>
                <a:gdLst>
                  <a:gd name="T0" fmla="*/ 0 w 207"/>
                  <a:gd name="T1" fmla="*/ 0 h 203"/>
                  <a:gd name="T2" fmla="*/ 207 w 207"/>
                  <a:gd name="T3" fmla="*/ 0 h 203"/>
                  <a:gd name="T4" fmla="*/ 207 w 207"/>
                  <a:gd name="T5" fmla="*/ 203 h 203"/>
                  <a:gd name="T6" fmla="*/ 0 w 207"/>
                  <a:gd name="T7" fmla="*/ 203 h 203"/>
                  <a:gd name="T8" fmla="*/ 0 w 207"/>
                  <a:gd name="T9" fmla="*/ 0 h 203"/>
                  <a:gd name="T10" fmla="*/ 4 w 207"/>
                  <a:gd name="T11" fmla="*/ 4 h 203"/>
                  <a:gd name="T12" fmla="*/ 203 w 207"/>
                  <a:gd name="T13" fmla="*/ 4 h 203"/>
                  <a:gd name="T14" fmla="*/ 203 w 207"/>
                  <a:gd name="T15" fmla="*/ 199 h 203"/>
                  <a:gd name="T16" fmla="*/ 4 w 207"/>
                  <a:gd name="T17" fmla="*/ 199 h 203"/>
                  <a:gd name="T18" fmla="*/ 4 w 207"/>
                  <a:gd name="T19" fmla="*/ 4 h 203"/>
                  <a:gd name="T20" fmla="*/ 0 w 207"/>
                  <a:gd name="T2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03">
                    <a:moveTo>
                      <a:pt x="0" y="0"/>
                    </a:moveTo>
                    <a:lnTo>
                      <a:pt x="207" y="0"/>
                    </a:lnTo>
                    <a:lnTo>
                      <a:pt x="207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203" y="4"/>
                    </a:lnTo>
                    <a:lnTo>
                      <a:pt x="203" y="199"/>
                    </a:lnTo>
                    <a:lnTo>
                      <a:pt x="4" y="19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49"/>
              <p:cNvSpPr>
                <a:spLocks/>
              </p:cNvSpPr>
              <p:nvPr/>
            </p:nvSpPr>
            <p:spPr bwMode="auto">
              <a:xfrm>
                <a:off x="2555" y="2193"/>
                <a:ext cx="398" cy="385"/>
              </a:xfrm>
              <a:custGeom>
                <a:avLst/>
                <a:gdLst>
                  <a:gd name="T0" fmla="*/ 0 w 203"/>
                  <a:gd name="T1" fmla="*/ 0 h 199"/>
                  <a:gd name="T2" fmla="*/ 203 w 203"/>
                  <a:gd name="T3" fmla="*/ 0 h 199"/>
                  <a:gd name="T4" fmla="*/ 203 w 203"/>
                  <a:gd name="T5" fmla="*/ 199 h 199"/>
                  <a:gd name="T6" fmla="*/ 0 w 203"/>
                  <a:gd name="T7" fmla="*/ 199 h 199"/>
                  <a:gd name="T8" fmla="*/ 0 w 203"/>
                  <a:gd name="T9" fmla="*/ 0 h 199"/>
                  <a:gd name="T10" fmla="*/ 4 w 203"/>
                  <a:gd name="T11" fmla="*/ 4 h 199"/>
                  <a:gd name="T12" fmla="*/ 199 w 203"/>
                  <a:gd name="T13" fmla="*/ 4 h 199"/>
                  <a:gd name="T14" fmla="*/ 199 w 203"/>
                  <a:gd name="T15" fmla="*/ 195 h 199"/>
                  <a:gd name="T16" fmla="*/ 4 w 203"/>
                  <a:gd name="T17" fmla="*/ 195 h 199"/>
                  <a:gd name="T18" fmla="*/ 4 w 203"/>
                  <a:gd name="T19" fmla="*/ 4 h 199"/>
                  <a:gd name="T20" fmla="*/ 0 w 203"/>
                  <a:gd name="T2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199">
                    <a:moveTo>
                      <a:pt x="0" y="0"/>
                    </a:moveTo>
                    <a:lnTo>
                      <a:pt x="203" y="0"/>
                    </a:lnTo>
                    <a:lnTo>
                      <a:pt x="203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9" y="4"/>
                    </a:lnTo>
                    <a:lnTo>
                      <a:pt x="199" y="195"/>
                    </a:lnTo>
                    <a:lnTo>
                      <a:pt x="4" y="19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50"/>
              <p:cNvSpPr>
                <a:spLocks/>
              </p:cNvSpPr>
              <p:nvPr/>
            </p:nvSpPr>
            <p:spPr bwMode="auto">
              <a:xfrm>
                <a:off x="2559" y="2197"/>
                <a:ext cx="390" cy="377"/>
              </a:xfrm>
              <a:custGeom>
                <a:avLst/>
                <a:gdLst>
                  <a:gd name="T0" fmla="*/ 0 w 199"/>
                  <a:gd name="T1" fmla="*/ 0 h 195"/>
                  <a:gd name="T2" fmla="*/ 199 w 199"/>
                  <a:gd name="T3" fmla="*/ 0 h 195"/>
                  <a:gd name="T4" fmla="*/ 199 w 199"/>
                  <a:gd name="T5" fmla="*/ 195 h 195"/>
                  <a:gd name="T6" fmla="*/ 0 w 199"/>
                  <a:gd name="T7" fmla="*/ 195 h 195"/>
                  <a:gd name="T8" fmla="*/ 0 w 199"/>
                  <a:gd name="T9" fmla="*/ 0 h 195"/>
                  <a:gd name="T10" fmla="*/ 4 w 199"/>
                  <a:gd name="T11" fmla="*/ 4 h 195"/>
                  <a:gd name="T12" fmla="*/ 195 w 199"/>
                  <a:gd name="T13" fmla="*/ 4 h 195"/>
                  <a:gd name="T14" fmla="*/ 195 w 199"/>
                  <a:gd name="T15" fmla="*/ 192 h 195"/>
                  <a:gd name="T16" fmla="*/ 4 w 199"/>
                  <a:gd name="T17" fmla="*/ 192 h 195"/>
                  <a:gd name="T18" fmla="*/ 4 w 199"/>
                  <a:gd name="T19" fmla="*/ 4 h 195"/>
                  <a:gd name="T20" fmla="*/ 0 w 199"/>
                  <a:gd name="T2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195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5" y="4"/>
                    </a:lnTo>
                    <a:lnTo>
                      <a:pt x="195" y="192"/>
                    </a:lnTo>
                    <a:lnTo>
                      <a:pt x="4" y="19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51"/>
              <p:cNvSpPr>
                <a:spLocks/>
              </p:cNvSpPr>
              <p:nvPr/>
            </p:nvSpPr>
            <p:spPr bwMode="auto">
              <a:xfrm>
                <a:off x="2563" y="2201"/>
                <a:ext cx="382" cy="369"/>
              </a:xfrm>
              <a:custGeom>
                <a:avLst/>
                <a:gdLst>
                  <a:gd name="T0" fmla="*/ 0 w 195"/>
                  <a:gd name="T1" fmla="*/ 0 h 191"/>
                  <a:gd name="T2" fmla="*/ 195 w 195"/>
                  <a:gd name="T3" fmla="*/ 0 h 191"/>
                  <a:gd name="T4" fmla="*/ 195 w 195"/>
                  <a:gd name="T5" fmla="*/ 191 h 191"/>
                  <a:gd name="T6" fmla="*/ 0 w 195"/>
                  <a:gd name="T7" fmla="*/ 191 h 191"/>
                  <a:gd name="T8" fmla="*/ 0 w 195"/>
                  <a:gd name="T9" fmla="*/ 0 h 191"/>
                  <a:gd name="T10" fmla="*/ 4 w 195"/>
                  <a:gd name="T11" fmla="*/ 4 h 191"/>
                  <a:gd name="T12" fmla="*/ 191 w 195"/>
                  <a:gd name="T13" fmla="*/ 4 h 191"/>
                  <a:gd name="T14" fmla="*/ 191 w 195"/>
                  <a:gd name="T15" fmla="*/ 188 h 191"/>
                  <a:gd name="T16" fmla="*/ 4 w 195"/>
                  <a:gd name="T17" fmla="*/ 188 h 191"/>
                  <a:gd name="T18" fmla="*/ 4 w 195"/>
                  <a:gd name="T19" fmla="*/ 4 h 191"/>
                  <a:gd name="T20" fmla="*/ 0 w 195"/>
                  <a:gd name="T2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91">
                    <a:moveTo>
                      <a:pt x="0" y="0"/>
                    </a:moveTo>
                    <a:lnTo>
                      <a:pt x="195" y="0"/>
                    </a:lnTo>
                    <a:lnTo>
                      <a:pt x="195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91" y="4"/>
                    </a:lnTo>
                    <a:lnTo>
                      <a:pt x="191" y="188"/>
                    </a:lnTo>
                    <a:lnTo>
                      <a:pt x="4" y="18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52"/>
              <p:cNvSpPr>
                <a:spLocks/>
              </p:cNvSpPr>
              <p:nvPr/>
            </p:nvSpPr>
            <p:spPr bwMode="auto">
              <a:xfrm>
                <a:off x="2567" y="2205"/>
                <a:ext cx="374" cy="363"/>
              </a:xfrm>
              <a:custGeom>
                <a:avLst/>
                <a:gdLst>
                  <a:gd name="T0" fmla="*/ 0 w 191"/>
                  <a:gd name="T1" fmla="*/ 0 h 188"/>
                  <a:gd name="T2" fmla="*/ 191 w 191"/>
                  <a:gd name="T3" fmla="*/ 0 h 188"/>
                  <a:gd name="T4" fmla="*/ 191 w 191"/>
                  <a:gd name="T5" fmla="*/ 188 h 188"/>
                  <a:gd name="T6" fmla="*/ 0 w 191"/>
                  <a:gd name="T7" fmla="*/ 188 h 188"/>
                  <a:gd name="T8" fmla="*/ 0 w 191"/>
                  <a:gd name="T9" fmla="*/ 0 h 188"/>
                  <a:gd name="T10" fmla="*/ 4 w 191"/>
                  <a:gd name="T11" fmla="*/ 4 h 188"/>
                  <a:gd name="T12" fmla="*/ 187 w 191"/>
                  <a:gd name="T13" fmla="*/ 4 h 188"/>
                  <a:gd name="T14" fmla="*/ 187 w 191"/>
                  <a:gd name="T15" fmla="*/ 184 h 188"/>
                  <a:gd name="T16" fmla="*/ 4 w 191"/>
                  <a:gd name="T17" fmla="*/ 184 h 188"/>
                  <a:gd name="T18" fmla="*/ 4 w 191"/>
                  <a:gd name="T19" fmla="*/ 4 h 188"/>
                  <a:gd name="T20" fmla="*/ 0 w 191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188">
                    <a:moveTo>
                      <a:pt x="0" y="0"/>
                    </a:moveTo>
                    <a:lnTo>
                      <a:pt x="191" y="0"/>
                    </a:lnTo>
                    <a:lnTo>
                      <a:pt x="191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7" y="4"/>
                    </a:lnTo>
                    <a:lnTo>
                      <a:pt x="187" y="184"/>
                    </a:lnTo>
                    <a:lnTo>
                      <a:pt x="4" y="18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53"/>
              <p:cNvSpPr>
                <a:spLocks/>
              </p:cNvSpPr>
              <p:nvPr/>
            </p:nvSpPr>
            <p:spPr bwMode="auto">
              <a:xfrm>
                <a:off x="2571" y="2208"/>
                <a:ext cx="366" cy="357"/>
              </a:xfrm>
              <a:custGeom>
                <a:avLst/>
                <a:gdLst>
                  <a:gd name="T0" fmla="*/ 0 w 187"/>
                  <a:gd name="T1" fmla="*/ 0 h 184"/>
                  <a:gd name="T2" fmla="*/ 187 w 187"/>
                  <a:gd name="T3" fmla="*/ 0 h 184"/>
                  <a:gd name="T4" fmla="*/ 187 w 187"/>
                  <a:gd name="T5" fmla="*/ 184 h 184"/>
                  <a:gd name="T6" fmla="*/ 0 w 187"/>
                  <a:gd name="T7" fmla="*/ 184 h 184"/>
                  <a:gd name="T8" fmla="*/ 0 w 187"/>
                  <a:gd name="T9" fmla="*/ 0 h 184"/>
                  <a:gd name="T10" fmla="*/ 4 w 187"/>
                  <a:gd name="T11" fmla="*/ 4 h 184"/>
                  <a:gd name="T12" fmla="*/ 183 w 187"/>
                  <a:gd name="T13" fmla="*/ 4 h 184"/>
                  <a:gd name="T14" fmla="*/ 183 w 187"/>
                  <a:gd name="T15" fmla="*/ 180 h 184"/>
                  <a:gd name="T16" fmla="*/ 4 w 187"/>
                  <a:gd name="T17" fmla="*/ 180 h 184"/>
                  <a:gd name="T18" fmla="*/ 4 w 187"/>
                  <a:gd name="T19" fmla="*/ 4 h 184"/>
                  <a:gd name="T20" fmla="*/ 0 w 18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4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84"/>
                    </a:lnTo>
                    <a:lnTo>
                      <a:pt x="0" y="18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83" y="4"/>
                    </a:lnTo>
                    <a:lnTo>
                      <a:pt x="183" y="180"/>
                    </a:lnTo>
                    <a:lnTo>
                      <a:pt x="4" y="18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54"/>
              <p:cNvSpPr>
                <a:spLocks/>
              </p:cNvSpPr>
              <p:nvPr/>
            </p:nvSpPr>
            <p:spPr bwMode="auto">
              <a:xfrm>
                <a:off x="2575" y="2212"/>
                <a:ext cx="358" cy="349"/>
              </a:xfrm>
              <a:custGeom>
                <a:avLst/>
                <a:gdLst>
                  <a:gd name="T0" fmla="*/ 0 w 183"/>
                  <a:gd name="T1" fmla="*/ 0 h 180"/>
                  <a:gd name="T2" fmla="*/ 183 w 183"/>
                  <a:gd name="T3" fmla="*/ 0 h 180"/>
                  <a:gd name="T4" fmla="*/ 183 w 183"/>
                  <a:gd name="T5" fmla="*/ 180 h 180"/>
                  <a:gd name="T6" fmla="*/ 0 w 183"/>
                  <a:gd name="T7" fmla="*/ 180 h 180"/>
                  <a:gd name="T8" fmla="*/ 0 w 183"/>
                  <a:gd name="T9" fmla="*/ 0 h 180"/>
                  <a:gd name="T10" fmla="*/ 4 w 183"/>
                  <a:gd name="T11" fmla="*/ 4 h 180"/>
                  <a:gd name="T12" fmla="*/ 179 w 183"/>
                  <a:gd name="T13" fmla="*/ 4 h 180"/>
                  <a:gd name="T14" fmla="*/ 179 w 183"/>
                  <a:gd name="T15" fmla="*/ 176 h 180"/>
                  <a:gd name="T16" fmla="*/ 4 w 183"/>
                  <a:gd name="T17" fmla="*/ 176 h 180"/>
                  <a:gd name="T18" fmla="*/ 4 w 183"/>
                  <a:gd name="T19" fmla="*/ 4 h 180"/>
                  <a:gd name="T20" fmla="*/ 0 w 183"/>
                  <a:gd name="T2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80">
                    <a:moveTo>
                      <a:pt x="0" y="0"/>
                    </a:moveTo>
                    <a:lnTo>
                      <a:pt x="183" y="0"/>
                    </a:lnTo>
                    <a:lnTo>
                      <a:pt x="183" y="180"/>
                    </a:lnTo>
                    <a:lnTo>
                      <a:pt x="0" y="18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79" y="4"/>
                    </a:lnTo>
                    <a:lnTo>
                      <a:pt x="179" y="176"/>
                    </a:lnTo>
                    <a:lnTo>
                      <a:pt x="4" y="17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55"/>
              <p:cNvSpPr>
                <a:spLocks/>
              </p:cNvSpPr>
              <p:nvPr/>
            </p:nvSpPr>
            <p:spPr bwMode="auto">
              <a:xfrm>
                <a:off x="2579" y="2216"/>
                <a:ext cx="350" cy="341"/>
              </a:xfrm>
              <a:custGeom>
                <a:avLst/>
                <a:gdLst>
                  <a:gd name="T0" fmla="*/ 0 w 179"/>
                  <a:gd name="T1" fmla="*/ 0 h 176"/>
                  <a:gd name="T2" fmla="*/ 179 w 179"/>
                  <a:gd name="T3" fmla="*/ 0 h 176"/>
                  <a:gd name="T4" fmla="*/ 179 w 179"/>
                  <a:gd name="T5" fmla="*/ 176 h 176"/>
                  <a:gd name="T6" fmla="*/ 0 w 179"/>
                  <a:gd name="T7" fmla="*/ 176 h 176"/>
                  <a:gd name="T8" fmla="*/ 0 w 179"/>
                  <a:gd name="T9" fmla="*/ 0 h 176"/>
                  <a:gd name="T10" fmla="*/ 4 w 179"/>
                  <a:gd name="T11" fmla="*/ 3 h 176"/>
                  <a:gd name="T12" fmla="*/ 175 w 179"/>
                  <a:gd name="T13" fmla="*/ 3 h 176"/>
                  <a:gd name="T14" fmla="*/ 175 w 179"/>
                  <a:gd name="T15" fmla="*/ 172 h 176"/>
                  <a:gd name="T16" fmla="*/ 4 w 179"/>
                  <a:gd name="T17" fmla="*/ 172 h 176"/>
                  <a:gd name="T18" fmla="*/ 4 w 179"/>
                  <a:gd name="T19" fmla="*/ 3 h 176"/>
                  <a:gd name="T20" fmla="*/ 0 w 179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76">
                    <a:moveTo>
                      <a:pt x="0" y="0"/>
                    </a:moveTo>
                    <a:lnTo>
                      <a:pt x="179" y="0"/>
                    </a:lnTo>
                    <a:lnTo>
                      <a:pt x="179" y="176"/>
                    </a:lnTo>
                    <a:lnTo>
                      <a:pt x="0" y="176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5" y="3"/>
                    </a:lnTo>
                    <a:lnTo>
                      <a:pt x="175" y="172"/>
                    </a:lnTo>
                    <a:lnTo>
                      <a:pt x="4" y="17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56"/>
              <p:cNvSpPr>
                <a:spLocks/>
              </p:cNvSpPr>
              <p:nvPr/>
            </p:nvSpPr>
            <p:spPr bwMode="auto">
              <a:xfrm>
                <a:off x="2583" y="2220"/>
                <a:ext cx="342" cy="333"/>
              </a:xfrm>
              <a:custGeom>
                <a:avLst/>
                <a:gdLst>
                  <a:gd name="T0" fmla="*/ 0 w 175"/>
                  <a:gd name="T1" fmla="*/ 0 h 172"/>
                  <a:gd name="T2" fmla="*/ 175 w 175"/>
                  <a:gd name="T3" fmla="*/ 0 h 172"/>
                  <a:gd name="T4" fmla="*/ 175 w 175"/>
                  <a:gd name="T5" fmla="*/ 172 h 172"/>
                  <a:gd name="T6" fmla="*/ 0 w 175"/>
                  <a:gd name="T7" fmla="*/ 172 h 172"/>
                  <a:gd name="T8" fmla="*/ 0 w 175"/>
                  <a:gd name="T9" fmla="*/ 0 h 172"/>
                  <a:gd name="T10" fmla="*/ 4 w 175"/>
                  <a:gd name="T11" fmla="*/ 3 h 172"/>
                  <a:gd name="T12" fmla="*/ 171 w 175"/>
                  <a:gd name="T13" fmla="*/ 3 h 172"/>
                  <a:gd name="T14" fmla="*/ 171 w 175"/>
                  <a:gd name="T15" fmla="*/ 168 h 172"/>
                  <a:gd name="T16" fmla="*/ 4 w 175"/>
                  <a:gd name="T17" fmla="*/ 168 h 172"/>
                  <a:gd name="T18" fmla="*/ 4 w 175"/>
                  <a:gd name="T19" fmla="*/ 3 h 172"/>
                  <a:gd name="T20" fmla="*/ 0 w 175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72">
                    <a:moveTo>
                      <a:pt x="0" y="0"/>
                    </a:moveTo>
                    <a:lnTo>
                      <a:pt x="175" y="0"/>
                    </a:lnTo>
                    <a:lnTo>
                      <a:pt x="175" y="172"/>
                    </a:lnTo>
                    <a:lnTo>
                      <a:pt x="0" y="17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1" y="3"/>
                    </a:lnTo>
                    <a:lnTo>
                      <a:pt x="171" y="168"/>
                    </a:lnTo>
                    <a:lnTo>
                      <a:pt x="4" y="16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57"/>
              <p:cNvSpPr>
                <a:spLocks/>
              </p:cNvSpPr>
              <p:nvPr/>
            </p:nvSpPr>
            <p:spPr bwMode="auto">
              <a:xfrm>
                <a:off x="2587" y="2222"/>
                <a:ext cx="335" cy="327"/>
              </a:xfrm>
              <a:custGeom>
                <a:avLst/>
                <a:gdLst>
                  <a:gd name="T0" fmla="*/ 0 w 171"/>
                  <a:gd name="T1" fmla="*/ 0 h 169"/>
                  <a:gd name="T2" fmla="*/ 171 w 171"/>
                  <a:gd name="T3" fmla="*/ 0 h 169"/>
                  <a:gd name="T4" fmla="*/ 171 w 171"/>
                  <a:gd name="T5" fmla="*/ 169 h 169"/>
                  <a:gd name="T6" fmla="*/ 0 w 171"/>
                  <a:gd name="T7" fmla="*/ 169 h 169"/>
                  <a:gd name="T8" fmla="*/ 0 w 171"/>
                  <a:gd name="T9" fmla="*/ 0 h 169"/>
                  <a:gd name="T10" fmla="*/ 4 w 171"/>
                  <a:gd name="T11" fmla="*/ 4 h 169"/>
                  <a:gd name="T12" fmla="*/ 168 w 171"/>
                  <a:gd name="T13" fmla="*/ 4 h 169"/>
                  <a:gd name="T14" fmla="*/ 168 w 171"/>
                  <a:gd name="T15" fmla="*/ 165 h 169"/>
                  <a:gd name="T16" fmla="*/ 4 w 171"/>
                  <a:gd name="T17" fmla="*/ 165 h 169"/>
                  <a:gd name="T18" fmla="*/ 4 w 171"/>
                  <a:gd name="T19" fmla="*/ 4 h 169"/>
                  <a:gd name="T20" fmla="*/ 0 w 171"/>
                  <a:gd name="T2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" h="169">
                    <a:moveTo>
                      <a:pt x="0" y="0"/>
                    </a:moveTo>
                    <a:lnTo>
                      <a:pt x="171" y="0"/>
                    </a:lnTo>
                    <a:lnTo>
                      <a:pt x="171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8" y="4"/>
                    </a:lnTo>
                    <a:lnTo>
                      <a:pt x="168" y="165"/>
                    </a:lnTo>
                    <a:lnTo>
                      <a:pt x="4" y="16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58"/>
              <p:cNvSpPr>
                <a:spLocks/>
              </p:cNvSpPr>
              <p:nvPr/>
            </p:nvSpPr>
            <p:spPr bwMode="auto">
              <a:xfrm>
                <a:off x="2591" y="2225"/>
                <a:ext cx="327" cy="320"/>
              </a:xfrm>
              <a:custGeom>
                <a:avLst/>
                <a:gdLst>
                  <a:gd name="T0" fmla="*/ 0 w 167"/>
                  <a:gd name="T1" fmla="*/ 0 h 165"/>
                  <a:gd name="T2" fmla="*/ 167 w 167"/>
                  <a:gd name="T3" fmla="*/ 0 h 165"/>
                  <a:gd name="T4" fmla="*/ 167 w 167"/>
                  <a:gd name="T5" fmla="*/ 165 h 165"/>
                  <a:gd name="T6" fmla="*/ 0 w 167"/>
                  <a:gd name="T7" fmla="*/ 165 h 165"/>
                  <a:gd name="T8" fmla="*/ 0 w 167"/>
                  <a:gd name="T9" fmla="*/ 0 h 165"/>
                  <a:gd name="T10" fmla="*/ 4 w 167"/>
                  <a:gd name="T11" fmla="*/ 4 h 165"/>
                  <a:gd name="T12" fmla="*/ 164 w 167"/>
                  <a:gd name="T13" fmla="*/ 4 h 165"/>
                  <a:gd name="T14" fmla="*/ 164 w 167"/>
                  <a:gd name="T15" fmla="*/ 161 h 165"/>
                  <a:gd name="T16" fmla="*/ 4 w 167"/>
                  <a:gd name="T17" fmla="*/ 161 h 165"/>
                  <a:gd name="T18" fmla="*/ 4 w 167"/>
                  <a:gd name="T19" fmla="*/ 4 h 165"/>
                  <a:gd name="T20" fmla="*/ 0 w 167"/>
                  <a:gd name="T2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65">
                    <a:moveTo>
                      <a:pt x="0" y="0"/>
                    </a:moveTo>
                    <a:lnTo>
                      <a:pt x="167" y="0"/>
                    </a:lnTo>
                    <a:lnTo>
                      <a:pt x="167" y="165"/>
                    </a:lnTo>
                    <a:lnTo>
                      <a:pt x="0" y="16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4" y="4"/>
                    </a:lnTo>
                    <a:lnTo>
                      <a:pt x="164" y="161"/>
                    </a:lnTo>
                    <a:lnTo>
                      <a:pt x="4" y="16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59"/>
              <p:cNvSpPr>
                <a:spLocks/>
              </p:cNvSpPr>
              <p:nvPr/>
            </p:nvSpPr>
            <p:spPr bwMode="auto">
              <a:xfrm>
                <a:off x="2595" y="2229"/>
                <a:ext cx="321" cy="312"/>
              </a:xfrm>
              <a:custGeom>
                <a:avLst/>
                <a:gdLst>
                  <a:gd name="T0" fmla="*/ 0 w 164"/>
                  <a:gd name="T1" fmla="*/ 0 h 161"/>
                  <a:gd name="T2" fmla="*/ 164 w 164"/>
                  <a:gd name="T3" fmla="*/ 0 h 161"/>
                  <a:gd name="T4" fmla="*/ 164 w 164"/>
                  <a:gd name="T5" fmla="*/ 161 h 161"/>
                  <a:gd name="T6" fmla="*/ 0 w 164"/>
                  <a:gd name="T7" fmla="*/ 161 h 161"/>
                  <a:gd name="T8" fmla="*/ 0 w 164"/>
                  <a:gd name="T9" fmla="*/ 0 h 161"/>
                  <a:gd name="T10" fmla="*/ 4 w 164"/>
                  <a:gd name="T11" fmla="*/ 4 h 161"/>
                  <a:gd name="T12" fmla="*/ 160 w 164"/>
                  <a:gd name="T13" fmla="*/ 4 h 161"/>
                  <a:gd name="T14" fmla="*/ 160 w 164"/>
                  <a:gd name="T15" fmla="*/ 157 h 161"/>
                  <a:gd name="T16" fmla="*/ 4 w 164"/>
                  <a:gd name="T17" fmla="*/ 157 h 161"/>
                  <a:gd name="T18" fmla="*/ 4 w 164"/>
                  <a:gd name="T19" fmla="*/ 4 h 161"/>
                  <a:gd name="T20" fmla="*/ 0 w 164"/>
                  <a:gd name="T2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1">
                    <a:moveTo>
                      <a:pt x="0" y="0"/>
                    </a:moveTo>
                    <a:lnTo>
                      <a:pt x="164" y="0"/>
                    </a:lnTo>
                    <a:lnTo>
                      <a:pt x="164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0" y="4"/>
                    </a:lnTo>
                    <a:lnTo>
                      <a:pt x="160" y="157"/>
                    </a:lnTo>
                    <a:lnTo>
                      <a:pt x="4" y="15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0"/>
              <p:cNvSpPr>
                <a:spLocks/>
              </p:cNvSpPr>
              <p:nvPr/>
            </p:nvSpPr>
            <p:spPr bwMode="auto">
              <a:xfrm>
                <a:off x="2599" y="2233"/>
                <a:ext cx="313" cy="304"/>
              </a:xfrm>
              <a:custGeom>
                <a:avLst/>
                <a:gdLst>
                  <a:gd name="T0" fmla="*/ 0 w 160"/>
                  <a:gd name="T1" fmla="*/ 0 h 157"/>
                  <a:gd name="T2" fmla="*/ 160 w 160"/>
                  <a:gd name="T3" fmla="*/ 0 h 157"/>
                  <a:gd name="T4" fmla="*/ 160 w 160"/>
                  <a:gd name="T5" fmla="*/ 157 h 157"/>
                  <a:gd name="T6" fmla="*/ 0 w 160"/>
                  <a:gd name="T7" fmla="*/ 157 h 157"/>
                  <a:gd name="T8" fmla="*/ 0 w 160"/>
                  <a:gd name="T9" fmla="*/ 0 h 157"/>
                  <a:gd name="T10" fmla="*/ 4 w 160"/>
                  <a:gd name="T11" fmla="*/ 4 h 157"/>
                  <a:gd name="T12" fmla="*/ 156 w 160"/>
                  <a:gd name="T13" fmla="*/ 4 h 157"/>
                  <a:gd name="T14" fmla="*/ 156 w 160"/>
                  <a:gd name="T15" fmla="*/ 153 h 157"/>
                  <a:gd name="T16" fmla="*/ 4 w 160"/>
                  <a:gd name="T17" fmla="*/ 153 h 157"/>
                  <a:gd name="T18" fmla="*/ 4 w 160"/>
                  <a:gd name="T19" fmla="*/ 4 h 157"/>
                  <a:gd name="T20" fmla="*/ 0 w 160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57">
                    <a:moveTo>
                      <a:pt x="0" y="0"/>
                    </a:moveTo>
                    <a:lnTo>
                      <a:pt x="160" y="0"/>
                    </a:lnTo>
                    <a:lnTo>
                      <a:pt x="160" y="157"/>
                    </a:lnTo>
                    <a:lnTo>
                      <a:pt x="0" y="15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6" y="4"/>
                    </a:lnTo>
                    <a:lnTo>
                      <a:pt x="156" y="153"/>
                    </a:lnTo>
                    <a:lnTo>
                      <a:pt x="4" y="15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"/>
              <p:cNvSpPr>
                <a:spLocks/>
              </p:cNvSpPr>
              <p:nvPr/>
            </p:nvSpPr>
            <p:spPr bwMode="auto">
              <a:xfrm>
                <a:off x="2602" y="2237"/>
                <a:ext cx="306" cy="297"/>
              </a:xfrm>
              <a:custGeom>
                <a:avLst/>
                <a:gdLst>
                  <a:gd name="T0" fmla="*/ 0 w 156"/>
                  <a:gd name="T1" fmla="*/ 0 h 153"/>
                  <a:gd name="T2" fmla="*/ 156 w 156"/>
                  <a:gd name="T3" fmla="*/ 0 h 153"/>
                  <a:gd name="T4" fmla="*/ 156 w 156"/>
                  <a:gd name="T5" fmla="*/ 153 h 153"/>
                  <a:gd name="T6" fmla="*/ 0 w 156"/>
                  <a:gd name="T7" fmla="*/ 153 h 153"/>
                  <a:gd name="T8" fmla="*/ 0 w 156"/>
                  <a:gd name="T9" fmla="*/ 0 h 153"/>
                  <a:gd name="T10" fmla="*/ 4 w 156"/>
                  <a:gd name="T11" fmla="*/ 4 h 153"/>
                  <a:gd name="T12" fmla="*/ 152 w 156"/>
                  <a:gd name="T13" fmla="*/ 4 h 153"/>
                  <a:gd name="T14" fmla="*/ 152 w 156"/>
                  <a:gd name="T15" fmla="*/ 150 h 153"/>
                  <a:gd name="T16" fmla="*/ 4 w 156"/>
                  <a:gd name="T17" fmla="*/ 150 h 153"/>
                  <a:gd name="T18" fmla="*/ 4 w 156"/>
                  <a:gd name="T19" fmla="*/ 4 h 153"/>
                  <a:gd name="T20" fmla="*/ 0 w 156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3">
                    <a:moveTo>
                      <a:pt x="0" y="0"/>
                    </a:moveTo>
                    <a:lnTo>
                      <a:pt x="156" y="0"/>
                    </a:lnTo>
                    <a:lnTo>
                      <a:pt x="156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52" y="4"/>
                    </a:lnTo>
                    <a:lnTo>
                      <a:pt x="152" y="150"/>
                    </a:lnTo>
                    <a:lnTo>
                      <a:pt x="4" y="15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606" y="2241"/>
                <a:ext cx="298" cy="289"/>
              </a:xfrm>
              <a:custGeom>
                <a:avLst/>
                <a:gdLst>
                  <a:gd name="T0" fmla="*/ 0 w 152"/>
                  <a:gd name="T1" fmla="*/ 0 h 149"/>
                  <a:gd name="T2" fmla="*/ 152 w 152"/>
                  <a:gd name="T3" fmla="*/ 0 h 149"/>
                  <a:gd name="T4" fmla="*/ 152 w 152"/>
                  <a:gd name="T5" fmla="*/ 149 h 149"/>
                  <a:gd name="T6" fmla="*/ 0 w 152"/>
                  <a:gd name="T7" fmla="*/ 149 h 149"/>
                  <a:gd name="T8" fmla="*/ 0 w 152"/>
                  <a:gd name="T9" fmla="*/ 0 h 149"/>
                  <a:gd name="T10" fmla="*/ 3 w 152"/>
                  <a:gd name="T11" fmla="*/ 4 h 149"/>
                  <a:gd name="T12" fmla="*/ 148 w 152"/>
                  <a:gd name="T13" fmla="*/ 4 h 149"/>
                  <a:gd name="T14" fmla="*/ 148 w 152"/>
                  <a:gd name="T15" fmla="*/ 146 h 149"/>
                  <a:gd name="T16" fmla="*/ 3 w 152"/>
                  <a:gd name="T17" fmla="*/ 146 h 149"/>
                  <a:gd name="T18" fmla="*/ 3 w 152"/>
                  <a:gd name="T19" fmla="*/ 4 h 149"/>
                  <a:gd name="T20" fmla="*/ 0 w 152"/>
                  <a:gd name="T2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2" h="149">
                    <a:moveTo>
                      <a:pt x="0" y="0"/>
                    </a:moveTo>
                    <a:lnTo>
                      <a:pt x="152" y="0"/>
                    </a:lnTo>
                    <a:lnTo>
                      <a:pt x="152" y="149"/>
                    </a:lnTo>
                    <a:lnTo>
                      <a:pt x="0" y="14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8" y="4"/>
                    </a:lnTo>
                    <a:lnTo>
                      <a:pt x="148" y="146"/>
                    </a:lnTo>
                    <a:lnTo>
                      <a:pt x="3" y="14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610" y="2245"/>
                <a:ext cx="290" cy="282"/>
              </a:xfrm>
              <a:custGeom>
                <a:avLst/>
                <a:gdLst>
                  <a:gd name="T0" fmla="*/ 0 w 148"/>
                  <a:gd name="T1" fmla="*/ 0 h 146"/>
                  <a:gd name="T2" fmla="*/ 148 w 148"/>
                  <a:gd name="T3" fmla="*/ 0 h 146"/>
                  <a:gd name="T4" fmla="*/ 148 w 148"/>
                  <a:gd name="T5" fmla="*/ 146 h 146"/>
                  <a:gd name="T6" fmla="*/ 0 w 148"/>
                  <a:gd name="T7" fmla="*/ 146 h 146"/>
                  <a:gd name="T8" fmla="*/ 0 w 148"/>
                  <a:gd name="T9" fmla="*/ 0 h 146"/>
                  <a:gd name="T10" fmla="*/ 3 w 148"/>
                  <a:gd name="T11" fmla="*/ 4 h 146"/>
                  <a:gd name="T12" fmla="*/ 144 w 148"/>
                  <a:gd name="T13" fmla="*/ 4 h 146"/>
                  <a:gd name="T14" fmla="*/ 144 w 148"/>
                  <a:gd name="T15" fmla="*/ 142 h 146"/>
                  <a:gd name="T16" fmla="*/ 3 w 148"/>
                  <a:gd name="T17" fmla="*/ 142 h 146"/>
                  <a:gd name="T18" fmla="*/ 3 w 148"/>
                  <a:gd name="T19" fmla="*/ 4 h 146"/>
                  <a:gd name="T20" fmla="*/ 0 w 148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46">
                    <a:moveTo>
                      <a:pt x="0" y="0"/>
                    </a:moveTo>
                    <a:lnTo>
                      <a:pt x="148" y="0"/>
                    </a:lnTo>
                    <a:lnTo>
                      <a:pt x="148" y="146"/>
                    </a:lnTo>
                    <a:lnTo>
                      <a:pt x="0" y="146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44" y="4"/>
                    </a:lnTo>
                    <a:lnTo>
                      <a:pt x="144" y="142"/>
                    </a:lnTo>
                    <a:lnTo>
                      <a:pt x="3" y="14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612" y="2249"/>
                <a:ext cx="284" cy="274"/>
              </a:xfrm>
              <a:custGeom>
                <a:avLst/>
                <a:gdLst>
                  <a:gd name="T0" fmla="*/ 0 w 145"/>
                  <a:gd name="T1" fmla="*/ 0 h 142"/>
                  <a:gd name="T2" fmla="*/ 145 w 145"/>
                  <a:gd name="T3" fmla="*/ 0 h 142"/>
                  <a:gd name="T4" fmla="*/ 145 w 145"/>
                  <a:gd name="T5" fmla="*/ 142 h 142"/>
                  <a:gd name="T6" fmla="*/ 0 w 145"/>
                  <a:gd name="T7" fmla="*/ 142 h 142"/>
                  <a:gd name="T8" fmla="*/ 0 w 145"/>
                  <a:gd name="T9" fmla="*/ 0 h 142"/>
                  <a:gd name="T10" fmla="*/ 4 w 145"/>
                  <a:gd name="T11" fmla="*/ 4 h 142"/>
                  <a:gd name="T12" fmla="*/ 141 w 145"/>
                  <a:gd name="T13" fmla="*/ 4 h 142"/>
                  <a:gd name="T14" fmla="*/ 141 w 145"/>
                  <a:gd name="T15" fmla="*/ 138 h 142"/>
                  <a:gd name="T16" fmla="*/ 4 w 145"/>
                  <a:gd name="T17" fmla="*/ 138 h 142"/>
                  <a:gd name="T18" fmla="*/ 4 w 145"/>
                  <a:gd name="T19" fmla="*/ 4 h 142"/>
                  <a:gd name="T20" fmla="*/ 0 w 145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2">
                    <a:moveTo>
                      <a:pt x="0" y="0"/>
                    </a:moveTo>
                    <a:lnTo>
                      <a:pt x="145" y="0"/>
                    </a:lnTo>
                    <a:lnTo>
                      <a:pt x="145" y="142"/>
                    </a:lnTo>
                    <a:lnTo>
                      <a:pt x="0" y="14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1" y="4"/>
                    </a:lnTo>
                    <a:lnTo>
                      <a:pt x="141" y="138"/>
                    </a:lnTo>
                    <a:lnTo>
                      <a:pt x="4" y="138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616" y="2253"/>
                <a:ext cx="277" cy="267"/>
              </a:xfrm>
              <a:custGeom>
                <a:avLst/>
                <a:gdLst>
                  <a:gd name="T0" fmla="*/ 0 w 141"/>
                  <a:gd name="T1" fmla="*/ 0 h 138"/>
                  <a:gd name="T2" fmla="*/ 141 w 141"/>
                  <a:gd name="T3" fmla="*/ 0 h 138"/>
                  <a:gd name="T4" fmla="*/ 141 w 141"/>
                  <a:gd name="T5" fmla="*/ 138 h 138"/>
                  <a:gd name="T6" fmla="*/ 0 w 141"/>
                  <a:gd name="T7" fmla="*/ 138 h 138"/>
                  <a:gd name="T8" fmla="*/ 0 w 141"/>
                  <a:gd name="T9" fmla="*/ 0 h 138"/>
                  <a:gd name="T10" fmla="*/ 4 w 141"/>
                  <a:gd name="T11" fmla="*/ 4 h 138"/>
                  <a:gd name="T12" fmla="*/ 137 w 141"/>
                  <a:gd name="T13" fmla="*/ 4 h 138"/>
                  <a:gd name="T14" fmla="*/ 137 w 141"/>
                  <a:gd name="T15" fmla="*/ 134 h 138"/>
                  <a:gd name="T16" fmla="*/ 4 w 141"/>
                  <a:gd name="T17" fmla="*/ 134 h 138"/>
                  <a:gd name="T18" fmla="*/ 4 w 141"/>
                  <a:gd name="T19" fmla="*/ 4 h 138"/>
                  <a:gd name="T20" fmla="*/ 0 w 141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8">
                    <a:moveTo>
                      <a:pt x="0" y="0"/>
                    </a:moveTo>
                    <a:lnTo>
                      <a:pt x="141" y="0"/>
                    </a:lnTo>
                    <a:lnTo>
                      <a:pt x="141" y="138"/>
                    </a:lnTo>
                    <a:lnTo>
                      <a:pt x="0" y="138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37" y="4"/>
                    </a:lnTo>
                    <a:lnTo>
                      <a:pt x="137" y="134"/>
                    </a:lnTo>
                    <a:lnTo>
                      <a:pt x="4" y="13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620" y="2256"/>
                <a:ext cx="269" cy="260"/>
              </a:xfrm>
              <a:custGeom>
                <a:avLst/>
                <a:gdLst>
                  <a:gd name="T0" fmla="*/ 0 w 137"/>
                  <a:gd name="T1" fmla="*/ 0 h 134"/>
                  <a:gd name="T2" fmla="*/ 137 w 137"/>
                  <a:gd name="T3" fmla="*/ 0 h 134"/>
                  <a:gd name="T4" fmla="*/ 137 w 137"/>
                  <a:gd name="T5" fmla="*/ 134 h 134"/>
                  <a:gd name="T6" fmla="*/ 0 w 137"/>
                  <a:gd name="T7" fmla="*/ 134 h 134"/>
                  <a:gd name="T8" fmla="*/ 0 w 137"/>
                  <a:gd name="T9" fmla="*/ 0 h 134"/>
                  <a:gd name="T10" fmla="*/ 4 w 137"/>
                  <a:gd name="T11" fmla="*/ 3 h 134"/>
                  <a:gd name="T12" fmla="*/ 133 w 137"/>
                  <a:gd name="T13" fmla="*/ 3 h 134"/>
                  <a:gd name="T14" fmla="*/ 133 w 137"/>
                  <a:gd name="T15" fmla="*/ 130 h 134"/>
                  <a:gd name="T16" fmla="*/ 4 w 137"/>
                  <a:gd name="T17" fmla="*/ 130 h 134"/>
                  <a:gd name="T18" fmla="*/ 4 w 137"/>
                  <a:gd name="T19" fmla="*/ 3 h 134"/>
                  <a:gd name="T20" fmla="*/ 0 w 137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34">
                    <a:moveTo>
                      <a:pt x="0" y="0"/>
                    </a:moveTo>
                    <a:lnTo>
                      <a:pt x="137" y="0"/>
                    </a:lnTo>
                    <a:lnTo>
                      <a:pt x="13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33" y="3"/>
                    </a:lnTo>
                    <a:lnTo>
                      <a:pt x="133" y="130"/>
                    </a:lnTo>
                    <a:lnTo>
                      <a:pt x="4" y="13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624" y="2260"/>
                <a:ext cx="261" cy="252"/>
              </a:xfrm>
              <a:custGeom>
                <a:avLst/>
                <a:gdLst>
                  <a:gd name="T0" fmla="*/ 0 w 133"/>
                  <a:gd name="T1" fmla="*/ 0 h 130"/>
                  <a:gd name="T2" fmla="*/ 133 w 133"/>
                  <a:gd name="T3" fmla="*/ 0 h 130"/>
                  <a:gd name="T4" fmla="*/ 133 w 133"/>
                  <a:gd name="T5" fmla="*/ 130 h 130"/>
                  <a:gd name="T6" fmla="*/ 0 w 133"/>
                  <a:gd name="T7" fmla="*/ 130 h 130"/>
                  <a:gd name="T8" fmla="*/ 0 w 133"/>
                  <a:gd name="T9" fmla="*/ 0 h 130"/>
                  <a:gd name="T10" fmla="*/ 4 w 133"/>
                  <a:gd name="T11" fmla="*/ 3 h 130"/>
                  <a:gd name="T12" fmla="*/ 129 w 133"/>
                  <a:gd name="T13" fmla="*/ 3 h 130"/>
                  <a:gd name="T14" fmla="*/ 129 w 133"/>
                  <a:gd name="T15" fmla="*/ 126 h 130"/>
                  <a:gd name="T16" fmla="*/ 4 w 133"/>
                  <a:gd name="T17" fmla="*/ 126 h 130"/>
                  <a:gd name="T18" fmla="*/ 4 w 133"/>
                  <a:gd name="T19" fmla="*/ 3 h 130"/>
                  <a:gd name="T20" fmla="*/ 0 w 133"/>
                  <a:gd name="T2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30">
                    <a:moveTo>
                      <a:pt x="0" y="0"/>
                    </a:moveTo>
                    <a:lnTo>
                      <a:pt x="133" y="0"/>
                    </a:lnTo>
                    <a:lnTo>
                      <a:pt x="133" y="130"/>
                    </a:lnTo>
                    <a:lnTo>
                      <a:pt x="0" y="13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29" y="3"/>
                    </a:lnTo>
                    <a:lnTo>
                      <a:pt x="129" y="126"/>
                    </a:lnTo>
                    <a:lnTo>
                      <a:pt x="4" y="126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628" y="2263"/>
                <a:ext cx="253" cy="245"/>
              </a:xfrm>
              <a:custGeom>
                <a:avLst/>
                <a:gdLst>
                  <a:gd name="T0" fmla="*/ 0 w 129"/>
                  <a:gd name="T1" fmla="*/ 0 h 127"/>
                  <a:gd name="T2" fmla="*/ 129 w 129"/>
                  <a:gd name="T3" fmla="*/ 0 h 127"/>
                  <a:gd name="T4" fmla="*/ 129 w 129"/>
                  <a:gd name="T5" fmla="*/ 127 h 127"/>
                  <a:gd name="T6" fmla="*/ 0 w 129"/>
                  <a:gd name="T7" fmla="*/ 127 h 127"/>
                  <a:gd name="T8" fmla="*/ 0 w 129"/>
                  <a:gd name="T9" fmla="*/ 0 h 127"/>
                  <a:gd name="T10" fmla="*/ 4 w 129"/>
                  <a:gd name="T11" fmla="*/ 4 h 127"/>
                  <a:gd name="T12" fmla="*/ 125 w 129"/>
                  <a:gd name="T13" fmla="*/ 4 h 127"/>
                  <a:gd name="T14" fmla="*/ 125 w 129"/>
                  <a:gd name="T15" fmla="*/ 46 h 127"/>
                  <a:gd name="T16" fmla="*/ 125 w 129"/>
                  <a:gd name="T17" fmla="*/ 46 h 127"/>
                  <a:gd name="T18" fmla="*/ 125 w 129"/>
                  <a:gd name="T19" fmla="*/ 48 h 127"/>
                  <a:gd name="T20" fmla="*/ 125 w 129"/>
                  <a:gd name="T21" fmla="*/ 48 h 127"/>
                  <a:gd name="T22" fmla="*/ 125 w 129"/>
                  <a:gd name="T23" fmla="*/ 48 h 127"/>
                  <a:gd name="T24" fmla="*/ 125 w 129"/>
                  <a:gd name="T25" fmla="*/ 123 h 127"/>
                  <a:gd name="T26" fmla="*/ 4 w 129"/>
                  <a:gd name="T27" fmla="*/ 123 h 127"/>
                  <a:gd name="T28" fmla="*/ 4 w 129"/>
                  <a:gd name="T29" fmla="*/ 4 h 127"/>
                  <a:gd name="T30" fmla="*/ 0 w 129"/>
                  <a:gd name="T3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127">
                    <a:moveTo>
                      <a:pt x="0" y="0"/>
                    </a:moveTo>
                    <a:lnTo>
                      <a:pt x="129" y="0"/>
                    </a:lnTo>
                    <a:lnTo>
                      <a:pt x="129" y="127"/>
                    </a:lnTo>
                    <a:lnTo>
                      <a:pt x="0" y="127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5" y="4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48"/>
                    </a:lnTo>
                    <a:lnTo>
                      <a:pt x="125" y="123"/>
                    </a:lnTo>
                    <a:lnTo>
                      <a:pt x="4" y="1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631" y="2267"/>
                <a:ext cx="246" cy="237"/>
              </a:xfrm>
              <a:custGeom>
                <a:avLst/>
                <a:gdLst>
                  <a:gd name="T0" fmla="*/ 0 w 125"/>
                  <a:gd name="T1" fmla="*/ 0 h 123"/>
                  <a:gd name="T2" fmla="*/ 125 w 125"/>
                  <a:gd name="T3" fmla="*/ 0 h 123"/>
                  <a:gd name="T4" fmla="*/ 125 w 125"/>
                  <a:gd name="T5" fmla="*/ 123 h 123"/>
                  <a:gd name="T6" fmla="*/ 0 w 125"/>
                  <a:gd name="T7" fmla="*/ 123 h 123"/>
                  <a:gd name="T8" fmla="*/ 0 w 125"/>
                  <a:gd name="T9" fmla="*/ 0 h 123"/>
                  <a:gd name="T10" fmla="*/ 4 w 125"/>
                  <a:gd name="T11" fmla="*/ 4 h 123"/>
                  <a:gd name="T12" fmla="*/ 121 w 125"/>
                  <a:gd name="T13" fmla="*/ 4 h 123"/>
                  <a:gd name="T14" fmla="*/ 121 w 125"/>
                  <a:gd name="T15" fmla="*/ 44 h 123"/>
                  <a:gd name="T16" fmla="*/ 121 w 125"/>
                  <a:gd name="T17" fmla="*/ 44 h 123"/>
                  <a:gd name="T18" fmla="*/ 123 w 125"/>
                  <a:gd name="T19" fmla="*/ 46 h 123"/>
                  <a:gd name="T20" fmla="*/ 121 w 125"/>
                  <a:gd name="T21" fmla="*/ 46 h 123"/>
                  <a:gd name="T22" fmla="*/ 121 w 125"/>
                  <a:gd name="T23" fmla="*/ 46 h 123"/>
                  <a:gd name="T24" fmla="*/ 121 w 125"/>
                  <a:gd name="T25" fmla="*/ 119 h 123"/>
                  <a:gd name="T26" fmla="*/ 4 w 125"/>
                  <a:gd name="T27" fmla="*/ 119 h 123"/>
                  <a:gd name="T28" fmla="*/ 4 w 125"/>
                  <a:gd name="T29" fmla="*/ 46 h 123"/>
                  <a:gd name="T30" fmla="*/ 2 w 125"/>
                  <a:gd name="T31" fmla="*/ 46 h 123"/>
                  <a:gd name="T32" fmla="*/ 2 w 125"/>
                  <a:gd name="T33" fmla="*/ 46 h 123"/>
                  <a:gd name="T34" fmla="*/ 2 w 125"/>
                  <a:gd name="T35" fmla="*/ 44 h 123"/>
                  <a:gd name="T36" fmla="*/ 4 w 125"/>
                  <a:gd name="T37" fmla="*/ 44 h 123"/>
                  <a:gd name="T38" fmla="*/ 4 w 125"/>
                  <a:gd name="T39" fmla="*/ 4 h 123"/>
                  <a:gd name="T40" fmla="*/ 0 w 125"/>
                  <a:gd name="T4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21" y="4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119"/>
                    </a:lnTo>
                    <a:lnTo>
                      <a:pt x="4" y="119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635" y="2270"/>
                <a:ext cx="238" cy="230"/>
              </a:xfrm>
              <a:custGeom>
                <a:avLst/>
                <a:gdLst>
                  <a:gd name="T0" fmla="*/ 0 w 121"/>
                  <a:gd name="T1" fmla="*/ 0 h 119"/>
                  <a:gd name="T2" fmla="*/ 121 w 121"/>
                  <a:gd name="T3" fmla="*/ 0 h 119"/>
                  <a:gd name="T4" fmla="*/ 121 w 121"/>
                  <a:gd name="T5" fmla="*/ 42 h 119"/>
                  <a:gd name="T6" fmla="*/ 119 w 121"/>
                  <a:gd name="T7" fmla="*/ 42 h 119"/>
                  <a:gd name="T8" fmla="*/ 117 w 121"/>
                  <a:gd name="T9" fmla="*/ 42 h 119"/>
                  <a:gd name="T10" fmla="*/ 117 w 121"/>
                  <a:gd name="T11" fmla="*/ 4 h 119"/>
                  <a:gd name="T12" fmla="*/ 4 w 121"/>
                  <a:gd name="T13" fmla="*/ 4 h 119"/>
                  <a:gd name="T14" fmla="*/ 0 w 121"/>
                  <a:gd name="T15" fmla="*/ 0 h 119"/>
                  <a:gd name="T16" fmla="*/ 0 w 121"/>
                  <a:gd name="T17" fmla="*/ 119 h 119"/>
                  <a:gd name="T18" fmla="*/ 121 w 121"/>
                  <a:gd name="T19" fmla="*/ 119 h 119"/>
                  <a:gd name="T20" fmla="*/ 121 w 121"/>
                  <a:gd name="T21" fmla="*/ 44 h 119"/>
                  <a:gd name="T22" fmla="*/ 119 w 121"/>
                  <a:gd name="T23" fmla="*/ 44 h 119"/>
                  <a:gd name="T24" fmla="*/ 117 w 121"/>
                  <a:gd name="T25" fmla="*/ 46 h 119"/>
                  <a:gd name="T26" fmla="*/ 117 w 121"/>
                  <a:gd name="T27" fmla="*/ 115 h 119"/>
                  <a:gd name="T28" fmla="*/ 4 w 121"/>
                  <a:gd name="T29" fmla="*/ 115 h 119"/>
                  <a:gd name="T30" fmla="*/ 4 w 121"/>
                  <a:gd name="T31" fmla="*/ 44 h 119"/>
                  <a:gd name="T32" fmla="*/ 2 w 121"/>
                  <a:gd name="T33" fmla="*/ 44 h 119"/>
                  <a:gd name="T34" fmla="*/ 0 w 121"/>
                  <a:gd name="T35" fmla="*/ 44 h 119"/>
                  <a:gd name="T36" fmla="*/ 2 w 121"/>
                  <a:gd name="T37" fmla="*/ 42 h 119"/>
                  <a:gd name="T38" fmla="*/ 4 w 121"/>
                  <a:gd name="T39" fmla="*/ 42 h 119"/>
                  <a:gd name="T40" fmla="*/ 4 w 121"/>
                  <a:gd name="T41" fmla="*/ 4 h 119"/>
                  <a:gd name="T42" fmla="*/ 0 w 121"/>
                  <a:gd name="T4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19">
                    <a:moveTo>
                      <a:pt x="0" y="0"/>
                    </a:moveTo>
                    <a:lnTo>
                      <a:pt x="121" y="0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121" y="119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7" y="115"/>
                    </a:lnTo>
                    <a:lnTo>
                      <a:pt x="4" y="11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71"/>
              <p:cNvSpPr>
                <a:spLocks noEditPoints="1"/>
              </p:cNvSpPr>
              <p:nvPr/>
            </p:nvSpPr>
            <p:spPr bwMode="auto">
              <a:xfrm>
                <a:off x="2639" y="2274"/>
                <a:ext cx="230" cy="222"/>
              </a:xfrm>
              <a:custGeom>
                <a:avLst/>
                <a:gdLst>
                  <a:gd name="T0" fmla="*/ 0 w 117"/>
                  <a:gd name="T1" fmla="*/ 0 h 115"/>
                  <a:gd name="T2" fmla="*/ 117 w 117"/>
                  <a:gd name="T3" fmla="*/ 0 h 115"/>
                  <a:gd name="T4" fmla="*/ 117 w 117"/>
                  <a:gd name="T5" fmla="*/ 40 h 115"/>
                  <a:gd name="T6" fmla="*/ 115 w 117"/>
                  <a:gd name="T7" fmla="*/ 40 h 115"/>
                  <a:gd name="T8" fmla="*/ 113 w 117"/>
                  <a:gd name="T9" fmla="*/ 39 h 115"/>
                  <a:gd name="T10" fmla="*/ 113 w 117"/>
                  <a:gd name="T11" fmla="*/ 4 h 115"/>
                  <a:gd name="T12" fmla="*/ 4 w 117"/>
                  <a:gd name="T13" fmla="*/ 4 h 115"/>
                  <a:gd name="T14" fmla="*/ 0 w 117"/>
                  <a:gd name="T15" fmla="*/ 0 h 115"/>
                  <a:gd name="T16" fmla="*/ 0 w 117"/>
                  <a:gd name="T17" fmla="*/ 40 h 115"/>
                  <a:gd name="T18" fmla="*/ 2 w 117"/>
                  <a:gd name="T19" fmla="*/ 40 h 115"/>
                  <a:gd name="T20" fmla="*/ 4 w 117"/>
                  <a:gd name="T21" fmla="*/ 39 h 115"/>
                  <a:gd name="T22" fmla="*/ 4 w 117"/>
                  <a:gd name="T23" fmla="*/ 4 h 115"/>
                  <a:gd name="T24" fmla="*/ 0 w 117"/>
                  <a:gd name="T25" fmla="*/ 0 h 115"/>
                  <a:gd name="T26" fmla="*/ 117 w 117"/>
                  <a:gd name="T27" fmla="*/ 42 h 115"/>
                  <a:gd name="T28" fmla="*/ 117 w 117"/>
                  <a:gd name="T29" fmla="*/ 115 h 115"/>
                  <a:gd name="T30" fmla="*/ 0 w 117"/>
                  <a:gd name="T31" fmla="*/ 115 h 115"/>
                  <a:gd name="T32" fmla="*/ 0 w 117"/>
                  <a:gd name="T33" fmla="*/ 42 h 115"/>
                  <a:gd name="T34" fmla="*/ 2 w 117"/>
                  <a:gd name="T35" fmla="*/ 42 h 115"/>
                  <a:gd name="T36" fmla="*/ 4 w 117"/>
                  <a:gd name="T37" fmla="*/ 44 h 115"/>
                  <a:gd name="T38" fmla="*/ 4 w 117"/>
                  <a:gd name="T39" fmla="*/ 111 h 115"/>
                  <a:gd name="T40" fmla="*/ 113 w 117"/>
                  <a:gd name="T41" fmla="*/ 111 h 115"/>
                  <a:gd name="T42" fmla="*/ 113 w 117"/>
                  <a:gd name="T43" fmla="*/ 44 h 115"/>
                  <a:gd name="T44" fmla="*/ 115 w 117"/>
                  <a:gd name="T45" fmla="*/ 44 h 115"/>
                  <a:gd name="T46" fmla="*/ 117 w 117"/>
                  <a:gd name="T47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115">
                    <a:moveTo>
                      <a:pt x="0" y="0"/>
                    </a:moveTo>
                    <a:lnTo>
                      <a:pt x="117" y="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39"/>
                    </a:lnTo>
                    <a:lnTo>
                      <a:pt x="11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3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7" y="42"/>
                    </a:moveTo>
                    <a:lnTo>
                      <a:pt x="117" y="115"/>
                    </a:lnTo>
                    <a:lnTo>
                      <a:pt x="0" y="115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4" y="111"/>
                    </a:lnTo>
                    <a:lnTo>
                      <a:pt x="113" y="111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2"/>
                    </a:lnTo>
                    <a:close/>
                  </a:path>
                </a:pathLst>
              </a:custGeom>
              <a:solidFill>
                <a:srgbClr val="D1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72"/>
              <p:cNvSpPr>
                <a:spLocks noEditPoints="1"/>
              </p:cNvSpPr>
              <p:nvPr/>
            </p:nvSpPr>
            <p:spPr bwMode="auto">
              <a:xfrm>
                <a:off x="2643" y="2278"/>
                <a:ext cx="222" cy="215"/>
              </a:xfrm>
              <a:custGeom>
                <a:avLst/>
                <a:gdLst>
                  <a:gd name="T0" fmla="*/ 0 w 113"/>
                  <a:gd name="T1" fmla="*/ 0 h 111"/>
                  <a:gd name="T2" fmla="*/ 113 w 113"/>
                  <a:gd name="T3" fmla="*/ 0 h 111"/>
                  <a:gd name="T4" fmla="*/ 113 w 113"/>
                  <a:gd name="T5" fmla="*/ 38 h 111"/>
                  <a:gd name="T6" fmla="*/ 111 w 113"/>
                  <a:gd name="T7" fmla="*/ 37 h 111"/>
                  <a:gd name="T8" fmla="*/ 109 w 113"/>
                  <a:gd name="T9" fmla="*/ 37 h 111"/>
                  <a:gd name="T10" fmla="*/ 109 w 113"/>
                  <a:gd name="T11" fmla="*/ 4 h 111"/>
                  <a:gd name="T12" fmla="*/ 4 w 113"/>
                  <a:gd name="T13" fmla="*/ 4 h 111"/>
                  <a:gd name="T14" fmla="*/ 0 w 113"/>
                  <a:gd name="T15" fmla="*/ 0 h 111"/>
                  <a:gd name="T16" fmla="*/ 0 w 113"/>
                  <a:gd name="T17" fmla="*/ 38 h 111"/>
                  <a:gd name="T18" fmla="*/ 2 w 113"/>
                  <a:gd name="T19" fmla="*/ 37 h 111"/>
                  <a:gd name="T20" fmla="*/ 4 w 113"/>
                  <a:gd name="T21" fmla="*/ 37 h 111"/>
                  <a:gd name="T22" fmla="*/ 4 w 113"/>
                  <a:gd name="T23" fmla="*/ 4 h 111"/>
                  <a:gd name="T24" fmla="*/ 0 w 113"/>
                  <a:gd name="T25" fmla="*/ 0 h 111"/>
                  <a:gd name="T26" fmla="*/ 113 w 113"/>
                  <a:gd name="T27" fmla="*/ 42 h 111"/>
                  <a:gd name="T28" fmla="*/ 113 w 113"/>
                  <a:gd name="T29" fmla="*/ 111 h 111"/>
                  <a:gd name="T30" fmla="*/ 0 w 113"/>
                  <a:gd name="T31" fmla="*/ 111 h 111"/>
                  <a:gd name="T32" fmla="*/ 0 w 113"/>
                  <a:gd name="T33" fmla="*/ 40 h 111"/>
                  <a:gd name="T34" fmla="*/ 2 w 113"/>
                  <a:gd name="T35" fmla="*/ 42 h 111"/>
                  <a:gd name="T36" fmla="*/ 4 w 113"/>
                  <a:gd name="T37" fmla="*/ 42 h 111"/>
                  <a:gd name="T38" fmla="*/ 4 w 113"/>
                  <a:gd name="T39" fmla="*/ 107 h 111"/>
                  <a:gd name="T40" fmla="*/ 109 w 113"/>
                  <a:gd name="T41" fmla="*/ 107 h 111"/>
                  <a:gd name="T42" fmla="*/ 109 w 113"/>
                  <a:gd name="T43" fmla="*/ 42 h 111"/>
                  <a:gd name="T44" fmla="*/ 111 w 113"/>
                  <a:gd name="T45" fmla="*/ 42 h 111"/>
                  <a:gd name="T46" fmla="*/ 113 w 113"/>
                  <a:gd name="T47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3" h="111">
                    <a:moveTo>
                      <a:pt x="0" y="0"/>
                    </a:moveTo>
                    <a:lnTo>
                      <a:pt x="113" y="0"/>
                    </a:lnTo>
                    <a:lnTo>
                      <a:pt x="113" y="38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13" y="42"/>
                    </a:moveTo>
                    <a:lnTo>
                      <a:pt x="113" y="111"/>
                    </a:lnTo>
                    <a:lnTo>
                      <a:pt x="0" y="111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107"/>
                    </a:lnTo>
                    <a:lnTo>
                      <a:pt x="109" y="107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3" y="42"/>
                    </a:lnTo>
                    <a:close/>
                  </a:path>
                </a:pathLst>
              </a:custGeom>
              <a:solidFill>
                <a:srgbClr val="D3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73"/>
              <p:cNvSpPr>
                <a:spLocks noEditPoints="1"/>
              </p:cNvSpPr>
              <p:nvPr/>
            </p:nvSpPr>
            <p:spPr bwMode="auto">
              <a:xfrm>
                <a:off x="2647" y="2282"/>
                <a:ext cx="214" cy="207"/>
              </a:xfrm>
              <a:custGeom>
                <a:avLst/>
                <a:gdLst>
                  <a:gd name="T0" fmla="*/ 0 w 109"/>
                  <a:gd name="T1" fmla="*/ 0 h 107"/>
                  <a:gd name="T2" fmla="*/ 109 w 109"/>
                  <a:gd name="T3" fmla="*/ 0 h 107"/>
                  <a:gd name="T4" fmla="*/ 109 w 109"/>
                  <a:gd name="T5" fmla="*/ 35 h 107"/>
                  <a:gd name="T6" fmla="*/ 107 w 109"/>
                  <a:gd name="T7" fmla="*/ 35 h 107"/>
                  <a:gd name="T8" fmla="*/ 105 w 109"/>
                  <a:gd name="T9" fmla="*/ 33 h 107"/>
                  <a:gd name="T10" fmla="*/ 105 w 109"/>
                  <a:gd name="T11" fmla="*/ 4 h 107"/>
                  <a:gd name="T12" fmla="*/ 4 w 109"/>
                  <a:gd name="T13" fmla="*/ 4 h 107"/>
                  <a:gd name="T14" fmla="*/ 0 w 109"/>
                  <a:gd name="T15" fmla="*/ 0 h 107"/>
                  <a:gd name="T16" fmla="*/ 0 w 109"/>
                  <a:gd name="T17" fmla="*/ 35 h 107"/>
                  <a:gd name="T18" fmla="*/ 2 w 109"/>
                  <a:gd name="T19" fmla="*/ 35 h 107"/>
                  <a:gd name="T20" fmla="*/ 4 w 109"/>
                  <a:gd name="T21" fmla="*/ 35 h 107"/>
                  <a:gd name="T22" fmla="*/ 4 w 109"/>
                  <a:gd name="T23" fmla="*/ 4 h 107"/>
                  <a:gd name="T24" fmla="*/ 0 w 109"/>
                  <a:gd name="T25" fmla="*/ 0 h 107"/>
                  <a:gd name="T26" fmla="*/ 109 w 109"/>
                  <a:gd name="T27" fmla="*/ 40 h 107"/>
                  <a:gd name="T28" fmla="*/ 109 w 109"/>
                  <a:gd name="T29" fmla="*/ 107 h 107"/>
                  <a:gd name="T30" fmla="*/ 0 w 109"/>
                  <a:gd name="T31" fmla="*/ 107 h 107"/>
                  <a:gd name="T32" fmla="*/ 0 w 109"/>
                  <a:gd name="T33" fmla="*/ 40 h 107"/>
                  <a:gd name="T34" fmla="*/ 2 w 109"/>
                  <a:gd name="T35" fmla="*/ 40 h 107"/>
                  <a:gd name="T36" fmla="*/ 4 w 109"/>
                  <a:gd name="T37" fmla="*/ 40 h 107"/>
                  <a:gd name="T38" fmla="*/ 4 w 109"/>
                  <a:gd name="T39" fmla="*/ 104 h 107"/>
                  <a:gd name="T40" fmla="*/ 105 w 109"/>
                  <a:gd name="T41" fmla="*/ 104 h 107"/>
                  <a:gd name="T42" fmla="*/ 105 w 109"/>
                  <a:gd name="T43" fmla="*/ 42 h 107"/>
                  <a:gd name="T44" fmla="*/ 107 w 109"/>
                  <a:gd name="T45" fmla="*/ 40 h 107"/>
                  <a:gd name="T46" fmla="*/ 109 w 109"/>
                  <a:gd name="T47" fmla="*/ 4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109" y="0"/>
                    </a:lnTo>
                    <a:lnTo>
                      <a:pt x="109" y="35"/>
                    </a:lnTo>
                    <a:lnTo>
                      <a:pt x="107" y="35"/>
                    </a:lnTo>
                    <a:lnTo>
                      <a:pt x="105" y="33"/>
                    </a:lnTo>
                    <a:lnTo>
                      <a:pt x="105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9" y="40"/>
                    </a:moveTo>
                    <a:lnTo>
                      <a:pt x="109" y="107"/>
                    </a:lnTo>
                    <a:lnTo>
                      <a:pt x="0" y="10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104"/>
                    </a:lnTo>
                    <a:lnTo>
                      <a:pt x="105" y="104"/>
                    </a:lnTo>
                    <a:lnTo>
                      <a:pt x="105" y="42"/>
                    </a:lnTo>
                    <a:lnTo>
                      <a:pt x="107" y="40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74"/>
              <p:cNvSpPr>
                <a:spLocks noEditPoints="1"/>
              </p:cNvSpPr>
              <p:nvPr/>
            </p:nvSpPr>
            <p:spPr bwMode="auto">
              <a:xfrm>
                <a:off x="2651" y="2286"/>
                <a:ext cx="206" cy="199"/>
              </a:xfrm>
              <a:custGeom>
                <a:avLst/>
                <a:gdLst>
                  <a:gd name="T0" fmla="*/ 0 w 105"/>
                  <a:gd name="T1" fmla="*/ 0 h 103"/>
                  <a:gd name="T2" fmla="*/ 105 w 105"/>
                  <a:gd name="T3" fmla="*/ 0 h 103"/>
                  <a:gd name="T4" fmla="*/ 105 w 105"/>
                  <a:gd name="T5" fmla="*/ 33 h 103"/>
                  <a:gd name="T6" fmla="*/ 103 w 105"/>
                  <a:gd name="T7" fmla="*/ 31 h 103"/>
                  <a:gd name="T8" fmla="*/ 101 w 105"/>
                  <a:gd name="T9" fmla="*/ 31 h 103"/>
                  <a:gd name="T10" fmla="*/ 101 w 105"/>
                  <a:gd name="T11" fmla="*/ 4 h 103"/>
                  <a:gd name="T12" fmla="*/ 4 w 105"/>
                  <a:gd name="T13" fmla="*/ 4 h 103"/>
                  <a:gd name="T14" fmla="*/ 0 w 105"/>
                  <a:gd name="T15" fmla="*/ 0 h 103"/>
                  <a:gd name="T16" fmla="*/ 0 w 105"/>
                  <a:gd name="T17" fmla="*/ 33 h 103"/>
                  <a:gd name="T18" fmla="*/ 2 w 105"/>
                  <a:gd name="T19" fmla="*/ 33 h 103"/>
                  <a:gd name="T20" fmla="*/ 4 w 105"/>
                  <a:gd name="T21" fmla="*/ 31 h 103"/>
                  <a:gd name="T22" fmla="*/ 4 w 105"/>
                  <a:gd name="T23" fmla="*/ 4 h 103"/>
                  <a:gd name="T24" fmla="*/ 0 w 105"/>
                  <a:gd name="T25" fmla="*/ 0 h 103"/>
                  <a:gd name="T26" fmla="*/ 105 w 105"/>
                  <a:gd name="T27" fmla="*/ 38 h 103"/>
                  <a:gd name="T28" fmla="*/ 105 w 105"/>
                  <a:gd name="T29" fmla="*/ 103 h 103"/>
                  <a:gd name="T30" fmla="*/ 0 w 105"/>
                  <a:gd name="T31" fmla="*/ 103 h 103"/>
                  <a:gd name="T32" fmla="*/ 0 w 105"/>
                  <a:gd name="T33" fmla="*/ 38 h 103"/>
                  <a:gd name="T34" fmla="*/ 2 w 105"/>
                  <a:gd name="T35" fmla="*/ 38 h 103"/>
                  <a:gd name="T36" fmla="*/ 4 w 105"/>
                  <a:gd name="T37" fmla="*/ 40 h 103"/>
                  <a:gd name="T38" fmla="*/ 4 w 105"/>
                  <a:gd name="T39" fmla="*/ 100 h 103"/>
                  <a:gd name="T40" fmla="*/ 101 w 105"/>
                  <a:gd name="T41" fmla="*/ 100 h 103"/>
                  <a:gd name="T42" fmla="*/ 101 w 105"/>
                  <a:gd name="T43" fmla="*/ 40 h 103"/>
                  <a:gd name="T44" fmla="*/ 103 w 105"/>
                  <a:gd name="T45" fmla="*/ 40 h 103"/>
                  <a:gd name="T46" fmla="*/ 105 w 105"/>
                  <a:gd name="T47" fmla="*/ 3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103">
                    <a:moveTo>
                      <a:pt x="0" y="0"/>
                    </a:moveTo>
                    <a:lnTo>
                      <a:pt x="105" y="0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1" y="31"/>
                    </a:lnTo>
                    <a:lnTo>
                      <a:pt x="10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5" y="38"/>
                    </a:moveTo>
                    <a:lnTo>
                      <a:pt x="105" y="103"/>
                    </a:lnTo>
                    <a:lnTo>
                      <a:pt x="0" y="103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4" y="100"/>
                    </a:lnTo>
                    <a:lnTo>
                      <a:pt x="101" y="100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5" y="38"/>
                    </a:lnTo>
                    <a:close/>
                  </a:path>
                </a:pathLst>
              </a:custGeom>
              <a:solidFill>
                <a:srgbClr val="D6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75"/>
              <p:cNvSpPr>
                <a:spLocks noEditPoints="1"/>
              </p:cNvSpPr>
              <p:nvPr/>
            </p:nvSpPr>
            <p:spPr bwMode="auto">
              <a:xfrm>
                <a:off x="2655" y="2290"/>
                <a:ext cx="198" cy="193"/>
              </a:xfrm>
              <a:custGeom>
                <a:avLst/>
                <a:gdLst>
                  <a:gd name="T0" fmla="*/ 0 w 101"/>
                  <a:gd name="T1" fmla="*/ 0 h 100"/>
                  <a:gd name="T2" fmla="*/ 101 w 101"/>
                  <a:gd name="T3" fmla="*/ 0 h 100"/>
                  <a:gd name="T4" fmla="*/ 101 w 101"/>
                  <a:gd name="T5" fmla="*/ 29 h 100"/>
                  <a:gd name="T6" fmla="*/ 99 w 101"/>
                  <a:gd name="T7" fmla="*/ 29 h 100"/>
                  <a:gd name="T8" fmla="*/ 97 w 101"/>
                  <a:gd name="T9" fmla="*/ 29 h 100"/>
                  <a:gd name="T10" fmla="*/ 97 w 101"/>
                  <a:gd name="T11" fmla="*/ 4 h 100"/>
                  <a:gd name="T12" fmla="*/ 51 w 101"/>
                  <a:gd name="T13" fmla="*/ 4 h 100"/>
                  <a:gd name="T14" fmla="*/ 51 w 101"/>
                  <a:gd name="T15" fmla="*/ 4 h 100"/>
                  <a:gd name="T16" fmla="*/ 51 w 101"/>
                  <a:gd name="T17" fmla="*/ 4 h 100"/>
                  <a:gd name="T18" fmla="*/ 51 w 101"/>
                  <a:gd name="T19" fmla="*/ 4 h 100"/>
                  <a:gd name="T20" fmla="*/ 51 w 101"/>
                  <a:gd name="T21" fmla="*/ 4 h 100"/>
                  <a:gd name="T22" fmla="*/ 4 w 101"/>
                  <a:gd name="T23" fmla="*/ 4 h 100"/>
                  <a:gd name="T24" fmla="*/ 0 w 101"/>
                  <a:gd name="T25" fmla="*/ 0 h 100"/>
                  <a:gd name="T26" fmla="*/ 0 w 101"/>
                  <a:gd name="T27" fmla="*/ 31 h 100"/>
                  <a:gd name="T28" fmla="*/ 2 w 101"/>
                  <a:gd name="T29" fmla="*/ 29 h 100"/>
                  <a:gd name="T30" fmla="*/ 4 w 101"/>
                  <a:gd name="T31" fmla="*/ 29 h 100"/>
                  <a:gd name="T32" fmla="*/ 4 w 101"/>
                  <a:gd name="T33" fmla="*/ 4 h 100"/>
                  <a:gd name="T34" fmla="*/ 0 w 101"/>
                  <a:gd name="T35" fmla="*/ 0 h 100"/>
                  <a:gd name="T36" fmla="*/ 101 w 101"/>
                  <a:gd name="T37" fmla="*/ 38 h 100"/>
                  <a:gd name="T38" fmla="*/ 101 w 101"/>
                  <a:gd name="T39" fmla="*/ 100 h 100"/>
                  <a:gd name="T40" fmla="*/ 0 w 101"/>
                  <a:gd name="T41" fmla="*/ 100 h 100"/>
                  <a:gd name="T42" fmla="*/ 0 w 101"/>
                  <a:gd name="T43" fmla="*/ 36 h 100"/>
                  <a:gd name="T44" fmla="*/ 2 w 101"/>
                  <a:gd name="T45" fmla="*/ 38 h 100"/>
                  <a:gd name="T46" fmla="*/ 4 w 101"/>
                  <a:gd name="T47" fmla="*/ 38 h 100"/>
                  <a:gd name="T48" fmla="*/ 4 w 101"/>
                  <a:gd name="T49" fmla="*/ 96 h 100"/>
                  <a:gd name="T50" fmla="*/ 97 w 101"/>
                  <a:gd name="T51" fmla="*/ 96 h 100"/>
                  <a:gd name="T52" fmla="*/ 97 w 101"/>
                  <a:gd name="T53" fmla="*/ 38 h 100"/>
                  <a:gd name="T54" fmla="*/ 99 w 101"/>
                  <a:gd name="T55" fmla="*/ 38 h 100"/>
                  <a:gd name="T56" fmla="*/ 101 w 101"/>
                  <a:gd name="T57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0">
                    <a:moveTo>
                      <a:pt x="0" y="0"/>
                    </a:moveTo>
                    <a:lnTo>
                      <a:pt x="101" y="0"/>
                    </a:lnTo>
                    <a:lnTo>
                      <a:pt x="101" y="29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101" y="38"/>
                    </a:moveTo>
                    <a:lnTo>
                      <a:pt x="101" y="100"/>
                    </a:lnTo>
                    <a:lnTo>
                      <a:pt x="0" y="10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96"/>
                    </a:lnTo>
                    <a:lnTo>
                      <a:pt x="97" y="96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101" y="38"/>
                    </a:lnTo>
                    <a:close/>
                  </a:path>
                </a:pathLst>
              </a:custGeom>
              <a:solidFill>
                <a:srgbClr val="D8D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76"/>
              <p:cNvSpPr>
                <a:spLocks noEditPoints="1"/>
              </p:cNvSpPr>
              <p:nvPr/>
            </p:nvSpPr>
            <p:spPr bwMode="auto">
              <a:xfrm>
                <a:off x="2659" y="2294"/>
                <a:ext cx="190" cy="185"/>
              </a:xfrm>
              <a:custGeom>
                <a:avLst/>
                <a:gdLst>
                  <a:gd name="T0" fmla="*/ 0 w 97"/>
                  <a:gd name="T1" fmla="*/ 0 h 96"/>
                  <a:gd name="T2" fmla="*/ 97 w 97"/>
                  <a:gd name="T3" fmla="*/ 0 h 96"/>
                  <a:gd name="T4" fmla="*/ 97 w 97"/>
                  <a:gd name="T5" fmla="*/ 27 h 96"/>
                  <a:gd name="T6" fmla="*/ 95 w 97"/>
                  <a:gd name="T7" fmla="*/ 27 h 96"/>
                  <a:gd name="T8" fmla="*/ 93 w 97"/>
                  <a:gd name="T9" fmla="*/ 25 h 96"/>
                  <a:gd name="T10" fmla="*/ 93 w 97"/>
                  <a:gd name="T11" fmla="*/ 4 h 96"/>
                  <a:gd name="T12" fmla="*/ 51 w 97"/>
                  <a:gd name="T13" fmla="*/ 4 h 96"/>
                  <a:gd name="T14" fmla="*/ 49 w 97"/>
                  <a:gd name="T15" fmla="*/ 4 h 96"/>
                  <a:gd name="T16" fmla="*/ 49 w 97"/>
                  <a:gd name="T17" fmla="*/ 2 h 96"/>
                  <a:gd name="T18" fmla="*/ 49 w 97"/>
                  <a:gd name="T19" fmla="*/ 4 h 96"/>
                  <a:gd name="T20" fmla="*/ 47 w 97"/>
                  <a:gd name="T21" fmla="*/ 4 h 96"/>
                  <a:gd name="T22" fmla="*/ 4 w 97"/>
                  <a:gd name="T23" fmla="*/ 4 h 96"/>
                  <a:gd name="T24" fmla="*/ 0 w 97"/>
                  <a:gd name="T25" fmla="*/ 0 h 96"/>
                  <a:gd name="T26" fmla="*/ 0 w 97"/>
                  <a:gd name="T27" fmla="*/ 27 h 96"/>
                  <a:gd name="T28" fmla="*/ 2 w 97"/>
                  <a:gd name="T29" fmla="*/ 27 h 96"/>
                  <a:gd name="T30" fmla="*/ 4 w 97"/>
                  <a:gd name="T31" fmla="*/ 27 h 96"/>
                  <a:gd name="T32" fmla="*/ 4 w 97"/>
                  <a:gd name="T33" fmla="*/ 4 h 96"/>
                  <a:gd name="T34" fmla="*/ 0 w 97"/>
                  <a:gd name="T35" fmla="*/ 0 h 96"/>
                  <a:gd name="T36" fmla="*/ 97 w 97"/>
                  <a:gd name="T37" fmla="*/ 36 h 96"/>
                  <a:gd name="T38" fmla="*/ 97 w 97"/>
                  <a:gd name="T39" fmla="*/ 96 h 96"/>
                  <a:gd name="T40" fmla="*/ 0 w 97"/>
                  <a:gd name="T41" fmla="*/ 96 h 96"/>
                  <a:gd name="T42" fmla="*/ 0 w 97"/>
                  <a:gd name="T43" fmla="*/ 36 h 96"/>
                  <a:gd name="T44" fmla="*/ 2 w 97"/>
                  <a:gd name="T45" fmla="*/ 36 h 96"/>
                  <a:gd name="T46" fmla="*/ 4 w 97"/>
                  <a:gd name="T47" fmla="*/ 36 h 96"/>
                  <a:gd name="T48" fmla="*/ 4 w 97"/>
                  <a:gd name="T49" fmla="*/ 92 h 96"/>
                  <a:gd name="T50" fmla="*/ 93 w 97"/>
                  <a:gd name="T51" fmla="*/ 92 h 96"/>
                  <a:gd name="T52" fmla="*/ 93 w 97"/>
                  <a:gd name="T53" fmla="*/ 38 h 96"/>
                  <a:gd name="T54" fmla="*/ 95 w 97"/>
                  <a:gd name="T55" fmla="*/ 36 h 96"/>
                  <a:gd name="T56" fmla="*/ 97 w 97"/>
                  <a:gd name="T57" fmla="*/ 3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96">
                    <a:moveTo>
                      <a:pt x="0" y="0"/>
                    </a:moveTo>
                    <a:lnTo>
                      <a:pt x="97" y="0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3" y="25"/>
                    </a:lnTo>
                    <a:lnTo>
                      <a:pt x="93" y="4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97" y="36"/>
                    </a:moveTo>
                    <a:lnTo>
                      <a:pt x="97" y="96"/>
                    </a:lnTo>
                    <a:lnTo>
                      <a:pt x="0" y="9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92"/>
                    </a:lnTo>
                    <a:lnTo>
                      <a:pt x="93" y="92"/>
                    </a:lnTo>
                    <a:lnTo>
                      <a:pt x="93" y="38"/>
                    </a:lnTo>
                    <a:lnTo>
                      <a:pt x="95" y="36"/>
                    </a:ln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D9D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77"/>
              <p:cNvSpPr>
                <a:spLocks noEditPoints="1"/>
              </p:cNvSpPr>
              <p:nvPr/>
            </p:nvSpPr>
            <p:spPr bwMode="auto">
              <a:xfrm>
                <a:off x="2663" y="2297"/>
                <a:ext cx="182" cy="178"/>
              </a:xfrm>
              <a:custGeom>
                <a:avLst/>
                <a:gdLst>
                  <a:gd name="T0" fmla="*/ 0 w 93"/>
                  <a:gd name="T1" fmla="*/ 0 h 92"/>
                  <a:gd name="T2" fmla="*/ 47 w 93"/>
                  <a:gd name="T3" fmla="*/ 0 h 92"/>
                  <a:gd name="T4" fmla="*/ 45 w 93"/>
                  <a:gd name="T5" fmla="*/ 2 h 92"/>
                  <a:gd name="T6" fmla="*/ 43 w 93"/>
                  <a:gd name="T7" fmla="*/ 4 h 92"/>
                  <a:gd name="T8" fmla="*/ 4 w 93"/>
                  <a:gd name="T9" fmla="*/ 4 h 92"/>
                  <a:gd name="T10" fmla="*/ 0 w 93"/>
                  <a:gd name="T11" fmla="*/ 0 h 92"/>
                  <a:gd name="T12" fmla="*/ 0 w 93"/>
                  <a:gd name="T13" fmla="*/ 25 h 92"/>
                  <a:gd name="T14" fmla="*/ 2 w 93"/>
                  <a:gd name="T15" fmla="*/ 25 h 92"/>
                  <a:gd name="T16" fmla="*/ 4 w 93"/>
                  <a:gd name="T17" fmla="*/ 23 h 92"/>
                  <a:gd name="T18" fmla="*/ 4 w 93"/>
                  <a:gd name="T19" fmla="*/ 4 h 92"/>
                  <a:gd name="T20" fmla="*/ 0 w 93"/>
                  <a:gd name="T21" fmla="*/ 0 h 92"/>
                  <a:gd name="T22" fmla="*/ 47 w 93"/>
                  <a:gd name="T23" fmla="*/ 0 h 92"/>
                  <a:gd name="T24" fmla="*/ 93 w 93"/>
                  <a:gd name="T25" fmla="*/ 0 h 92"/>
                  <a:gd name="T26" fmla="*/ 93 w 93"/>
                  <a:gd name="T27" fmla="*/ 25 h 92"/>
                  <a:gd name="T28" fmla="*/ 91 w 93"/>
                  <a:gd name="T29" fmla="*/ 23 h 92"/>
                  <a:gd name="T30" fmla="*/ 90 w 93"/>
                  <a:gd name="T31" fmla="*/ 23 h 92"/>
                  <a:gd name="T32" fmla="*/ 90 w 93"/>
                  <a:gd name="T33" fmla="*/ 4 h 92"/>
                  <a:gd name="T34" fmla="*/ 51 w 93"/>
                  <a:gd name="T35" fmla="*/ 4 h 92"/>
                  <a:gd name="T36" fmla="*/ 49 w 93"/>
                  <a:gd name="T37" fmla="*/ 2 h 92"/>
                  <a:gd name="T38" fmla="*/ 47 w 93"/>
                  <a:gd name="T39" fmla="*/ 0 h 92"/>
                  <a:gd name="T40" fmla="*/ 93 w 93"/>
                  <a:gd name="T41" fmla="*/ 34 h 92"/>
                  <a:gd name="T42" fmla="*/ 93 w 93"/>
                  <a:gd name="T43" fmla="*/ 92 h 92"/>
                  <a:gd name="T44" fmla="*/ 0 w 93"/>
                  <a:gd name="T45" fmla="*/ 92 h 92"/>
                  <a:gd name="T46" fmla="*/ 0 w 93"/>
                  <a:gd name="T47" fmla="*/ 34 h 92"/>
                  <a:gd name="T48" fmla="*/ 2 w 93"/>
                  <a:gd name="T49" fmla="*/ 34 h 92"/>
                  <a:gd name="T50" fmla="*/ 4 w 93"/>
                  <a:gd name="T51" fmla="*/ 36 h 92"/>
                  <a:gd name="T52" fmla="*/ 4 w 93"/>
                  <a:gd name="T53" fmla="*/ 88 h 92"/>
                  <a:gd name="T54" fmla="*/ 90 w 93"/>
                  <a:gd name="T55" fmla="*/ 88 h 92"/>
                  <a:gd name="T56" fmla="*/ 90 w 93"/>
                  <a:gd name="T57" fmla="*/ 36 h 92"/>
                  <a:gd name="T58" fmla="*/ 91 w 93"/>
                  <a:gd name="T59" fmla="*/ 36 h 92"/>
                  <a:gd name="T60" fmla="*/ 93 w 93"/>
                  <a:gd name="T6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92">
                    <a:moveTo>
                      <a:pt x="0" y="0"/>
                    </a:moveTo>
                    <a:lnTo>
                      <a:pt x="47" y="0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93" y="0"/>
                    </a:lnTo>
                    <a:lnTo>
                      <a:pt x="93" y="25"/>
                    </a:lnTo>
                    <a:lnTo>
                      <a:pt x="91" y="23"/>
                    </a:lnTo>
                    <a:lnTo>
                      <a:pt x="90" y="23"/>
                    </a:lnTo>
                    <a:lnTo>
                      <a:pt x="90" y="4"/>
                    </a:lnTo>
                    <a:lnTo>
                      <a:pt x="51" y="4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93" y="34"/>
                    </a:moveTo>
                    <a:lnTo>
                      <a:pt x="93" y="92"/>
                    </a:lnTo>
                    <a:lnTo>
                      <a:pt x="0" y="92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4" y="88"/>
                    </a:lnTo>
                    <a:lnTo>
                      <a:pt x="90" y="88"/>
                    </a:lnTo>
                    <a:lnTo>
                      <a:pt x="90" y="36"/>
                    </a:lnTo>
                    <a:lnTo>
                      <a:pt x="91" y="36"/>
                    </a:lnTo>
                    <a:lnTo>
                      <a:pt x="93" y="34"/>
                    </a:lnTo>
                    <a:close/>
                  </a:path>
                </a:pathLst>
              </a:custGeom>
              <a:solidFill>
                <a:srgbClr val="DB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78"/>
              <p:cNvSpPr>
                <a:spLocks noEditPoints="1"/>
              </p:cNvSpPr>
              <p:nvPr/>
            </p:nvSpPr>
            <p:spPr bwMode="auto">
              <a:xfrm>
                <a:off x="2667" y="2301"/>
                <a:ext cx="175" cy="171"/>
              </a:xfrm>
              <a:custGeom>
                <a:avLst/>
                <a:gdLst>
                  <a:gd name="T0" fmla="*/ 0 w 89"/>
                  <a:gd name="T1" fmla="*/ 0 h 88"/>
                  <a:gd name="T2" fmla="*/ 43 w 89"/>
                  <a:gd name="T3" fmla="*/ 0 h 88"/>
                  <a:gd name="T4" fmla="*/ 41 w 89"/>
                  <a:gd name="T5" fmla="*/ 2 h 88"/>
                  <a:gd name="T6" fmla="*/ 39 w 89"/>
                  <a:gd name="T7" fmla="*/ 3 h 88"/>
                  <a:gd name="T8" fmla="*/ 4 w 89"/>
                  <a:gd name="T9" fmla="*/ 3 h 88"/>
                  <a:gd name="T10" fmla="*/ 0 w 89"/>
                  <a:gd name="T11" fmla="*/ 0 h 88"/>
                  <a:gd name="T12" fmla="*/ 0 w 89"/>
                  <a:gd name="T13" fmla="*/ 23 h 88"/>
                  <a:gd name="T14" fmla="*/ 2 w 89"/>
                  <a:gd name="T15" fmla="*/ 21 h 88"/>
                  <a:gd name="T16" fmla="*/ 4 w 89"/>
                  <a:gd name="T17" fmla="*/ 21 h 88"/>
                  <a:gd name="T18" fmla="*/ 4 w 89"/>
                  <a:gd name="T19" fmla="*/ 3 h 88"/>
                  <a:gd name="T20" fmla="*/ 0 w 89"/>
                  <a:gd name="T21" fmla="*/ 0 h 88"/>
                  <a:gd name="T22" fmla="*/ 47 w 89"/>
                  <a:gd name="T23" fmla="*/ 0 h 88"/>
                  <a:gd name="T24" fmla="*/ 89 w 89"/>
                  <a:gd name="T25" fmla="*/ 0 h 88"/>
                  <a:gd name="T26" fmla="*/ 89 w 89"/>
                  <a:gd name="T27" fmla="*/ 21 h 88"/>
                  <a:gd name="T28" fmla="*/ 88 w 89"/>
                  <a:gd name="T29" fmla="*/ 21 h 88"/>
                  <a:gd name="T30" fmla="*/ 86 w 89"/>
                  <a:gd name="T31" fmla="*/ 21 h 88"/>
                  <a:gd name="T32" fmla="*/ 86 w 89"/>
                  <a:gd name="T33" fmla="*/ 3 h 88"/>
                  <a:gd name="T34" fmla="*/ 50 w 89"/>
                  <a:gd name="T35" fmla="*/ 3 h 88"/>
                  <a:gd name="T36" fmla="*/ 49 w 89"/>
                  <a:gd name="T37" fmla="*/ 2 h 88"/>
                  <a:gd name="T38" fmla="*/ 47 w 89"/>
                  <a:gd name="T39" fmla="*/ 0 h 88"/>
                  <a:gd name="T40" fmla="*/ 89 w 89"/>
                  <a:gd name="T41" fmla="*/ 34 h 88"/>
                  <a:gd name="T42" fmla="*/ 89 w 89"/>
                  <a:gd name="T43" fmla="*/ 88 h 88"/>
                  <a:gd name="T44" fmla="*/ 0 w 89"/>
                  <a:gd name="T45" fmla="*/ 88 h 88"/>
                  <a:gd name="T46" fmla="*/ 0 w 89"/>
                  <a:gd name="T47" fmla="*/ 32 h 88"/>
                  <a:gd name="T48" fmla="*/ 2 w 89"/>
                  <a:gd name="T49" fmla="*/ 34 h 88"/>
                  <a:gd name="T50" fmla="*/ 4 w 89"/>
                  <a:gd name="T51" fmla="*/ 34 h 88"/>
                  <a:gd name="T52" fmla="*/ 4 w 89"/>
                  <a:gd name="T53" fmla="*/ 84 h 88"/>
                  <a:gd name="T54" fmla="*/ 86 w 89"/>
                  <a:gd name="T55" fmla="*/ 84 h 88"/>
                  <a:gd name="T56" fmla="*/ 86 w 89"/>
                  <a:gd name="T57" fmla="*/ 34 h 88"/>
                  <a:gd name="T58" fmla="*/ 88 w 89"/>
                  <a:gd name="T59" fmla="*/ 34 h 88"/>
                  <a:gd name="T60" fmla="*/ 89 w 89"/>
                  <a:gd name="T6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9" h="88">
                    <a:moveTo>
                      <a:pt x="0" y="0"/>
                    </a:moveTo>
                    <a:lnTo>
                      <a:pt x="43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9" y="0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6" y="3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close/>
                    <a:moveTo>
                      <a:pt x="89" y="34"/>
                    </a:moveTo>
                    <a:lnTo>
                      <a:pt x="89" y="88"/>
                    </a:lnTo>
                    <a:lnTo>
                      <a:pt x="0" y="8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84"/>
                    </a:lnTo>
                    <a:lnTo>
                      <a:pt x="86" y="84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4"/>
                    </a:lnTo>
                    <a:close/>
                  </a:path>
                </a:pathLst>
              </a:custGeom>
              <a:solidFill>
                <a:srgbClr val="DCD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79"/>
              <p:cNvSpPr>
                <a:spLocks noEditPoints="1"/>
              </p:cNvSpPr>
              <p:nvPr/>
            </p:nvSpPr>
            <p:spPr bwMode="auto">
              <a:xfrm>
                <a:off x="2671" y="2305"/>
                <a:ext cx="168" cy="163"/>
              </a:xfrm>
              <a:custGeom>
                <a:avLst/>
                <a:gdLst>
                  <a:gd name="T0" fmla="*/ 0 w 86"/>
                  <a:gd name="T1" fmla="*/ 0 h 84"/>
                  <a:gd name="T2" fmla="*/ 39 w 86"/>
                  <a:gd name="T3" fmla="*/ 0 h 84"/>
                  <a:gd name="T4" fmla="*/ 37 w 86"/>
                  <a:gd name="T5" fmla="*/ 1 h 84"/>
                  <a:gd name="T6" fmla="*/ 35 w 86"/>
                  <a:gd name="T7" fmla="*/ 3 h 84"/>
                  <a:gd name="T8" fmla="*/ 4 w 86"/>
                  <a:gd name="T9" fmla="*/ 3 h 84"/>
                  <a:gd name="T10" fmla="*/ 0 w 86"/>
                  <a:gd name="T11" fmla="*/ 0 h 84"/>
                  <a:gd name="T12" fmla="*/ 0 w 86"/>
                  <a:gd name="T13" fmla="*/ 19 h 84"/>
                  <a:gd name="T14" fmla="*/ 2 w 86"/>
                  <a:gd name="T15" fmla="*/ 19 h 84"/>
                  <a:gd name="T16" fmla="*/ 4 w 86"/>
                  <a:gd name="T17" fmla="*/ 19 h 84"/>
                  <a:gd name="T18" fmla="*/ 4 w 86"/>
                  <a:gd name="T19" fmla="*/ 3 h 84"/>
                  <a:gd name="T20" fmla="*/ 0 w 86"/>
                  <a:gd name="T21" fmla="*/ 0 h 84"/>
                  <a:gd name="T22" fmla="*/ 47 w 86"/>
                  <a:gd name="T23" fmla="*/ 0 h 84"/>
                  <a:gd name="T24" fmla="*/ 86 w 86"/>
                  <a:gd name="T25" fmla="*/ 0 h 84"/>
                  <a:gd name="T26" fmla="*/ 86 w 86"/>
                  <a:gd name="T27" fmla="*/ 19 h 84"/>
                  <a:gd name="T28" fmla="*/ 84 w 86"/>
                  <a:gd name="T29" fmla="*/ 19 h 84"/>
                  <a:gd name="T30" fmla="*/ 82 w 86"/>
                  <a:gd name="T31" fmla="*/ 19 h 84"/>
                  <a:gd name="T32" fmla="*/ 82 w 86"/>
                  <a:gd name="T33" fmla="*/ 3 h 84"/>
                  <a:gd name="T34" fmla="*/ 50 w 86"/>
                  <a:gd name="T35" fmla="*/ 3 h 84"/>
                  <a:gd name="T36" fmla="*/ 48 w 86"/>
                  <a:gd name="T37" fmla="*/ 1 h 84"/>
                  <a:gd name="T38" fmla="*/ 47 w 86"/>
                  <a:gd name="T39" fmla="*/ 0 h 84"/>
                  <a:gd name="T40" fmla="*/ 86 w 86"/>
                  <a:gd name="T41" fmla="*/ 32 h 84"/>
                  <a:gd name="T42" fmla="*/ 86 w 86"/>
                  <a:gd name="T43" fmla="*/ 84 h 84"/>
                  <a:gd name="T44" fmla="*/ 0 w 86"/>
                  <a:gd name="T45" fmla="*/ 84 h 84"/>
                  <a:gd name="T46" fmla="*/ 0 w 86"/>
                  <a:gd name="T47" fmla="*/ 32 h 84"/>
                  <a:gd name="T48" fmla="*/ 2 w 86"/>
                  <a:gd name="T49" fmla="*/ 32 h 84"/>
                  <a:gd name="T50" fmla="*/ 4 w 86"/>
                  <a:gd name="T51" fmla="*/ 32 h 84"/>
                  <a:gd name="T52" fmla="*/ 4 w 86"/>
                  <a:gd name="T53" fmla="*/ 80 h 84"/>
                  <a:gd name="T54" fmla="*/ 82 w 86"/>
                  <a:gd name="T55" fmla="*/ 80 h 84"/>
                  <a:gd name="T56" fmla="*/ 82 w 86"/>
                  <a:gd name="T57" fmla="*/ 32 h 84"/>
                  <a:gd name="T58" fmla="*/ 84 w 86"/>
                  <a:gd name="T59" fmla="*/ 32 h 84"/>
                  <a:gd name="T60" fmla="*/ 86 w 86"/>
                  <a:gd name="T61" fmla="*/ 3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" h="84">
                    <a:moveTo>
                      <a:pt x="0" y="0"/>
                    </a:moveTo>
                    <a:lnTo>
                      <a:pt x="39" y="0"/>
                    </a:lnTo>
                    <a:lnTo>
                      <a:pt x="37" y="1"/>
                    </a:lnTo>
                    <a:lnTo>
                      <a:pt x="35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  <a:moveTo>
                      <a:pt x="47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3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  <a:moveTo>
                      <a:pt x="86" y="32"/>
                    </a:moveTo>
                    <a:lnTo>
                      <a:pt x="86" y="84"/>
                    </a:lnTo>
                    <a:lnTo>
                      <a:pt x="0" y="8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80"/>
                    </a:lnTo>
                    <a:lnTo>
                      <a:pt x="82" y="80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DED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80"/>
              <p:cNvSpPr>
                <a:spLocks noEditPoints="1"/>
              </p:cNvSpPr>
              <p:nvPr/>
            </p:nvSpPr>
            <p:spPr bwMode="auto">
              <a:xfrm>
                <a:off x="2675" y="2307"/>
                <a:ext cx="160" cy="157"/>
              </a:xfrm>
              <a:custGeom>
                <a:avLst/>
                <a:gdLst>
                  <a:gd name="T0" fmla="*/ 0 w 82"/>
                  <a:gd name="T1" fmla="*/ 0 h 81"/>
                  <a:gd name="T2" fmla="*/ 35 w 82"/>
                  <a:gd name="T3" fmla="*/ 0 h 81"/>
                  <a:gd name="T4" fmla="*/ 33 w 82"/>
                  <a:gd name="T5" fmla="*/ 2 h 81"/>
                  <a:gd name="T6" fmla="*/ 31 w 82"/>
                  <a:gd name="T7" fmla="*/ 4 h 81"/>
                  <a:gd name="T8" fmla="*/ 4 w 82"/>
                  <a:gd name="T9" fmla="*/ 4 h 81"/>
                  <a:gd name="T10" fmla="*/ 0 w 82"/>
                  <a:gd name="T11" fmla="*/ 0 h 81"/>
                  <a:gd name="T12" fmla="*/ 0 w 82"/>
                  <a:gd name="T13" fmla="*/ 18 h 81"/>
                  <a:gd name="T14" fmla="*/ 2 w 82"/>
                  <a:gd name="T15" fmla="*/ 18 h 81"/>
                  <a:gd name="T16" fmla="*/ 4 w 82"/>
                  <a:gd name="T17" fmla="*/ 16 h 81"/>
                  <a:gd name="T18" fmla="*/ 4 w 82"/>
                  <a:gd name="T19" fmla="*/ 4 h 81"/>
                  <a:gd name="T20" fmla="*/ 0 w 82"/>
                  <a:gd name="T21" fmla="*/ 0 h 81"/>
                  <a:gd name="T22" fmla="*/ 46 w 82"/>
                  <a:gd name="T23" fmla="*/ 0 h 81"/>
                  <a:gd name="T24" fmla="*/ 82 w 82"/>
                  <a:gd name="T25" fmla="*/ 0 h 81"/>
                  <a:gd name="T26" fmla="*/ 82 w 82"/>
                  <a:gd name="T27" fmla="*/ 18 h 81"/>
                  <a:gd name="T28" fmla="*/ 80 w 82"/>
                  <a:gd name="T29" fmla="*/ 18 h 81"/>
                  <a:gd name="T30" fmla="*/ 78 w 82"/>
                  <a:gd name="T31" fmla="*/ 16 h 81"/>
                  <a:gd name="T32" fmla="*/ 78 w 82"/>
                  <a:gd name="T33" fmla="*/ 4 h 81"/>
                  <a:gd name="T34" fmla="*/ 50 w 82"/>
                  <a:gd name="T35" fmla="*/ 4 h 81"/>
                  <a:gd name="T36" fmla="*/ 48 w 82"/>
                  <a:gd name="T37" fmla="*/ 2 h 81"/>
                  <a:gd name="T38" fmla="*/ 46 w 82"/>
                  <a:gd name="T39" fmla="*/ 0 h 81"/>
                  <a:gd name="T40" fmla="*/ 82 w 82"/>
                  <a:gd name="T41" fmla="*/ 31 h 81"/>
                  <a:gd name="T42" fmla="*/ 82 w 82"/>
                  <a:gd name="T43" fmla="*/ 81 h 81"/>
                  <a:gd name="T44" fmla="*/ 0 w 82"/>
                  <a:gd name="T45" fmla="*/ 81 h 81"/>
                  <a:gd name="T46" fmla="*/ 0 w 82"/>
                  <a:gd name="T47" fmla="*/ 31 h 81"/>
                  <a:gd name="T48" fmla="*/ 2 w 82"/>
                  <a:gd name="T49" fmla="*/ 31 h 81"/>
                  <a:gd name="T50" fmla="*/ 4 w 82"/>
                  <a:gd name="T51" fmla="*/ 33 h 81"/>
                  <a:gd name="T52" fmla="*/ 4 w 82"/>
                  <a:gd name="T53" fmla="*/ 77 h 81"/>
                  <a:gd name="T54" fmla="*/ 78 w 82"/>
                  <a:gd name="T55" fmla="*/ 77 h 81"/>
                  <a:gd name="T56" fmla="*/ 78 w 82"/>
                  <a:gd name="T57" fmla="*/ 33 h 81"/>
                  <a:gd name="T58" fmla="*/ 80 w 82"/>
                  <a:gd name="T59" fmla="*/ 31 h 81"/>
                  <a:gd name="T60" fmla="*/ 82 w 82"/>
                  <a:gd name="T61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81">
                    <a:moveTo>
                      <a:pt x="0" y="0"/>
                    </a:moveTo>
                    <a:lnTo>
                      <a:pt x="35" y="0"/>
                    </a:lnTo>
                    <a:lnTo>
                      <a:pt x="33" y="2"/>
                    </a:lnTo>
                    <a:lnTo>
                      <a:pt x="31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82" y="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82" y="31"/>
                    </a:moveTo>
                    <a:lnTo>
                      <a:pt x="82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4" y="77"/>
                    </a:lnTo>
                    <a:lnTo>
                      <a:pt x="78" y="7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2" y="3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81"/>
              <p:cNvSpPr>
                <a:spLocks noEditPoints="1"/>
              </p:cNvSpPr>
              <p:nvPr/>
            </p:nvSpPr>
            <p:spPr bwMode="auto">
              <a:xfrm>
                <a:off x="2679" y="2311"/>
                <a:ext cx="152" cy="149"/>
              </a:xfrm>
              <a:custGeom>
                <a:avLst/>
                <a:gdLst>
                  <a:gd name="T0" fmla="*/ 0 w 78"/>
                  <a:gd name="T1" fmla="*/ 0 h 77"/>
                  <a:gd name="T2" fmla="*/ 31 w 78"/>
                  <a:gd name="T3" fmla="*/ 0 h 77"/>
                  <a:gd name="T4" fmla="*/ 29 w 78"/>
                  <a:gd name="T5" fmla="*/ 2 h 77"/>
                  <a:gd name="T6" fmla="*/ 27 w 78"/>
                  <a:gd name="T7" fmla="*/ 4 h 77"/>
                  <a:gd name="T8" fmla="*/ 4 w 78"/>
                  <a:gd name="T9" fmla="*/ 4 h 77"/>
                  <a:gd name="T10" fmla="*/ 0 w 78"/>
                  <a:gd name="T11" fmla="*/ 0 h 77"/>
                  <a:gd name="T12" fmla="*/ 0 w 78"/>
                  <a:gd name="T13" fmla="*/ 16 h 77"/>
                  <a:gd name="T14" fmla="*/ 2 w 78"/>
                  <a:gd name="T15" fmla="*/ 14 h 77"/>
                  <a:gd name="T16" fmla="*/ 4 w 78"/>
                  <a:gd name="T17" fmla="*/ 14 h 77"/>
                  <a:gd name="T18" fmla="*/ 4 w 78"/>
                  <a:gd name="T19" fmla="*/ 4 h 77"/>
                  <a:gd name="T20" fmla="*/ 0 w 78"/>
                  <a:gd name="T21" fmla="*/ 0 h 77"/>
                  <a:gd name="T22" fmla="*/ 46 w 78"/>
                  <a:gd name="T23" fmla="*/ 0 h 77"/>
                  <a:gd name="T24" fmla="*/ 78 w 78"/>
                  <a:gd name="T25" fmla="*/ 0 h 77"/>
                  <a:gd name="T26" fmla="*/ 78 w 78"/>
                  <a:gd name="T27" fmla="*/ 16 h 77"/>
                  <a:gd name="T28" fmla="*/ 76 w 78"/>
                  <a:gd name="T29" fmla="*/ 14 h 77"/>
                  <a:gd name="T30" fmla="*/ 74 w 78"/>
                  <a:gd name="T31" fmla="*/ 14 h 77"/>
                  <a:gd name="T32" fmla="*/ 74 w 78"/>
                  <a:gd name="T33" fmla="*/ 4 h 77"/>
                  <a:gd name="T34" fmla="*/ 50 w 78"/>
                  <a:gd name="T35" fmla="*/ 4 h 77"/>
                  <a:gd name="T36" fmla="*/ 48 w 78"/>
                  <a:gd name="T37" fmla="*/ 2 h 77"/>
                  <a:gd name="T38" fmla="*/ 46 w 78"/>
                  <a:gd name="T39" fmla="*/ 0 h 77"/>
                  <a:gd name="T40" fmla="*/ 78 w 78"/>
                  <a:gd name="T41" fmla="*/ 29 h 77"/>
                  <a:gd name="T42" fmla="*/ 78 w 78"/>
                  <a:gd name="T43" fmla="*/ 77 h 77"/>
                  <a:gd name="T44" fmla="*/ 0 w 78"/>
                  <a:gd name="T45" fmla="*/ 77 h 77"/>
                  <a:gd name="T46" fmla="*/ 0 w 78"/>
                  <a:gd name="T47" fmla="*/ 29 h 77"/>
                  <a:gd name="T48" fmla="*/ 2 w 78"/>
                  <a:gd name="T49" fmla="*/ 31 h 77"/>
                  <a:gd name="T50" fmla="*/ 4 w 78"/>
                  <a:gd name="T51" fmla="*/ 31 h 77"/>
                  <a:gd name="T52" fmla="*/ 4 w 78"/>
                  <a:gd name="T53" fmla="*/ 73 h 77"/>
                  <a:gd name="T54" fmla="*/ 74 w 78"/>
                  <a:gd name="T55" fmla="*/ 73 h 77"/>
                  <a:gd name="T56" fmla="*/ 74 w 78"/>
                  <a:gd name="T57" fmla="*/ 31 h 77"/>
                  <a:gd name="T58" fmla="*/ 76 w 78"/>
                  <a:gd name="T59" fmla="*/ 31 h 77"/>
                  <a:gd name="T60" fmla="*/ 78 w 78"/>
                  <a:gd name="T61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77">
                    <a:moveTo>
                      <a:pt x="0" y="0"/>
                    </a:moveTo>
                    <a:lnTo>
                      <a:pt x="31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8" y="0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8" y="29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73"/>
                    </a:lnTo>
                    <a:lnTo>
                      <a:pt x="74" y="73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E1E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82"/>
              <p:cNvSpPr>
                <a:spLocks noEditPoints="1"/>
              </p:cNvSpPr>
              <p:nvPr/>
            </p:nvSpPr>
            <p:spPr bwMode="auto">
              <a:xfrm>
                <a:off x="2682" y="2315"/>
                <a:ext cx="145" cy="141"/>
              </a:xfrm>
              <a:custGeom>
                <a:avLst/>
                <a:gdLst>
                  <a:gd name="T0" fmla="*/ 0 w 74"/>
                  <a:gd name="T1" fmla="*/ 0 h 73"/>
                  <a:gd name="T2" fmla="*/ 27 w 74"/>
                  <a:gd name="T3" fmla="*/ 0 h 73"/>
                  <a:gd name="T4" fmla="*/ 23 w 74"/>
                  <a:gd name="T5" fmla="*/ 2 h 73"/>
                  <a:gd name="T6" fmla="*/ 21 w 74"/>
                  <a:gd name="T7" fmla="*/ 4 h 73"/>
                  <a:gd name="T8" fmla="*/ 3 w 74"/>
                  <a:gd name="T9" fmla="*/ 4 h 73"/>
                  <a:gd name="T10" fmla="*/ 0 w 74"/>
                  <a:gd name="T11" fmla="*/ 0 h 73"/>
                  <a:gd name="T12" fmla="*/ 0 w 74"/>
                  <a:gd name="T13" fmla="*/ 12 h 73"/>
                  <a:gd name="T14" fmla="*/ 2 w 74"/>
                  <a:gd name="T15" fmla="*/ 12 h 73"/>
                  <a:gd name="T16" fmla="*/ 3 w 74"/>
                  <a:gd name="T17" fmla="*/ 12 h 73"/>
                  <a:gd name="T18" fmla="*/ 3 w 74"/>
                  <a:gd name="T19" fmla="*/ 4 h 73"/>
                  <a:gd name="T20" fmla="*/ 0 w 74"/>
                  <a:gd name="T21" fmla="*/ 0 h 73"/>
                  <a:gd name="T22" fmla="*/ 46 w 74"/>
                  <a:gd name="T23" fmla="*/ 0 h 73"/>
                  <a:gd name="T24" fmla="*/ 74 w 74"/>
                  <a:gd name="T25" fmla="*/ 0 h 73"/>
                  <a:gd name="T26" fmla="*/ 74 w 74"/>
                  <a:gd name="T27" fmla="*/ 12 h 73"/>
                  <a:gd name="T28" fmla="*/ 72 w 74"/>
                  <a:gd name="T29" fmla="*/ 12 h 73"/>
                  <a:gd name="T30" fmla="*/ 70 w 74"/>
                  <a:gd name="T31" fmla="*/ 12 h 73"/>
                  <a:gd name="T32" fmla="*/ 70 w 74"/>
                  <a:gd name="T33" fmla="*/ 4 h 73"/>
                  <a:gd name="T34" fmla="*/ 52 w 74"/>
                  <a:gd name="T35" fmla="*/ 4 h 73"/>
                  <a:gd name="T36" fmla="*/ 48 w 74"/>
                  <a:gd name="T37" fmla="*/ 2 h 73"/>
                  <a:gd name="T38" fmla="*/ 46 w 74"/>
                  <a:gd name="T39" fmla="*/ 0 h 73"/>
                  <a:gd name="T40" fmla="*/ 74 w 74"/>
                  <a:gd name="T41" fmla="*/ 29 h 73"/>
                  <a:gd name="T42" fmla="*/ 74 w 74"/>
                  <a:gd name="T43" fmla="*/ 73 h 73"/>
                  <a:gd name="T44" fmla="*/ 0 w 74"/>
                  <a:gd name="T45" fmla="*/ 73 h 73"/>
                  <a:gd name="T46" fmla="*/ 0 w 74"/>
                  <a:gd name="T47" fmla="*/ 29 h 73"/>
                  <a:gd name="T48" fmla="*/ 2 w 74"/>
                  <a:gd name="T49" fmla="*/ 29 h 73"/>
                  <a:gd name="T50" fmla="*/ 3 w 74"/>
                  <a:gd name="T51" fmla="*/ 29 h 73"/>
                  <a:gd name="T52" fmla="*/ 3 w 74"/>
                  <a:gd name="T53" fmla="*/ 69 h 73"/>
                  <a:gd name="T54" fmla="*/ 70 w 74"/>
                  <a:gd name="T55" fmla="*/ 69 h 73"/>
                  <a:gd name="T56" fmla="*/ 70 w 74"/>
                  <a:gd name="T57" fmla="*/ 29 h 73"/>
                  <a:gd name="T58" fmla="*/ 72 w 74"/>
                  <a:gd name="T59" fmla="*/ 29 h 73"/>
                  <a:gd name="T60" fmla="*/ 74 w 74"/>
                  <a:gd name="T61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73">
                    <a:moveTo>
                      <a:pt x="0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4" y="0"/>
                    </a:lnTo>
                    <a:lnTo>
                      <a:pt x="74" y="12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4"/>
                    </a:lnTo>
                    <a:lnTo>
                      <a:pt x="52" y="4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  <a:moveTo>
                      <a:pt x="74" y="29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69"/>
                    </a:lnTo>
                    <a:lnTo>
                      <a:pt x="70" y="69"/>
                    </a:lnTo>
                    <a:lnTo>
                      <a:pt x="70" y="29"/>
                    </a:lnTo>
                    <a:lnTo>
                      <a:pt x="72" y="29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E3E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83"/>
              <p:cNvSpPr>
                <a:spLocks noEditPoints="1"/>
              </p:cNvSpPr>
              <p:nvPr/>
            </p:nvSpPr>
            <p:spPr bwMode="auto">
              <a:xfrm>
                <a:off x="2686" y="2318"/>
                <a:ext cx="138" cy="134"/>
              </a:xfrm>
              <a:custGeom>
                <a:avLst/>
                <a:gdLst>
                  <a:gd name="T0" fmla="*/ 0 w 70"/>
                  <a:gd name="T1" fmla="*/ 0 h 69"/>
                  <a:gd name="T2" fmla="*/ 23 w 70"/>
                  <a:gd name="T3" fmla="*/ 0 h 69"/>
                  <a:gd name="T4" fmla="*/ 19 w 70"/>
                  <a:gd name="T5" fmla="*/ 2 h 69"/>
                  <a:gd name="T6" fmla="*/ 15 w 70"/>
                  <a:gd name="T7" fmla="*/ 4 h 69"/>
                  <a:gd name="T8" fmla="*/ 3 w 70"/>
                  <a:gd name="T9" fmla="*/ 4 h 69"/>
                  <a:gd name="T10" fmla="*/ 0 w 70"/>
                  <a:gd name="T11" fmla="*/ 0 h 69"/>
                  <a:gd name="T12" fmla="*/ 0 w 70"/>
                  <a:gd name="T13" fmla="*/ 10 h 69"/>
                  <a:gd name="T14" fmla="*/ 1 w 70"/>
                  <a:gd name="T15" fmla="*/ 10 h 69"/>
                  <a:gd name="T16" fmla="*/ 3 w 70"/>
                  <a:gd name="T17" fmla="*/ 8 h 69"/>
                  <a:gd name="T18" fmla="*/ 3 w 70"/>
                  <a:gd name="T19" fmla="*/ 4 h 69"/>
                  <a:gd name="T20" fmla="*/ 0 w 70"/>
                  <a:gd name="T21" fmla="*/ 0 h 69"/>
                  <a:gd name="T22" fmla="*/ 46 w 70"/>
                  <a:gd name="T23" fmla="*/ 0 h 69"/>
                  <a:gd name="T24" fmla="*/ 70 w 70"/>
                  <a:gd name="T25" fmla="*/ 0 h 69"/>
                  <a:gd name="T26" fmla="*/ 70 w 70"/>
                  <a:gd name="T27" fmla="*/ 10 h 69"/>
                  <a:gd name="T28" fmla="*/ 68 w 70"/>
                  <a:gd name="T29" fmla="*/ 10 h 69"/>
                  <a:gd name="T30" fmla="*/ 66 w 70"/>
                  <a:gd name="T31" fmla="*/ 8 h 69"/>
                  <a:gd name="T32" fmla="*/ 66 w 70"/>
                  <a:gd name="T33" fmla="*/ 4 h 69"/>
                  <a:gd name="T34" fmla="*/ 54 w 70"/>
                  <a:gd name="T35" fmla="*/ 4 h 69"/>
                  <a:gd name="T36" fmla="*/ 50 w 70"/>
                  <a:gd name="T37" fmla="*/ 2 h 69"/>
                  <a:gd name="T38" fmla="*/ 46 w 70"/>
                  <a:gd name="T39" fmla="*/ 0 h 69"/>
                  <a:gd name="T40" fmla="*/ 70 w 70"/>
                  <a:gd name="T41" fmla="*/ 27 h 69"/>
                  <a:gd name="T42" fmla="*/ 70 w 70"/>
                  <a:gd name="T43" fmla="*/ 69 h 69"/>
                  <a:gd name="T44" fmla="*/ 0 w 70"/>
                  <a:gd name="T45" fmla="*/ 69 h 69"/>
                  <a:gd name="T46" fmla="*/ 0 w 70"/>
                  <a:gd name="T47" fmla="*/ 27 h 69"/>
                  <a:gd name="T48" fmla="*/ 1 w 70"/>
                  <a:gd name="T49" fmla="*/ 27 h 69"/>
                  <a:gd name="T50" fmla="*/ 3 w 70"/>
                  <a:gd name="T51" fmla="*/ 29 h 69"/>
                  <a:gd name="T52" fmla="*/ 3 w 70"/>
                  <a:gd name="T53" fmla="*/ 65 h 69"/>
                  <a:gd name="T54" fmla="*/ 66 w 70"/>
                  <a:gd name="T55" fmla="*/ 65 h 69"/>
                  <a:gd name="T56" fmla="*/ 66 w 70"/>
                  <a:gd name="T57" fmla="*/ 29 h 69"/>
                  <a:gd name="T58" fmla="*/ 68 w 70"/>
                  <a:gd name="T59" fmla="*/ 27 h 69"/>
                  <a:gd name="T60" fmla="*/ 70 w 70"/>
                  <a:gd name="T6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0" h="69">
                    <a:moveTo>
                      <a:pt x="0" y="0"/>
                    </a:moveTo>
                    <a:lnTo>
                      <a:pt x="23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  <a:moveTo>
                      <a:pt x="46" y="0"/>
                    </a:moveTo>
                    <a:lnTo>
                      <a:pt x="70" y="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  <a:moveTo>
                      <a:pt x="70" y="27"/>
                    </a:moveTo>
                    <a:lnTo>
                      <a:pt x="70" y="69"/>
                    </a:lnTo>
                    <a:lnTo>
                      <a:pt x="0" y="6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65"/>
                    </a:lnTo>
                    <a:lnTo>
                      <a:pt x="66" y="65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84"/>
              <p:cNvSpPr>
                <a:spLocks noEditPoints="1"/>
              </p:cNvSpPr>
              <p:nvPr/>
            </p:nvSpPr>
            <p:spPr bwMode="auto">
              <a:xfrm>
                <a:off x="2689" y="2322"/>
                <a:ext cx="131" cy="126"/>
              </a:xfrm>
              <a:custGeom>
                <a:avLst/>
                <a:gdLst>
                  <a:gd name="T0" fmla="*/ 0 w 67"/>
                  <a:gd name="T1" fmla="*/ 0 h 65"/>
                  <a:gd name="T2" fmla="*/ 18 w 67"/>
                  <a:gd name="T3" fmla="*/ 0 h 65"/>
                  <a:gd name="T4" fmla="*/ 14 w 67"/>
                  <a:gd name="T5" fmla="*/ 2 h 65"/>
                  <a:gd name="T6" fmla="*/ 8 w 67"/>
                  <a:gd name="T7" fmla="*/ 4 h 65"/>
                  <a:gd name="T8" fmla="*/ 4 w 67"/>
                  <a:gd name="T9" fmla="*/ 4 h 65"/>
                  <a:gd name="T10" fmla="*/ 0 w 67"/>
                  <a:gd name="T11" fmla="*/ 0 h 65"/>
                  <a:gd name="T12" fmla="*/ 0 w 67"/>
                  <a:gd name="T13" fmla="*/ 8 h 65"/>
                  <a:gd name="T14" fmla="*/ 2 w 67"/>
                  <a:gd name="T15" fmla="*/ 6 h 65"/>
                  <a:gd name="T16" fmla="*/ 4 w 67"/>
                  <a:gd name="T17" fmla="*/ 6 h 65"/>
                  <a:gd name="T18" fmla="*/ 4 w 67"/>
                  <a:gd name="T19" fmla="*/ 4 h 65"/>
                  <a:gd name="T20" fmla="*/ 0 w 67"/>
                  <a:gd name="T21" fmla="*/ 0 h 65"/>
                  <a:gd name="T22" fmla="*/ 49 w 67"/>
                  <a:gd name="T23" fmla="*/ 0 h 65"/>
                  <a:gd name="T24" fmla="*/ 67 w 67"/>
                  <a:gd name="T25" fmla="*/ 0 h 65"/>
                  <a:gd name="T26" fmla="*/ 67 w 67"/>
                  <a:gd name="T27" fmla="*/ 8 h 65"/>
                  <a:gd name="T28" fmla="*/ 65 w 67"/>
                  <a:gd name="T29" fmla="*/ 6 h 65"/>
                  <a:gd name="T30" fmla="*/ 63 w 67"/>
                  <a:gd name="T31" fmla="*/ 6 h 65"/>
                  <a:gd name="T32" fmla="*/ 63 w 67"/>
                  <a:gd name="T33" fmla="*/ 4 h 65"/>
                  <a:gd name="T34" fmla="*/ 57 w 67"/>
                  <a:gd name="T35" fmla="*/ 4 h 65"/>
                  <a:gd name="T36" fmla="*/ 53 w 67"/>
                  <a:gd name="T37" fmla="*/ 2 h 65"/>
                  <a:gd name="T38" fmla="*/ 49 w 67"/>
                  <a:gd name="T39" fmla="*/ 0 h 65"/>
                  <a:gd name="T40" fmla="*/ 67 w 67"/>
                  <a:gd name="T41" fmla="*/ 25 h 65"/>
                  <a:gd name="T42" fmla="*/ 67 w 67"/>
                  <a:gd name="T43" fmla="*/ 65 h 65"/>
                  <a:gd name="T44" fmla="*/ 0 w 67"/>
                  <a:gd name="T45" fmla="*/ 65 h 65"/>
                  <a:gd name="T46" fmla="*/ 0 w 67"/>
                  <a:gd name="T47" fmla="*/ 25 h 65"/>
                  <a:gd name="T48" fmla="*/ 2 w 67"/>
                  <a:gd name="T49" fmla="*/ 27 h 65"/>
                  <a:gd name="T50" fmla="*/ 4 w 67"/>
                  <a:gd name="T51" fmla="*/ 27 h 65"/>
                  <a:gd name="T52" fmla="*/ 4 w 67"/>
                  <a:gd name="T53" fmla="*/ 61 h 65"/>
                  <a:gd name="T54" fmla="*/ 63 w 67"/>
                  <a:gd name="T55" fmla="*/ 61 h 65"/>
                  <a:gd name="T56" fmla="*/ 63 w 67"/>
                  <a:gd name="T57" fmla="*/ 27 h 65"/>
                  <a:gd name="T58" fmla="*/ 65 w 67"/>
                  <a:gd name="T59" fmla="*/ 27 h 65"/>
                  <a:gd name="T60" fmla="*/ 67 w 67"/>
                  <a:gd name="T6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65">
                    <a:moveTo>
                      <a:pt x="0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  <a:moveTo>
                      <a:pt x="49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close/>
                    <a:moveTo>
                      <a:pt x="67" y="25"/>
                    </a:moveTo>
                    <a:lnTo>
                      <a:pt x="67" y="65"/>
                    </a:lnTo>
                    <a:lnTo>
                      <a:pt x="0" y="65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61"/>
                    </a:lnTo>
                    <a:lnTo>
                      <a:pt x="63" y="61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7" y="25"/>
                    </a:lnTo>
                    <a:close/>
                  </a:path>
                </a:pathLst>
              </a:custGeom>
              <a:solidFill>
                <a:srgbClr val="E6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85"/>
              <p:cNvSpPr>
                <a:spLocks noEditPoints="1"/>
              </p:cNvSpPr>
              <p:nvPr/>
            </p:nvSpPr>
            <p:spPr bwMode="auto">
              <a:xfrm>
                <a:off x="2693" y="2326"/>
                <a:ext cx="123" cy="119"/>
              </a:xfrm>
              <a:custGeom>
                <a:avLst/>
                <a:gdLst>
                  <a:gd name="T0" fmla="*/ 0 w 63"/>
                  <a:gd name="T1" fmla="*/ 0 h 61"/>
                  <a:gd name="T2" fmla="*/ 12 w 63"/>
                  <a:gd name="T3" fmla="*/ 0 h 61"/>
                  <a:gd name="T4" fmla="*/ 8 w 63"/>
                  <a:gd name="T5" fmla="*/ 2 h 61"/>
                  <a:gd name="T6" fmla="*/ 2 w 63"/>
                  <a:gd name="T7" fmla="*/ 4 h 61"/>
                  <a:gd name="T8" fmla="*/ 0 w 63"/>
                  <a:gd name="T9" fmla="*/ 0 h 61"/>
                  <a:gd name="T10" fmla="*/ 0 w 63"/>
                  <a:gd name="T11" fmla="*/ 4 h 61"/>
                  <a:gd name="T12" fmla="*/ 2 w 63"/>
                  <a:gd name="T13" fmla="*/ 4 h 61"/>
                  <a:gd name="T14" fmla="*/ 2 w 63"/>
                  <a:gd name="T15" fmla="*/ 4 h 61"/>
                  <a:gd name="T16" fmla="*/ 0 w 63"/>
                  <a:gd name="T17" fmla="*/ 0 h 61"/>
                  <a:gd name="T18" fmla="*/ 51 w 63"/>
                  <a:gd name="T19" fmla="*/ 0 h 61"/>
                  <a:gd name="T20" fmla="*/ 63 w 63"/>
                  <a:gd name="T21" fmla="*/ 0 h 61"/>
                  <a:gd name="T22" fmla="*/ 63 w 63"/>
                  <a:gd name="T23" fmla="*/ 4 h 61"/>
                  <a:gd name="T24" fmla="*/ 57 w 63"/>
                  <a:gd name="T25" fmla="*/ 2 h 61"/>
                  <a:gd name="T26" fmla="*/ 51 w 63"/>
                  <a:gd name="T27" fmla="*/ 0 h 61"/>
                  <a:gd name="T28" fmla="*/ 63 w 63"/>
                  <a:gd name="T29" fmla="*/ 25 h 61"/>
                  <a:gd name="T30" fmla="*/ 63 w 63"/>
                  <a:gd name="T31" fmla="*/ 61 h 61"/>
                  <a:gd name="T32" fmla="*/ 0 w 63"/>
                  <a:gd name="T33" fmla="*/ 61 h 61"/>
                  <a:gd name="T34" fmla="*/ 0 w 63"/>
                  <a:gd name="T35" fmla="*/ 25 h 61"/>
                  <a:gd name="T36" fmla="*/ 2 w 63"/>
                  <a:gd name="T37" fmla="*/ 25 h 61"/>
                  <a:gd name="T38" fmla="*/ 4 w 63"/>
                  <a:gd name="T39" fmla="*/ 25 h 61"/>
                  <a:gd name="T40" fmla="*/ 4 w 63"/>
                  <a:gd name="T41" fmla="*/ 58 h 61"/>
                  <a:gd name="T42" fmla="*/ 59 w 63"/>
                  <a:gd name="T43" fmla="*/ 58 h 61"/>
                  <a:gd name="T44" fmla="*/ 59 w 63"/>
                  <a:gd name="T45" fmla="*/ 25 h 61"/>
                  <a:gd name="T46" fmla="*/ 61 w 63"/>
                  <a:gd name="T47" fmla="*/ 25 h 61"/>
                  <a:gd name="T48" fmla="*/ 63 w 63"/>
                  <a:gd name="T49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61">
                    <a:moveTo>
                      <a:pt x="0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51" y="0"/>
                    </a:moveTo>
                    <a:lnTo>
                      <a:pt x="63" y="0"/>
                    </a:lnTo>
                    <a:lnTo>
                      <a:pt x="63" y="4"/>
                    </a:lnTo>
                    <a:lnTo>
                      <a:pt x="57" y="2"/>
                    </a:lnTo>
                    <a:lnTo>
                      <a:pt x="51" y="0"/>
                    </a:lnTo>
                    <a:close/>
                    <a:moveTo>
                      <a:pt x="63" y="25"/>
                    </a:moveTo>
                    <a:lnTo>
                      <a:pt x="63" y="61"/>
                    </a:lnTo>
                    <a:lnTo>
                      <a:pt x="0" y="61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58"/>
                    </a:lnTo>
                    <a:lnTo>
                      <a:pt x="59" y="58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3" y="25"/>
                    </a:lnTo>
                    <a:close/>
                  </a:path>
                </a:pathLst>
              </a:custGeom>
              <a:solidFill>
                <a:srgbClr val="E7E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86"/>
              <p:cNvSpPr>
                <a:spLocks noEditPoints="1"/>
              </p:cNvSpPr>
              <p:nvPr/>
            </p:nvSpPr>
            <p:spPr bwMode="auto">
              <a:xfrm>
                <a:off x="2697" y="2330"/>
                <a:ext cx="115" cy="111"/>
              </a:xfrm>
              <a:custGeom>
                <a:avLst/>
                <a:gdLst>
                  <a:gd name="T0" fmla="*/ 0 w 59"/>
                  <a:gd name="T1" fmla="*/ 0 h 57"/>
                  <a:gd name="T2" fmla="*/ 4 w 59"/>
                  <a:gd name="T3" fmla="*/ 0 h 57"/>
                  <a:gd name="T4" fmla="*/ 2 w 59"/>
                  <a:gd name="T5" fmla="*/ 2 h 57"/>
                  <a:gd name="T6" fmla="*/ 0 w 59"/>
                  <a:gd name="T7" fmla="*/ 2 h 57"/>
                  <a:gd name="T8" fmla="*/ 0 w 59"/>
                  <a:gd name="T9" fmla="*/ 0 h 57"/>
                  <a:gd name="T10" fmla="*/ 0 w 59"/>
                  <a:gd name="T11" fmla="*/ 2 h 57"/>
                  <a:gd name="T12" fmla="*/ 0 w 59"/>
                  <a:gd name="T13" fmla="*/ 2 h 57"/>
                  <a:gd name="T14" fmla="*/ 0 w 59"/>
                  <a:gd name="T15" fmla="*/ 2 h 57"/>
                  <a:gd name="T16" fmla="*/ 0 w 59"/>
                  <a:gd name="T17" fmla="*/ 0 h 57"/>
                  <a:gd name="T18" fmla="*/ 53 w 59"/>
                  <a:gd name="T19" fmla="*/ 0 h 57"/>
                  <a:gd name="T20" fmla="*/ 59 w 59"/>
                  <a:gd name="T21" fmla="*/ 0 h 57"/>
                  <a:gd name="T22" fmla="*/ 59 w 59"/>
                  <a:gd name="T23" fmla="*/ 2 h 57"/>
                  <a:gd name="T24" fmla="*/ 57 w 59"/>
                  <a:gd name="T25" fmla="*/ 2 h 57"/>
                  <a:gd name="T26" fmla="*/ 53 w 59"/>
                  <a:gd name="T27" fmla="*/ 0 h 57"/>
                  <a:gd name="T28" fmla="*/ 59 w 59"/>
                  <a:gd name="T29" fmla="*/ 23 h 57"/>
                  <a:gd name="T30" fmla="*/ 59 w 59"/>
                  <a:gd name="T31" fmla="*/ 57 h 57"/>
                  <a:gd name="T32" fmla="*/ 0 w 59"/>
                  <a:gd name="T33" fmla="*/ 57 h 57"/>
                  <a:gd name="T34" fmla="*/ 0 w 59"/>
                  <a:gd name="T35" fmla="*/ 23 h 57"/>
                  <a:gd name="T36" fmla="*/ 2 w 59"/>
                  <a:gd name="T37" fmla="*/ 23 h 57"/>
                  <a:gd name="T38" fmla="*/ 4 w 59"/>
                  <a:gd name="T39" fmla="*/ 25 h 57"/>
                  <a:gd name="T40" fmla="*/ 4 w 59"/>
                  <a:gd name="T41" fmla="*/ 54 h 57"/>
                  <a:gd name="T42" fmla="*/ 55 w 59"/>
                  <a:gd name="T43" fmla="*/ 54 h 57"/>
                  <a:gd name="T44" fmla="*/ 55 w 59"/>
                  <a:gd name="T45" fmla="*/ 25 h 57"/>
                  <a:gd name="T46" fmla="*/ 57 w 59"/>
                  <a:gd name="T47" fmla="*/ 23 h 57"/>
                  <a:gd name="T48" fmla="*/ 59 w 59"/>
                  <a:gd name="T49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7">
                    <a:moveTo>
                      <a:pt x="0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53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0"/>
                    </a:lnTo>
                    <a:close/>
                    <a:moveTo>
                      <a:pt x="59" y="23"/>
                    </a:moveTo>
                    <a:lnTo>
                      <a:pt x="59" y="57"/>
                    </a:lnTo>
                    <a:lnTo>
                      <a:pt x="0" y="57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4" y="54"/>
                    </a:lnTo>
                    <a:lnTo>
                      <a:pt x="55" y="54"/>
                    </a:lnTo>
                    <a:lnTo>
                      <a:pt x="55" y="25"/>
                    </a:lnTo>
                    <a:lnTo>
                      <a:pt x="57" y="23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9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700" y="2375"/>
                <a:ext cx="108" cy="63"/>
              </a:xfrm>
              <a:custGeom>
                <a:avLst/>
                <a:gdLst>
                  <a:gd name="T0" fmla="*/ 55 w 55"/>
                  <a:gd name="T1" fmla="*/ 0 h 33"/>
                  <a:gd name="T2" fmla="*/ 55 w 55"/>
                  <a:gd name="T3" fmla="*/ 33 h 33"/>
                  <a:gd name="T4" fmla="*/ 0 w 55"/>
                  <a:gd name="T5" fmla="*/ 33 h 33"/>
                  <a:gd name="T6" fmla="*/ 0 w 55"/>
                  <a:gd name="T7" fmla="*/ 0 h 33"/>
                  <a:gd name="T8" fmla="*/ 2 w 55"/>
                  <a:gd name="T9" fmla="*/ 2 h 33"/>
                  <a:gd name="T10" fmla="*/ 4 w 55"/>
                  <a:gd name="T11" fmla="*/ 2 h 33"/>
                  <a:gd name="T12" fmla="*/ 4 w 55"/>
                  <a:gd name="T13" fmla="*/ 29 h 33"/>
                  <a:gd name="T14" fmla="*/ 51 w 55"/>
                  <a:gd name="T15" fmla="*/ 29 h 33"/>
                  <a:gd name="T16" fmla="*/ 51 w 55"/>
                  <a:gd name="T17" fmla="*/ 2 h 33"/>
                  <a:gd name="T18" fmla="*/ 53 w 55"/>
                  <a:gd name="T19" fmla="*/ 2 h 33"/>
                  <a:gd name="T20" fmla="*/ 55 w 55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3">
                    <a:moveTo>
                      <a:pt x="55" y="0"/>
                    </a:moveTo>
                    <a:lnTo>
                      <a:pt x="55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9"/>
                    </a:lnTo>
                    <a:lnTo>
                      <a:pt x="51" y="29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704" y="2379"/>
                <a:ext cx="100" cy="55"/>
              </a:xfrm>
              <a:custGeom>
                <a:avLst/>
                <a:gdLst>
                  <a:gd name="T0" fmla="*/ 51 w 51"/>
                  <a:gd name="T1" fmla="*/ 0 h 29"/>
                  <a:gd name="T2" fmla="*/ 51 w 51"/>
                  <a:gd name="T3" fmla="*/ 29 h 29"/>
                  <a:gd name="T4" fmla="*/ 0 w 51"/>
                  <a:gd name="T5" fmla="*/ 29 h 29"/>
                  <a:gd name="T6" fmla="*/ 0 w 51"/>
                  <a:gd name="T7" fmla="*/ 0 h 29"/>
                  <a:gd name="T8" fmla="*/ 2 w 51"/>
                  <a:gd name="T9" fmla="*/ 0 h 29"/>
                  <a:gd name="T10" fmla="*/ 4 w 51"/>
                  <a:gd name="T11" fmla="*/ 0 h 29"/>
                  <a:gd name="T12" fmla="*/ 4 w 51"/>
                  <a:gd name="T13" fmla="*/ 25 h 29"/>
                  <a:gd name="T14" fmla="*/ 47 w 51"/>
                  <a:gd name="T15" fmla="*/ 25 h 29"/>
                  <a:gd name="T16" fmla="*/ 47 w 51"/>
                  <a:gd name="T17" fmla="*/ 2 h 29"/>
                  <a:gd name="T18" fmla="*/ 49 w 51"/>
                  <a:gd name="T19" fmla="*/ 0 h 29"/>
                  <a:gd name="T20" fmla="*/ 51 w 51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51" y="0"/>
                    </a:moveTo>
                    <a:lnTo>
                      <a:pt x="51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"/>
                    </a:lnTo>
                    <a:lnTo>
                      <a:pt x="47" y="25"/>
                    </a:lnTo>
                    <a:lnTo>
                      <a:pt x="47" y="2"/>
                    </a:lnTo>
                    <a:lnTo>
                      <a:pt x="49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CE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708" y="2379"/>
                <a:ext cx="92" cy="52"/>
              </a:xfrm>
              <a:custGeom>
                <a:avLst/>
                <a:gdLst>
                  <a:gd name="T0" fmla="*/ 47 w 47"/>
                  <a:gd name="T1" fmla="*/ 0 h 27"/>
                  <a:gd name="T2" fmla="*/ 47 w 47"/>
                  <a:gd name="T3" fmla="*/ 27 h 27"/>
                  <a:gd name="T4" fmla="*/ 0 w 47"/>
                  <a:gd name="T5" fmla="*/ 27 h 27"/>
                  <a:gd name="T6" fmla="*/ 0 w 47"/>
                  <a:gd name="T7" fmla="*/ 0 h 27"/>
                  <a:gd name="T8" fmla="*/ 2 w 47"/>
                  <a:gd name="T9" fmla="*/ 0 h 27"/>
                  <a:gd name="T10" fmla="*/ 4 w 47"/>
                  <a:gd name="T11" fmla="*/ 2 h 27"/>
                  <a:gd name="T12" fmla="*/ 4 w 47"/>
                  <a:gd name="T13" fmla="*/ 23 h 27"/>
                  <a:gd name="T14" fmla="*/ 43 w 47"/>
                  <a:gd name="T15" fmla="*/ 23 h 27"/>
                  <a:gd name="T16" fmla="*/ 43 w 47"/>
                  <a:gd name="T17" fmla="*/ 2 h 27"/>
                  <a:gd name="T18" fmla="*/ 45 w 47"/>
                  <a:gd name="T19" fmla="*/ 2 h 27"/>
                  <a:gd name="T20" fmla="*/ 47 w 47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7">
                    <a:moveTo>
                      <a:pt x="47" y="0"/>
                    </a:moveTo>
                    <a:lnTo>
                      <a:pt x="47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3"/>
                    </a:lnTo>
                    <a:lnTo>
                      <a:pt x="43" y="2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D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712" y="2379"/>
                <a:ext cx="84" cy="48"/>
              </a:xfrm>
              <a:custGeom>
                <a:avLst/>
                <a:gdLst>
                  <a:gd name="T0" fmla="*/ 43 w 43"/>
                  <a:gd name="T1" fmla="*/ 2 h 25"/>
                  <a:gd name="T2" fmla="*/ 43 w 43"/>
                  <a:gd name="T3" fmla="*/ 25 h 25"/>
                  <a:gd name="T4" fmla="*/ 0 w 43"/>
                  <a:gd name="T5" fmla="*/ 25 h 25"/>
                  <a:gd name="T6" fmla="*/ 0 w 43"/>
                  <a:gd name="T7" fmla="*/ 0 h 25"/>
                  <a:gd name="T8" fmla="*/ 2 w 43"/>
                  <a:gd name="T9" fmla="*/ 2 h 25"/>
                  <a:gd name="T10" fmla="*/ 4 w 43"/>
                  <a:gd name="T11" fmla="*/ 2 h 25"/>
                  <a:gd name="T12" fmla="*/ 4 w 43"/>
                  <a:gd name="T13" fmla="*/ 21 h 25"/>
                  <a:gd name="T14" fmla="*/ 39 w 43"/>
                  <a:gd name="T15" fmla="*/ 21 h 25"/>
                  <a:gd name="T16" fmla="*/ 39 w 43"/>
                  <a:gd name="T17" fmla="*/ 4 h 25"/>
                  <a:gd name="T18" fmla="*/ 41 w 43"/>
                  <a:gd name="T19" fmla="*/ 2 h 25"/>
                  <a:gd name="T20" fmla="*/ 43 w 43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">
                    <a:moveTo>
                      <a:pt x="43" y="2"/>
                    </a:moveTo>
                    <a:lnTo>
                      <a:pt x="43" y="25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1"/>
                    </a:lnTo>
                    <a:lnTo>
                      <a:pt x="39" y="21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716" y="2383"/>
                <a:ext cx="76" cy="40"/>
              </a:xfrm>
              <a:custGeom>
                <a:avLst/>
                <a:gdLst>
                  <a:gd name="T0" fmla="*/ 39 w 39"/>
                  <a:gd name="T1" fmla="*/ 0 h 21"/>
                  <a:gd name="T2" fmla="*/ 39 w 39"/>
                  <a:gd name="T3" fmla="*/ 21 h 21"/>
                  <a:gd name="T4" fmla="*/ 0 w 39"/>
                  <a:gd name="T5" fmla="*/ 21 h 21"/>
                  <a:gd name="T6" fmla="*/ 0 w 39"/>
                  <a:gd name="T7" fmla="*/ 0 h 21"/>
                  <a:gd name="T8" fmla="*/ 2 w 39"/>
                  <a:gd name="T9" fmla="*/ 0 h 21"/>
                  <a:gd name="T10" fmla="*/ 4 w 39"/>
                  <a:gd name="T11" fmla="*/ 2 h 21"/>
                  <a:gd name="T12" fmla="*/ 4 w 39"/>
                  <a:gd name="T13" fmla="*/ 17 h 21"/>
                  <a:gd name="T14" fmla="*/ 35 w 39"/>
                  <a:gd name="T15" fmla="*/ 17 h 21"/>
                  <a:gd name="T16" fmla="*/ 35 w 39"/>
                  <a:gd name="T17" fmla="*/ 2 h 21"/>
                  <a:gd name="T18" fmla="*/ 37 w 39"/>
                  <a:gd name="T19" fmla="*/ 2 h 21"/>
                  <a:gd name="T20" fmla="*/ 39 w 3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1">
                    <a:moveTo>
                      <a:pt x="39" y="0"/>
                    </a:moveTo>
                    <a:lnTo>
                      <a:pt x="39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7"/>
                    </a:lnTo>
                    <a:lnTo>
                      <a:pt x="35" y="17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720" y="2383"/>
                <a:ext cx="68" cy="36"/>
              </a:xfrm>
              <a:custGeom>
                <a:avLst/>
                <a:gdLst>
                  <a:gd name="T0" fmla="*/ 35 w 35"/>
                  <a:gd name="T1" fmla="*/ 2 h 19"/>
                  <a:gd name="T2" fmla="*/ 35 w 35"/>
                  <a:gd name="T3" fmla="*/ 19 h 19"/>
                  <a:gd name="T4" fmla="*/ 0 w 35"/>
                  <a:gd name="T5" fmla="*/ 19 h 19"/>
                  <a:gd name="T6" fmla="*/ 0 w 35"/>
                  <a:gd name="T7" fmla="*/ 0 h 19"/>
                  <a:gd name="T8" fmla="*/ 2 w 35"/>
                  <a:gd name="T9" fmla="*/ 2 h 19"/>
                  <a:gd name="T10" fmla="*/ 4 w 35"/>
                  <a:gd name="T11" fmla="*/ 2 h 19"/>
                  <a:gd name="T12" fmla="*/ 4 w 35"/>
                  <a:gd name="T13" fmla="*/ 15 h 19"/>
                  <a:gd name="T14" fmla="*/ 31 w 35"/>
                  <a:gd name="T15" fmla="*/ 15 h 19"/>
                  <a:gd name="T16" fmla="*/ 31 w 35"/>
                  <a:gd name="T17" fmla="*/ 4 h 19"/>
                  <a:gd name="T18" fmla="*/ 33 w 35"/>
                  <a:gd name="T19" fmla="*/ 2 h 19"/>
                  <a:gd name="T20" fmla="*/ 35 w 35"/>
                  <a:gd name="T2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9">
                    <a:moveTo>
                      <a:pt x="35" y="2"/>
                    </a:moveTo>
                    <a:lnTo>
                      <a:pt x="35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5"/>
                    </a:lnTo>
                    <a:lnTo>
                      <a:pt x="31" y="15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F2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724" y="2386"/>
                <a:ext cx="60" cy="29"/>
              </a:xfrm>
              <a:custGeom>
                <a:avLst/>
                <a:gdLst>
                  <a:gd name="T0" fmla="*/ 31 w 31"/>
                  <a:gd name="T1" fmla="*/ 0 h 15"/>
                  <a:gd name="T2" fmla="*/ 31 w 31"/>
                  <a:gd name="T3" fmla="*/ 15 h 15"/>
                  <a:gd name="T4" fmla="*/ 0 w 31"/>
                  <a:gd name="T5" fmla="*/ 15 h 15"/>
                  <a:gd name="T6" fmla="*/ 0 w 31"/>
                  <a:gd name="T7" fmla="*/ 0 h 15"/>
                  <a:gd name="T8" fmla="*/ 2 w 31"/>
                  <a:gd name="T9" fmla="*/ 0 h 15"/>
                  <a:gd name="T10" fmla="*/ 4 w 31"/>
                  <a:gd name="T11" fmla="*/ 2 h 15"/>
                  <a:gd name="T12" fmla="*/ 4 w 31"/>
                  <a:gd name="T13" fmla="*/ 11 h 15"/>
                  <a:gd name="T14" fmla="*/ 14 w 31"/>
                  <a:gd name="T15" fmla="*/ 11 h 15"/>
                  <a:gd name="T16" fmla="*/ 16 w 31"/>
                  <a:gd name="T17" fmla="*/ 13 h 15"/>
                  <a:gd name="T18" fmla="*/ 16 w 31"/>
                  <a:gd name="T19" fmla="*/ 13 h 15"/>
                  <a:gd name="T20" fmla="*/ 16 w 31"/>
                  <a:gd name="T21" fmla="*/ 13 h 15"/>
                  <a:gd name="T22" fmla="*/ 16 w 31"/>
                  <a:gd name="T23" fmla="*/ 11 h 15"/>
                  <a:gd name="T24" fmla="*/ 27 w 31"/>
                  <a:gd name="T25" fmla="*/ 11 h 15"/>
                  <a:gd name="T26" fmla="*/ 27 w 31"/>
                  <a:gd name="T27" fmla="*/ 2 h 15"/>
                  <a:gd name="T28" fmla="*/ 29 w 31"/>
                  <a:gd name="T29" fmla="*/ 2 h 15"/>
                  <a:gd name="T30" fmla="*/ 31 w 31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5">
                    <a:moveTo>
                      <a:pt x="31" y="0"/>
                    </a:moveTo>
                    <a:lnTo>
                      <a:pt x="3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27" y="11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728" y="2386"/>
                <a:ext cx="52" cy="25"/>
              </a:xfrm>
              <a:custGeom>
                <a:avLst/>
                <a:gdLst>
                  <a:gd name="T0" fmla="*/ 27 w 27"/>
                  <a:gd name="T1" fmla="*/ 2 h 13"/>
                  <a:gd name="T2" fmla="*/ 27 w 27"/>
                  <a:gd name="T3" fmla="*/ 13 h 13"/>
                  <a:gd name="T4" fmla="*/ 0 w 27"/>
                  <a:gd name="T5" fmla="*/ 13 h 13"/>
                  <a:gd name="T6" fmla="*/ 0 w 27"/>
                  <a:gd name="T7" fmla="*/ 0 h 13"/>
                  <a:gd name="T8" fmla="*/ 2 w 27"/>
                  <a:gd name="T9" fmla="*/ 2 h 13"/>
                  <a:gd name="T10" fmla="*/ 4 w 27"/>
                  <a:gd name="T11" fmla="*/ 4 h 13"/>
                  <a:gd name="T12" fmla="*/ 4 w 27"/>
                  <a:gd name="T13" fmla="*/ 9 h 13"/>
                  <a:gd name="T14" fmla="*/ 12 w 27"/>
                  <a:gd name="T15" fmla="*/ 9 h 13"/>
                  <a:gd name="T16" fmla="*/ 12 w 27"/>
                  <a:gd name="T17" fmla="*/ 11 h 13"/>
                  <a:gd name="T18" fmla="*/ 14 w 27"/>
                  <a:gd name="T19" fmla="*/ 13 h 13"/>
                  <a:gd name="T20" fmla="*/ 16 w 27"/>
                  <a:gd name="T21" fmla="*/ 11 h 13"/>
                  <a:gd name="T22" fmla="*/ 16 w 27"/>
                  <a:gd name="T23" fmla="*/ 9 h 13"/>
                  <a:gd name="T24" fmla="*/ 23 w 27"/>
                  <a:gd name="T25" fmla="*/ 9 h 13"/>
                  <a:gd name="T26" fmla="*/ 23 w 27"/>
                  <a:gd name="T27" fmla="*/ 4 h 13"/>
                  <a:gd name="T28" fmla="*/ 25 w 27"/>
                  <a:gd name="T29" fmla="*/ 2 h 13"/>
                  <a:gd name="T30" fmla="*/ 27 w 27"/>
                  <a:gd name="T3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27" y="2"/>
                    </a:moveTo>
                    <a:lnTo>
                      <a:pt x="27" y="13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23" y="9"/>
                    </a:lnTo>
                    <a:lnTo>
                      <a:pt x="23" y="4"/>
                    </a:lnTo>
                    <a:lnTo>
                      <a:pt x="25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5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95"/>
              <p:cNvSpPr>
                <a:spLocks noEditPoints="1"/>
              </p:cNvSpPr>
              <p:nvPr/>
            </p:nvSpPr>
            <p:spPr bwMode="auto">
              <a:xfrm>
                <a:off x="2732" y="2390"/>
                <a:ext cx="45" cy="17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12 w 23"/>
                  <a:gd name="T5" fmla="*/ 9 h 9"/>
                  <a:gd name="T6" fmla="*/ 14 w 23"/>
                  <a:gd name="T7" fmla="*/ 7 h 9"/>
                  <a:gd name="T8" fmla="*/ 16 w 23"/>
                  <a:gd name="T9" fmla="*/ 5 h 9"/>
                  <a:gd name="T10" fmla="*/ 19 w 23"/>
                  <a:gd name="T11" fmla="*/ 5 h 9"/>
                  <a:gd name="T12" fmla="*/ 19 w 23"/>
                  <a:gd name="T13" fmla="*/ 3 h 9"/>
                  <a:gd name="T14" fmla="*/ 21 w 23"/>
                  <a:gd name="T15" fmla="*/ 2 h 9"/>
                  <a:gd name="T16" fmla="*/ 23 w 23"/>
                  <a:gd name="T17" fmla="*/ 0 h 9"/>
                  <a:gd name="T18" fmla="*/ 10 w 23"/>
                  <a:gd name="T19" fmla="*/ 9 h 9"/>
                  <a:gd name="T20" fmla="*/ 0 w 23"/>
                  <a:gd name="T21" fmla="*/ 9 h 9"/>
                  <a:gd name="T22" fmla="*/ 0 w 23"/>
                  <a:gd name="T23" fmla="*/ 0 h 9"/>
                  <a:gd name="T24" fmla="*/ 2 w 23"/>
                  <a:gd name="T25" fmla="*/ 2 h 9"/>
                  <a:gd name="T26" fmla="*/ 4 w 23"/>
                  <a:gd name="T27" fmla="*/ 2 h 9"/>
                  <a:gd name="T28" fmla="*/ 4 w 23"/>
                  <a:gd name="T29" fmla="*/ 5 h 9"/>
                  <a:gd name="T30" fmla="*/ 8 w 23"/>
                  <a:gd name="T31" fmla="*/ 5 h 9"/>
                  <a:gd name="T32" fmla="*/ 10 w 23"/>
                  <a:gd name="T33" fmla="*/ 7 h 9"/>
                  <a:gd name="T34" fmla="*/ 10 w 23"/>
                  <a:gd name="T3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2"/>
                    </a:lnTo>
                    <a:lnTo>
                      <a:pt x="23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7F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96"/>
              <p:cNvSpPr>
                <a:spLocks noEditPoints="1"/>
              </p:cNvSpPr>
              <p:nvPr/>
            </p:nvSpPr>
            <p:spPr bwMode="auto">
              <a:xfrm>
                <a:off x="2736" y="2394"/>
                <a:ext cx="37" cy="10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5 h 5"/>
                  <a:gd name="T4" fmla="*/ 12 w 19"/>
                  <a:gd name="T5" fmla="*/ 5 h 5"/>
                  <a:gd name="T6" fmla="*/ 15 w 19"/>
                  <a:gd name="T7" fmla="*/ 3 h 5"/>
                  <a:gd name="T8" fmla="*/ 19 w 19"/>
                  <a:gd name="T9" fmla="*/ 0 h 5"/>
                  <a:gd name="T10" fmla="*/ 8 w 19"/>
                  <a:gd name="T11" fmla="*/ 5 h 5"/>
                  <a:gd name="T12" fmla="*/ 0 w 19"/>
                  <a:gd name="T13" fmla="*/ 5 h 5"/>
                  <a:gd name="T14" fmla="*/ 0 w 19"/>
                  <a:gd name="T15" fmla="*/ 0 h 5"/>
                  <a:gd name="T16" fmla="*/ 4 w 19"/>
                  <a:gd name="T17" fmla="*/ 1 h 5"/>
                  <a:gd name="T18" fmla="*/ 8 w 1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lnTo>
                      <a:pt x="19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9" y="0"/>
                    </a:lnTo>
                    <a:close/>
                    <a:moveTo>
                      <a:pt x="8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8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97"/>
              <p:cNvSpPr>
                <a:spLocks noEditPoints="1"/>
              </p:cNvSpPr>
              <p:nvPr/>
            </p:nvSpPr>
            <p:spPr bwMode="auto">
              <a:xfrm>
                <a:off x="2740" y="2394"/>
                <a:ext cx="29" cy="6"/>
              </a:xfrm>
              <a:custGeom>
                <a:avLst/>
                <a:gdLst>
                  <a:gd name="T0" fmla="*/ 15 w 15"/>
                  <a:gd name="T1" fmla="*/ 1 h 3"/>
                  <a:gd name="T2" fmla="*/ 15 w 15"/>
                  <a:gd name="T3" fmla="*/ 3 h 3"/>
                  <a:gd name="T4" fmla="*/ 12 w 15"/>
                  <a:gd name="T5" fmla="*/ 3 h 3"/>
                  <a:gd name="T6" fmla="*/ 13 w 15"/>
                  <a:gd name="T7" fmla="*/ 3 h 3"/>
                  <a:gd name="T8" fmla="*/ 15 w 15"/>
                  <a:gd name="T9" fmla="*/ 1 h 3"/>
                  <a:gd name="T10" fmla="*/ 4 w 15"/>
                  <a:gd name="T11" fmla="*/ 3 h 3"/>
                  <a:gd name="T12" fmla="*/ 0 w 15"/>
                  <a:gd name="T13" fmla="*/ 3 h 3"/>
                  <a:gd name="T14" fmla="*/ 0 w 15"/>
                  <a:gd name="T15" fmla="*/ 0 h 3"/>
                  <a:gd name="T16" fmla="*/ 2 w 15"/>
                  <a:gd name="T17" fmla="*/ 1 h 3"/>
                  <a:gd name="T18" fmla="*/ 4 w 1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5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close/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A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pic>
          <p:nvPicPr>
            <p:cNvPr id="8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8" y="0"/>
              <a:ext cx="771525" cy="914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717048701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Открытая">
  <a:themeElements>
    <a:clrScheme name="Открытая">
      <a:dk1>
        <a:sysClr val="windowText" lastClr="000000"/>
      </a:dk1>
      <a:lt1>
        <a:sysClr val="window" lastClr="FFFFFF"/>
      </a:lt1>
      <a:dk2>
        <a:srgbClr val="464646"/>
      </a:dk2>
      <a:lt2>
        <a:srgbClr val="DEF5FA"/>
      </a:lt2>
      <a:accent1>
        <a:srgbClr val="2DA2BF"/>
      </a:accent1>
      <a:accent2>
        <a:srgbClr val="DA1F28"/>
      </a:accent2>
      <a:accent3>
        <a:srgbClr val="EB641B"/>
      </a:accent3>
      <a:accent4>
        <a:srgbClr val="39639D"/>
      </a:accent4>
      <a:accent5>
        <a:srgbClr val="474B78"/>
      </a:accent5>
      <a:accent6>
        <a:srgbClr val="7D3C4A"/>
      </a:accent6>
      <a:hlink>
        <a:srgbClr val="FF8119"/>
      </a:hlink>
      <a:folHlink>
        <a:srgbClr val="44B9E8"/>
      </a:folHlink>
    </a:clrScheme>
    <a:fontScheme name="Открытая">
      <a:maj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  <a:font script="Geor" typeface="Sylfaen"/>
      </a:majorFont>
      <a:min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  <a:font script="Geor" typeface="Sylfaen"/>
      </a:minorFont>
    </a:fontScheme>
    <a:fmtScheme name="Открытая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5000"/>
                <a:satMod val="300000"/>
              </a:schemeClr>
            </a:gs>
            <a:gs pos="40000">
              <a:schemeClr val="phClr">
                <a:tint val="65000"/>
                <a:satMod val="300000"/>
              </a:schemeClr>
            </a:gs>
            <a:gs pos="100000">
              <a:schemeClr val="phClr">
                <a:shade val="65000"/>
                <a:satMod val="300000"/>
              </a:schemeClr>
            </a:gs>
          </a:gsLst>
          <a:path path="circle">
            <a:fillToRect l="65000" b="98000"/>
          </a:path>
        </a:gradFill>
        <a:blipFill>
          <a:blip xmlns:r="http://schemas.openxmlformats.org/officeDocument/2006/relationships" r:embed="rId1">
            <a:duotone>
              <a:schemeClr val="phClr">
                <a:shade val="60000"/>
                <a:satMod val="110000"/>
              </a:schemeClr>
              <a:schemeClr val="phClr">
                <a:tint val="95000"/>
              </a:schemeClr>
            </a:duotone>
          </a:blip>
          <a:tile tx="0" ty="0" sx="50000" sy="5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Concourse</Template>
  <TotalTime>1290</TotalTime>
  <Words>1040</Words>
  <Application>Microsoft Office PowerPoint</Application>
  <PresentationFormat>Экран (4:3)</PresentationFormat>
  <Paragraphs>575</Paragraphs>
  <Slides>24</Slides>
  <Notes>1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24</vt:i4>
      </vt:variant>
    </vt:vector>
  </HeadingPairs>
  <TitlesOfParts>
    <vt:vector size="25" baseType="lpstr">
      <vt:lpstr>Открытая</vt:lpstr>
      <vt:lpstr>Управление проектом повышения эффективности системы обеспечения средствами допускового контроля</vt:lpstr>
      <vt:lpstr>ЦЕЛЬ РАБОТЫ</vt:lpstr>
      <vt:lpstr>Открытое Акционерное Общество «Завод им. В.А. Дегтярёва»</vt:lpstr>
      <vt:lpstr>Инструментальное производство  ОАО «ЗиД»</vt:lpstr>
      <vt:lpstr>Выявление проблемы</vt:lpstr>
      <vt:lpstr>АНАЛИЗ ПРИЧИН Диаграмма Исикавы «рыбий скелет»</vt:lpstr>
      <vt:lpstr>Трёхуровневый  анализ продукта</vt:lpstr>
      <vt:lpstr>Анализ маркетинговой  смеси 4Р/4С</vt:lpstr>
      <vt:lpstr>Анализ ближнего окружения инструментального производства Модель 5 сил Портера</vt:lpstr>
      <vt:lpstr>Координатно-измерительная машина  Carl Zeiss</vt:lpstr>
      <vt:lpstr>Анализ дальнего окружения STEEP факторы</vt:lpstr>
      <vt:lpstr>Анализ финансовых  показателей предприятия</vt:lpstr>
      <vt:lpstr>Относительные показатели эффективности финансовой деятельности</vt:lpstr>
      <vt:lpstr>Анализ финансово-хозяйственной деятельности подразделения</vt:lpstr>
      <vt:lpstr>Относительное изменение  выпуска товарной продукции</vt:lpstr>
      <vt:lpstr>Ресурсный подход к стратегии Модель Гранта</vt:lpstr>
      <vt:lpstr>SWOT-анализ</vt:lpstr>
      <vt:lpstr>Классическая шестиэтапная модель управления проектом</vt:lpstr>
      <vt:lpstr>Выбор варианта реализации проекта Цепочка создания ценности М.Портера</vt:lpstr>
      <vt:lpstr>Выбор варианта реализации проекта Цепочка создания ценности М.Портера</vt:lpstr>
      <vt:lpstr>Планирование проекта Диаграмма Ганта</vt:lpstr>
      <vt:lpstr>Карта распределения полномочий  (Элбейк и Томас)</vt:lpstr>
      <vt:lpstr>Оценка эффективности  проекта</vt:lpstr>
      <vt:lpstr>Спасибо за внимание!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Александр</dc:creator>
  <cp:lastModifiedBy>Александр</cp:lastModifiedBy>
  <cp:revision>83</cp:revision>
  <cp:lastPrinted>2022-06-21T04:20:43Z</cp:lastPrinted>
  <dcterms:created xsi:type="dcterms:W3CDTF">2022-05-21T12:10:07Z</dcterms:created>
  <dcterms:modified xsi:type="dcterms:W3CDTF">2022-06-21T04:39:55Z</dcterms:modified>
</cp:coreProperties>
</file>