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95" r:id="rId3"/>
    <p:sldId id="428" r:id="rId4"/>
    <p:sldId id="429" r:id="rId5"/>
    <p:sldId id="430" r:id="rId6"/>
    <p:sldId id="413" r:id="rId7"/>
    <p:sldId id="415" r:id="rId8"/>
    <p:sldId id="416" r:id="rId9"/>
    <p:sldId id="427" r:id="rId10"/>
    <p:sldId id="417" r:id="rId11"/>
    <p:sldId id="418" r:id="rId12"/>
    <p:sldId id="419" r:id="rId13"/>
    <p:sldId id="426" r:id="rId14"/>
    <p:sldId id="270" r:id="rId15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24"/>
    <a:srgbClr val="E62B25"/>
    <a:srgbClr val="F99B1C"/>
    <a:srgbClr val="F18420"/>
    <a:srgbClr val="E78E24"/>
    <a:srgbClr val="FFFF00"/>
    <a:srgbClr val="951A1D"/>
    <a:srgbClr val="921A1D"/>
    <a:srgbClr val="FE7D19"/>
    <a:srgbClr val="90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1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70" y="48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29B05-99DD-4CF4-B71D-09D584811579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CAE850-DA70-41B6-A2AD-87CAB8B0873A}">
      <dgm:prSet phldrT="[Текст]"/>
      <dgm:spPr/>
      <dgm:t>
        <a:bodyPr/>
        <a:lstStyle/>
        <a:p>
          <a:r>
            <a:rPr lang="ru-RU" b="1" u="sng" dirty="0"/>
            <a:t>АКТУАЛЬНОСТЬ</a:t>
          </a:r>
        </a:p>
        <a:p>
          <a:endParaRPr lang="ru-RU" dirty="0"/>
        </a:p>
        <a:p>
          <a:r>
            <a:rPr lang="ru-RU" dirty="0"/>
            <a:t>Инновации в системе управления персоналом</a:t>
          </a:r>
        </a:p>
      </dgm:t>
    </dgm:pt>
    <dgm:pt modelId="{6F3AA1B7-4F68-4390-BE14-26E211683AC2}" type="parTrans" cxnId="{F9D2DFB8-EACC-4D13-BD5E-A6FEC0CB25F3}">
      <dgm:prSet/>
      <dgm:spPr/>
      <dgm:t>
        <a:bodyPr/>
        <a:lstStyle/>
        <a:p>
          <a:endParaRPr lang="ru-RU"/>
        </a:p>
      </dgm:t>
    </dgm:pt>
    <dgm:pt modelId="{DF126106-8E0A-4DC9-B13C-052F0DF67DB6}" type="sibTrans" cxnId="{F9D2DFB8-EACC-4D13-BD5E-A6FEC0CB25F3}">
      <dgm:prSet/>
      <dgm:spPr/>
      <dgm:t>
        <a:bodyPr/>
        <a:lstStyle/>
        <a:p>
          <a:endParaRPr lang="ru-RU"/>
        </a:p>
      </dgm:t>
    </dgm:pt>
    <dgm:pt modelId="{C7EB4842-7A03-4CA6-9C45-98678420BA99}">
      <dgm:prSet phldrT="[Текст]"/>
      <dgm:spPr/>
      <dgm:t>
        <a:bodyPr/>
        <a:lstStyle/>
        <a:p>
          <a:r>
            <a:rPr lang="ru-RU" b="1" u="sng" dirty="0"/>
            <a:t>ОБЪЕКТ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ООО ПКФ «Аверс» по управлению персоналом.</a:t>
          </a:r>
          <a:endParaRPr lang="ru-RU" dirty="0"/>
        </a:p>
      </dgm:t>
    </dgm:pt>
    <dgm:pt modelId="{8B1729AB-93B7-42FC-90B7-6B55FCB77665}" type="parTrans" cxnId="{3034CABB-3509-4CD2-A162-3A376616742A}">
      <dgm:prSet/>
      <dgm:spPr/>
      <dgm:t>
        <a:bodyPr/>
        <a:lstStyle/>
        <a:p>
          <a:endParaRPr lang="ru-RU"/>
        </a:p>
      </dgm:t>
    </dgm:pt>
    <dgm:pt modelId="{22C02759-427D-4275-99BB-0880A5EE673D}" type="sibTrans" cxnId="{3034CABB-3509-4CD2-A162-3A376616742A}">
      <dgm:prSet/>
      <dgm:spPr/>
      <dgm:t>
        <a:bodyPr/>
        <a:lstStyle/>
        <a:p>
          <a:endParaRPr lang="ru-RU"/>
        </a:p>
      </dgm:t>
    </dgm:pt>
    <dgm:pt modelId="{72BBEB7C-D375-401F-8DB1-9584B98C84B2}">
      <dgm:prSet phldrT="[Текст]"/>
      <dgm:spPr/>
      <dgm:t>
        <a:bodyPr/>
        <a:lstStyle/>
        <a:p>
          <a:r>
            <a:rPr lang="ru-RU" b="1" u="sng" dirty="0"/>
            <a:t>ПРЕДМЕТ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Система управления персоналом.</a:t>
          </a:r>
          <a:endParaRPr lang="ru-RU" dirty="0"/>
        </a:p>
      </dgm:t>
    </dgm:pt>
    <dgm:pt modelId="{70499C3D-8280-4581-910E-80FF64CE60C6}" type="parTrans" cxnId="{72AE36B3-D807-4E32-B8FC-E239629E645A}">
      <dgm:prSet/>
      <dgm:spPr/>
      <dgm:t>
        <a:bodyPr/>
        <a:lstStyle/>
        <a:p>
          <a:endParaRPr lang="ru-RU"/>
        </a:p>
      </dgm:t>
    </dgm:pt>
    <dgm:pt modelId="{F1A98481-867D-4956-ABB8-FA202928AD05}" type="sibTrans" cxnId="{72AE36B3-D807-4E32-B8FC-E239629E645A}">
      <dgm:prSet/>
      <dgm:spPr/>
      <dgm:t>
        <a:bodyPr/>
        <a:lstStyle/>
        <a:p>
          <a:endParaRPr lang="ru-RU"/>
        </a:p>
      </dgm:t>
    </dgm:pt>
    <dgm:pt modelId="{63ED83B2-AEB1-4560-AB4C-E55F26FF4EDB}" type="pres">
      <dgm:prSet presAssocID="{29429B05-99DD-4CF4-B71D-09D5848115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C53FAC-9FE0-4968-B1AE-51DDC8018E7F}" type="pres">
      <dgm:prSet presAssocID="{17CAE850-DA70-41B6-A2AD-87CAB8B087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BA3DB-9273-4BD1-9BEF-48448B6700E3}" type="pres">
      <dgm:prSet presAssocID="{DF126106-8E0A-4DC9-B13C-052F0DF67DB6}" presName="sibTrans" presStyleCnt="0"/>
      <dgm:spPr/>
    </dgm:pt>
    <dgm:pt modelId="{3F4934BF-5D6E-4769-971A-1B58CED6E16B}" type="pres">
      <dgm:prSet presAssocID="{C7EB4842-7A03-4CA6-9C45-98678420BA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5EC27-61AB-4A78-B976-BE318267B208}" type="pres">
      <dgm:prSet presAssocID="{22C02759-427D-4275-99BB-0880A5EE673D}" presName="sibTrans" presStyleCnt="0"/>
      <dgm:spPr/>
    </dgm:pt>
    <dgm:pt modelId="{38FDA3AC-663C-4559-9F4F-E5D7A51A5DED}" type="pres">
      <dgm:prSet presAssocID="{72BBEB7C-D375-401F-8DB1-9584B98C84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98CB09-2FDD-4C5F-AEF8-6EEC8083395D}" type="presOf" srcId="{C7EB4842-7A03-4CA6-9C45-98678420BA99}" destId="{3F4934BF-5D6E-4769-971A-1B58CED6E16B}" srcOrd="0" destOrd="0" presId="urn:microsoft.com/office/officeart/2005/8/layout/hList6"/>
    <dgm:cxn modelId="{E9A31256-45F8-4B2B-9A38-EE7477BF829D}" type="presOf" srcId="{72BBEB7C-D375-401F-8DB1-9584B98C84B2}" destId="{38FDA3AC-663C-4559-9F4F-E5D7A51A5DED}" srcOrd="0" destOrd="0" presId="urn:microsoft.com/office/officeart/2005/8/layout/hList6"/>
    <dgm:cxn modelId="{529D4CBF-C693-4292-AA56-D4EE76D7A8DA}" type="presOf" srcId="{29429B05-99DD-4CF4-B71D-09D584811579}" destId="{63ED83B2-AEB1-4560-AB4C-E55F26FF4EDB}" srcOrd="0" destOrd="0" presId="urn:microsoft.com/office/officeart/2005/8/layout/hList6"/>
    <dgm:cxn modelId="{72AE36B3-D807-4E32-B8FC-E239629E645A}" srcId="{29429B05-99DD-4CF4-B71D-09D584811579}" destId="{72BBEB7C-D375-401F-8DB1-9584B98C84B2}" srcOrd="2" destOrd="0" parTransId="{70499C3D-8280-4581-910E-80FF64CE60C6}" sibTransId="{F1A98481-867D-4956-ABB8-FA202928AD05}"/>
    <dgm:cxn modelId="{3034CABB-3509-4CD2-A162-3A376616742A}" srcId="{29429B05-99DD-4CF4-B71D-09D584811579}" destId="{C7EB4842-7A03-4CA6-9C45-98678420BA99}" srcOrd="1" destOrd="0" parTransId="{8B1729AB-93B7-42FC-90B7-6B55FCB77665}" sibTransId="{22C02759-427D-4275-99BB-0880A5EE673D}"/>
    <dgm:cxn modelId="{F9D2DFB8-EACC-4D13-BD5E-A6FEC0CB25F3}" srcId="{29429B05-99DD-4CF4-B71D-09D584811579}" destId="{17CAE850-DA70-41B6-A2AD-87CAB8B0873A}" srcOrd="0" destOrd="0" parTransId="{6F3AA1B7-4F68-4390-BE14-26E211683AC2}" sibTransId="{DF126106-8E0A-4DC9-B13C-052F0DF67DB6}"/>
    <dgm:cxn modelId="{8CF0FA49-72ED-44C1-B55B-6128E93C2428}" type="presOf" srcId="{17CAE850-DA70-41B6-A2AD-87CAB8B0873A}" destId="{7BC53FAC-9FE0-4968-B1AE-51DDC8018E7F}" srcOrd="0" destOrd="0" presId="urn:microsoft.com/office/officeart/2005/8/layout/hList6"/>
    <dgm:cxn modelId="{97459742-40A2-46E6-9CE6-5A12ED2DAE70}" type="presParOf" srcId="{63ED83B2-AEB1-4560-AB4C-E55F26FF4EDB}" destId="{7BC53FAC-9FE0-4968-B1AE-51DDC8018E7F}" srcOrd="0" destOrd="0" presId="urn:microsoft.com/office/officeart/2005/8/layout/hList6"/>
    <dgm:cxn modelId="{6452115B-61C3-43E9-B85C-96F438803AAB}" type="presParOf" srcId="{63ED83B2-AEB1-4560-AB4C-E55F26FF4EDB}" destId="{18ABA3DB-9273-4BD1-9BEF-48448B6700E3}" srcOrd="1" destOrd="0" presId="urn:microsoft.com/office/officeart/2005/8/layout/hList6"/>
    <dgm:cxn modelId="{5F9AA98A-1F1B-447B-A58D-0CB2CA4B8235}" type="presParOf" srcId="{63ED83B2-AEB1-4560-AB4C-E55F26FF4EDB}" destId="{3F4934BF-5D6E-4769-971A-1B58CED6E16B}" srcOrd="2" destOrd="0" presId="urn:microsoft.com/office/officeart/2005/8/layout/hList6"/>
    <dgm:cxn modelId="{D223ED8F-CE18-4A5B-96FB-9FC3D861BADB}" type="presParOf" srcId="{63ED83B2-AEB1-4560-AB4C-E55F26FF4EDB}" destId="{1805EC27-61AB-4A78-B976-BE318267B208}" srcOrd="3" destOrd="0" presId="urn:microsoft.com/office/officeart/2005/8/layout/hList6"/>
    <dgm:cxn modelId="{15F43E7C-D663-4452-8C4C-A8331FE573D6}" type="presParOf" srcId="{63ED83B2-AEB1-4560-AB4C-E55F26FF4EDB}" destId="{38FDA3AC-663C-4559-9F4F-E5D7A51A5DE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53F8F-66B1-4700-8601-706D36063B56}" type="doc">
      <dgm:prSet loTypeId="urn:microsoft.com/office/officeart/2005/8/layout/matrix1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5931E3F-4670-4428-9E55-57DBFF639DB9}">
      <dgm:prSet phldrT="[Текст]" custT="1"/>
      <dgm:spPr/>
      <dgm:t>
        <a:bodyPr/>
        <a:lstStyle/>
        <a:p>
          <a:r>
            <a: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Подходы к определению управления персоналом</a:t>
          </a:r>
        </a:p>
      </dgm:t>
    </dgm:pt>
    <dgm:pt modelId="{42D9B68B-0D87-4405-B649-7575825FB47B}" type="parTrans" cxnId="{BEFA0DE3-8D1B-4603-8ECD-100EE3405368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DBE10F72-78D1-4602-AAFB-6744235FBFF1}" type="sibTrans" cxnId="{BEFA0DE3-8D1B-4603-8ECD-100EE3405368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94A596EB-1341-404B-A05A-2185F9304A55}">
      <dgm:prSet phldrT="[Текст]" custT="1"/>
      <dgm:spPr/>
      <dgm:t>
        <a:bodyPr/>
        <a:lstStyle/>
        <a:p>
          <a:r>
            <a:rPr lang="ru-RU" sz="2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Индустриальный подход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19A43D-2AEA-4906-ACE0-E54E47986374}" type="parTrans" cxnId="{048029A0-8423-4126-9734-9E58FE5ACB98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FE3AB894-D4FD-4F22-9764-AE07D08C3511}" type="sibTrans" cxnId="{048029A0-8423-4126-9734-9E58FE5ACB98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65EF38F0-7050-4D18-88AB-84B1C98E9E1F}">
      <dgm:prSet phldrT="[Текст]" custT="1"/>
      <dgm:spPr/>
      <dgm:t>
        <a:bodyPr/>
        <a:lstStyle/>
        <a:p>
          <a:r>
            <a: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Объект системы управления персоналом процесс  целенаправленного взаимодействия в совместной продуктивной деятельности управленцев и персонала</a:t>
          </a:r>
        </a:p>
      </dgm:t>
    </dgm:pt>
    <dgm:pt modelId="{1F243966-AD99-4A0F-8962-C633C5C12AAA}" type="parTrans" cxnId="{7DDF432A-8015-4EAA-9FEC-D49ADB21BDCE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6F23AD53-F46C-4FB6-B812-F5F4FB2AABE4}" type="sibTrans" cxnId="{7DDF432A-8015-4EAA-9FEC-D49ADB21BDCE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A5C8BEAE-11C2-4B5A-819E-5C28396E91AC}">
      <dgm:prSet phldrT="[Текст]" custT="1"/>
      <dgm:spPr/>
      <dgm:t>
        <a:bodyPr/>
        <a:lstStyle/>
        <a:p>
          <a:r>
            <a:rPr lang="ru-RU" sz="2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Организационный подход</a:t>
          </a:r>
        </a:p>
        <a:p>
          <a:endParaRPr lang="ru-RU" sz="2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E72C87-4326-40D3-8FAF-BA99692C52EF}" type="parTrans" cxnId="{EFE67C41-5072-4CA3-88A2-FEC86506D929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AFC2890F-F9A0-400D-898A-B95A471F0A03}" type="sibTrans" cxnId="{EFE67C41-5072-4CA3-88A2-FEC86506D929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5AB7F397-4BEC-46A8-9A17-7824E70ADD72}">
      <dgm:prSet phldrT="[Текст]" custT="1"/>
      <dgm:spPr/>
      <dgm:t>
        <a:bodyPr/>
        <a:lstStyle/>
        <a:p>
          <a:r>
            <a:rPr lang="ru-RU" sz="2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Содержательный (функциональный) подход</a:t>
          </a:r>
        </a:p>
        <a:p>
          <a:endParaRPr lang="ru-RU" sz="23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F6E9A7-C0DD-4697-AC0D-6BF32706F286}" type="sibTrans" cxnId="{410A9D46-C2AC-4EE0-B547-1C55D4AA2370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7052510E-68BC-44BF-9843-91BAB48F5348}" type="parTrans" cxnId="{410A9D46-C2AC-4EE0-B547-1C55D4AA2370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11A4B3DC-4258-46D0-8635-04EDA5BAD290}" type="pres">
      <dgm:prSet presAssocID="{E3F53F8F-66B1-4700-8601-706D36063B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00BC1-F16C-405D-B092-978AEF7330AE}" type="pres">
      <dgm:prSet presAssocID="{E3F53F8F-66B1-4700-8601-706D36063B56}" presName="matrix" presStyleCnt="0"/>
      <dgm:spPr/>
    </dgm:pt>
    <dgm:pt modelId="{086C829C-CE29-4B83-BBE5-9F30BD9E695E}" type="pres">
      <dgm:prSet presAssocID="{E3F53F8F-66B1-4700-8601-706D36063B56}" presName="tile1" presStyleLbl="node1" presStyleIdx="0" presStyleCnt="4"/>
      <dgm:spPr/>
      <dgm:t>
        <a:bodyPr/>
        <a:lstStyle/>
        <a:p>
          <a:endParaRPr lang="ru-RU"/>
        </a:p>
      </dgm:t>
    </dgm:pt>
    <dgm:pt modelId="{95D5EFFC-C25B-43A0-80D9-ABA342FBC4A2}" type="pres">
      <dgm:prSet presAssocID="{E3F53F8F-66B1-4700-8601-706D36063B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A3F52-D6FD-41B9-A6B2-F1B1A21DD280}" type="pres">
      <dgm:prSet presAssocID="{E3F53F8F-66B1-4700-8601-706D36063B56}" presName="tile2" presStyleLbl="node1" presStyleIdx="1" presStyleCnt="4"/>
      <dgm:spPr/>
      <dgm:t>
        <a:bodyPr/>
        <a:lstStyle/>
        <a:p>
          <a:endParaRPr lang="ru-RU"/>
        </a:p>
      </dgm:t>
    </dgm:pt>
    <dgm:pt modelId="{979E30ED-F729-43B4-8E3B-A3DD912AC002}" type="pres">
      <dgm:prSet presAssocID="{E3F53F8F-66B1-4700-8601-706D36063B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6A99D-2239-4DD4-915F-35E097226FE5}" type="pres">
      <dgm:prSet presAssocID="{E3F53F8F-66B1-4700-8601-706D36063B56}" presName="tile3" presStyleLbl="node1" presStyleIdx="2" presStyleCnt="4"/>
      <dgm:spPr/>
      <dgm:t>
        <a:bodyPr/>
        <a:lstStyle/>
        <a:p>
          <a:endParaRPr lang="ru-RU"/>
        </a:p>
      </dgm:t>
    </dgm:pt>
    <dgm:pt modelId="{C420F0EE-973C-41F2-B9C2-6FE340ECB7ED}" type="pres">
      <dgm:prSet presAssocID="{E3F53F8F-66B1-4700-8601-706D36063B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024A7-B077-4002-BE0D-3527A2DC3AE9}" type="pres">
      <dgm:prSet presAssocID="{E3F53F8F-66B1-4700-8601-706D36063B56}" presName="tile4" presStyleLbl="node1" presStyleIdx="3" presStyleCnt="4"/>
      <dgm:spPr/>
      <dgm:t>
        <a:bodyPr/>
        <a:lstStyle/>
        <a:p>
          <a:endParaRPr lang="ru-RU"/>
        </a:p>
      </dgm:t>
    </dgm:pt>
    <dgm:pt modelId="{8AFDDB80-0F77-4C9B-ADEF-5CB7EC09ECE5}" type="pres">
      <dgm:prSet presAssocID="{E3F53F8F-66B1-4700-8601-706D36063B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80C3C-E709-4AF2-B7D7-1695A08715C2}" type="pres">
      <dgm:prSet presAssocID="{E3F53F8F-66B1-4700-8601-706D36063B56}" presName="centerTile" presStyleLbl="fgShp" presStyleIdx="0" presStyleCnt="1" custScaleX="192863" custScaleY="79873" custLinFactNeighborY="128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458F0-0410-4C73-A3AB-53326D746C8B}" type="presOf" srcId="{E3F53F8F-66B1-4700-8601-706D36063B56}" destId="{11A4B3DC-4258-46D0-8635-04EDA5BAD290}" srcOrd="0" destOrd="0" presId="urn:microsoft.com/office/officeart/2005/8/layout/matrix1"/>
    <dgm:cxn modelId="{588AEBC1-0CF3-42E7-9FBC-FFBBFD273874}" type="presOf" srcId="{A5C8BEAE-11C2-4B5A-819E-5C28396E91AC}" destId="{E256A99D-2239-4DD4-915F-35E097226FE5}" srcOrd="0" destOrd="0" presId="urn:microsoft.com/office/officeart/2005/8/layout/matrix1"/>
    <dgm:cxn modelId="{9B0AA49C-AEEF-42D1-8FD3-11A500B6F819}" type="presOf" srcId="{65EF38F0-7050-4D18-88AB-84B1C98E9E1F}" destId="{979E30ED-F729-43B4-8E3B-A3DD912AC002}" srcOrd="1" destOrd="0" presId="urn:microsoft.com/office/officeart/2005/8/layout/matrix1"/>
    <dgm:cxn modelId="{410A9D46-C2AC-4EE0-B547-1C55D4AA2370}" srcId="{25931E3F-4670-4428-9E55-57DBFF639DB9}" destId="{5AB7F397-4BEC-46A8-9A17-7824E70ADD72}" srcOrd="3" destOrd="0" parTransId="{7052510E-68BC-44BF-9843-91BAB48F5348}" sibTransId="{B9F6E9A7-C0DD-4697-AC0D-6BF32706F286}"/>
    <dgm:cxn modelId="{ECDCCFE4-E2F8-4B75-9BF6-C9B83106E259}" type="presOf" srcId="{25931E3F-4670-4428-9E55-57DBFF639DB9}" destId="{3D480C3C-E709-4AF2-B7D7-1695A08715C2}" srcOrd="0" destOrd="0" presId="urn:microsoft.com/office/officeart/2005/8/layout/matrix1"/>
    <dgm:cxn modelId="{7DDF432A-8015-4EAA-9FEC-D49ADB21BDCE}" srcId="{25931E3F-4670-4428-9E55-57DBFF639DB9}" destId="{65EF38F0-7050-4D18-88AB-84B1C98E9E1F}" srcOrd="1" destOrd="0" parTransId="{1F243966-AD99-4A0F-8962-C633C5C12AAA}" sibTransId="{6F23AD53-F46C-4FB6-B812-F5F4FB2AABE4}"/>
    <dgm:cxn modelId="{A63E395C-0F91-4DC2-8E21-3D15F2A03381}" type="presOf" srcId="{5AB7F397-4BEC-46A8-9A17-7824E70ADD72}" destId="{8AFDDB80-0F77-4C9B-ADEF-5CB7EC09ECE5}" srcOrd="1" destOrd="0" presId="urn:microsoft.com/office/officeart/2005/8/layout/matrix1"/>
    <dgm:cxn modelId="{2A6C6904-D76F-4972-B2ED-C72FB32E8877}" type="presOf" srcId="{65EF38F0-7050-4D18-88AB-84B1C98E9E1F}" destId="{8A6A3F52-D6FD-41B9-A6B2-F1B1A21DD280}" srcOrd="0" destOrd="0" presId="urn:microsoft.com/office/officeart/2005/8/layout/matrix1"/>
    <dgm:cxn modelId="{D85767BF-674E-476A-9C3E-609E3628F0F2}" type="presOf" srcId="{94A596EB-1341-404B-A05A-2185F9304A55}" destId="{086C829C-CE29-4B83-BBE5-9F30BD9E695E}" srcOrd="0" destOrd="0" presId="urn:microsoft.com/office/officeart/2005/8/layout/matrix1"/>
    <dgm:cxn modelId="{BEFA0DE3-8D1B-4603-8ECD-100EE3405368}" srcId="{E3F53F8F-66B1-4700-8601-706D36063B56}" destId="{25931E3F-4670-4428-9E55-57DBFF639DB9}" srcOrd="0" destOrd="0" parTransId="{42D9B68B-0D87-4405-B649-7575825FB47B}" sibTransId="{DBE10F72-78D1-4602-AAFB-6744235FBFF1}"/>
    <dgm:cxn modelId="{55969493-4D7E-4050-A3AB-24D24A8D82AA}" type="presOf" srcId="{94A596EB-1341-404B-A05A-2185F9304A55}" destId="{95D5EFFC-C25B-43A0-80D9-ABA342FBC4A2}" srcOrd="1" destOrd="0" presId="urn:microsoft.com/office/officeart/2005/8/layout/matrix1"/>
    <dgm:cxn modelId="{EFE67C41-5072-4CA3-88A2-FEC86506D929}" srcId="{25931E3F-4670-4428-9E55-57DBFF639DB9}" destId="{A5C8BEAE-11C2-4B5A-819E-5C28396E91AC}" srcOrd="2" destOrd="0" parTransId="{CFE72C87-4326-40D3-8FAF-BA99692C52EF}" sibTransId="{AFC2890F-F9A0-400D-898A-B95A471F0A03}"/>
    <dgm:cxn modelId="{8209654D-87FA-4D5C-9C96-1A3AA2DCEAEF}" type="presOf" srcId="{5AB7F397-4BEC-46A8-9A17-7824E70ADD72}" destId="{07F024A7-B077-4002-BE0D-3527A2DC3AE9}" srcOrd="0" destOrd="0" presId="urn:microsoft.com/office/officeart/2005/8/layout/matrix1"/>
    <dgm:cxn modelId="{214B1D39-CBA4-4F7C-B4B4-FB24F68F3310}" type="presOf" srcId="{A5C8BEAE-11C2-4B5A-819E-5C28396E91AC}" destId="{C420F0EE-973C-41F2-B9C2-6FE340ECB7ED}" srcOrd="1" destOrd="0" presId="urn:microsoft.com/office/officeart/2005/8/layout/matrix1"/>
    <dgm:cxn modelId="{048029A0-8423-4126-9734-9E58FE5ACB98}" srcId="{25931E3F-4670-4428-9E55-57DBFF639DB9}" destId="{94A596EB-1341-404B-A05A-2185F9304A55}" srcOrd="0" destOrd="0" parTransId="{9D19A43D-2AEA-4906-ACE0-E54E47986374}" sibTransId="{FE3AB894-D4FD-4F22-9764-AE07D08C3511}"/>
    <dgm:cxn modelId="{2867A8EE-66A0-4019-BECF-570B94A53D4B}" type="presParOf" srcId="{11A4B3DC-4258-46D0-8635-04EDA5BAD290}" destId="{CBE00BC1-F16C-405D-B092-978AEF7330AE}" srcOrd="0" destOrd="0" presId="urn:microsoft.com/office/officeart/2005/8/layout/matrix1"/>
    <dgm:cxn modelId="{32471B78-8DE1-4167-B402-080F9F8209BE}" type="presParOf" srcId="{CBE00BC1-F16C-405D-B092-978AEF7330AE}" destId="{086C829C-CE29-4B83-BBE5-9F30BD9E695E}" srcOrd="0" destOrd="0" presId="urn:microsoft.com/office/officeart/2005/8/layout/matrix1"/>
    <dgm:cxn modelId="{361B5D8D-0B86-412A-B046-130DA4B46620}" type="presParOf" srcId="{CBE00BC1-F16C-405D-B092-978AEF7330AE}" destId="{95D5EFFC-C25B-43A0-80D9-ABA342FBC4A2}" srcOrd="1" destOrd="0" presId="urn:microsoft.com/office/officeart/2005/8/layout/matrix1"/>
    <dgm:cxn modelId="{13496B19-61AA-4CD4-8C7D-4B54AB7A56FE}" type="presParOf" srcId="{CBE00BC1-F16C-405D-B092-978AEF7330AE}" destId="{8A6A3F52-D6FD-41B9-A6B2-F1B1A21DD280}" srcOrd="2" destOrd="0" presId="urn:microsoft.com/office/officeart/2005/8/layout/matrix1"/>
    <dgm:cxn modelId="{C1799867-C7C7-41AB-88C3-3AD1FB110130}" type="presParOf" srcId="{CBE00BC1-F16C-405D-B092-978AEF7330AE}" destId="{979E30ED-F729-43B4-8E3B-A3DD912AC002}" srcOrd="3" destOrd="0" presId="urn:microsoft.com/office/officeart/2005/8/layout/matrix1"/>
    <dgm:cxn modelId="{084DFD49-3A94-423A-9AC5-887C643A6945}" type="presParOf" srcId="{CBE00BC1-F16C-405D-B092-978AEF7330AE}" destId="{E256A99D-2239-4DD4-915F-35E097226FE5}" srcOrd="4" destOrd="0" presId="urn:microsoft.com/office/officeart/2005/8/layout/matrix1"/>
    <dgm:cxn modelId="{50FCC87D-CC36-4986-8B4D-D2C79B498715}" type="presParOf" srcId="{CBE00BC1-F16C-405D-B092-978AEF7330AE}" destId="{C420F0EE-973C-41F2-B9C2-6FE340ECB7ED}" srcOrd="5" destOrd="0" presId="urn:microsoft.com/office/officeart/2005/8/layout/matrix1"/>
    <dgm:cxn modelId="{17BADDE6-28A2-4D47-BF7D-00E7EECE4AD3}" type="presParOf" srcId="{CBE00BC1-F16C-405D-B092-978AEF7330AE}" destId="{07F024A7-B077-4002-BE0D-3527A2DC3AE9}" srcOrd="6" destOrd="0" presId="urn:microsoft.com/office/officeart/2005/8/layout/matrix1"/>
    <dgm:cxn modelId="{F4DF7F31-EA76-477C-B26B-1F940E5801E4}" type="presParOf" srcId="{CBE00BC1-F16C-405D-B092-978AEF7330AE}" destId="{8AFDDB80-0F77-4C9B-ADEF-5CB7EC09ECE5}" srcOrd="7" destOrd="0" presId="urn:microsoft.com/office/officeart/2005/8/layout/matrix1"/>
    <dgm:cxn modelId="{6A0E48E8-387E-4CBC-BB45-A7F689FB1D74}" type="presParOf" srcId="{11A4B3DC-4258-46D0-8635-04EDA5BAD290}" destId="{3D480C3C-E709-4AF2-B7D7-1695A08715C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ECA87B-2D02-4656-A51D-1E3259B3EE1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32B33D-F384-446C-98DC-34D905DFC60C}">
      <dgm:prSet phldrT="[Текст]" custT="1"/>
      <dgm:spPr/>
      <dgm:t>
        <a:bodyPr/>
        <a:lstStyle/>
        <a:p>
          <a:r>
            <a:rPr lang="ru-RU" sz="2000" dirty="0"/>
            <a:t>Генеральный директор</a:t>
          </a:r>
        </a:p>
        <a:p>
          <a:r>
            <a:rPr lang="ru-RU" sz="2000" dirty="0"/>
            <a:t>(1 единица)</a:t>
          </a:r>
        </a:p>
      </dgm:t>
    </dgm:pt>
    <dgm:pt modelId="{290B03D9-D6E9-485B-BADC-BB2126E4E181}" type="parTrans" cxnId="{1E951191-FDDE-4740-AE46-8B61A8732958}">
      <dgm:prSet/>
      <dgm:spPr/>
      <dgm:t>
        <a:bodyPr/>
        <a:lstStyle/>
        <a:p>
          <a:endParaRPr lang="ru-RU" sz="1600"/>
        </a:p>
      </dgm:t>
    </dgm:pt>
    <dgm:pt modelId="{8B02629A-57BD-41E3-A753-B34E11CCA58C}" type="sibTrans" cxnId="{1E951191-FDDE-4740-AE46-8B61A8732958}">
      <dgm:prSet/>
      <dgm:spPr/>
      <dgm:t>
        <a:bodyPr/>
        <a:lstStyle/>
        <a:p>
          <a:endParaRPr lang="ru-RU" sz="1600"/>
        </a:p>
      </dgm:t>
    </dgm:pt>
    <dgm:pt modelId="{185F874C-9108-461F-8EB2-B05508ADC7C4}">
      <dgm:prSet phldrT="[Текст]" custT="1"/>
      <dgm:spPr/>
      <dgm:t>
        <a:bodyPr/>
        <a:lstStyle/>
        <a:p>
          <a:r>
            <a:rPr lang="ru-RU" sz="2000" dirty="0"/>
            <a:t>Коммерческий директор</a:t>
          </a:r>
        </a:p>
        <a:p>
          <a:r>
            <a:rPr lang="ru-RU" sz="2000" dirty="0"/>
            <a:t>(1 единица)</a:t>
          </a:r>
        </a:p>
      </dgm:t>
    </dgm:pt>
    <dgm:pt modelId="{82987115-48F7-4E81-86D8-7DB216EE46F0}" type="parTrans" cxnId="{7219BBB1-57D7-4CFF-91CF-83E39746A64A}">
      <dgm:prSet/>
      <dgm:spPr/>
      <dgm:t>
        <a:bodyPr/>
        <a:lstStyle/>
        <a:p>
          <a:endParaRPr lang="ru-RU" sz="1600"/>
        </a:p>
      </dgm:t>
    </dgm:pt>
    <dgm:pt modelId="{2C994919-B992-418A-BEBC-CC445EABD714}" type="sibTrans" cxnId="{7219BBB1-57D7-4CFF-91CF-83E39746A64A}">
      <dgm:prSet/>
      <dgm:spPr/>
      <dgm:t>
        <a:bodyPr/>
        <a:lstStyle/>
        <a:p>
          <a:endParaRPr lang="ru-RU" sz="1600"/>
        </a:p>
      </dgm:t>
    </dgm:pt>
    <dgm:pt modelId="{CCB3E1FA-043D-4503-919B-7FDADCD32A61}">
      <dgm:prSet phldrT="[Текст]" custT="1"/>
      <dgm:spPr/>
      <dgm:t>
        <a:bodyPr/>
        <a:lstStyle/>
        <a:p>
          <a:r>
            <a:rPr lang="ru-RU" sz="1600" dirty="0"/>
            <a:t>Отдел кадров</a:t>
          </a:r>
        </a:p>
        <a:p>
          <a:r>
            <a:rPr lang="ru-RU" sz="1600" dirty="0"/>
            <a:t>(3 единицы)</a:t>
          </a:r>
        </a:p>
      </dgm:t>
    </dgm:pt>
    <dgm:pt modelId="{E3842E98-992D-4CBE-A19A-3E2DC973D818}" type="parTrans" cxnId="{D517FD81-C1DC-431C-B183-A872763560AA}">
      <dgm:prSet/>
      <dgm:spPr/>
      <dgm:t>
        <a:bodyPr/>
        <a:lstStyle/>
        <a:p>
          <a:endParaRPr lang="ru-RU" sz="1600"/>
        </a:p>
      </dgm:t>
    </dgm:pt>
    <dgm:pt modelId="{8A4CD63F-B3F7-4F6E-BCA7-9CFA6CC80544}" type="sibTrans" cxnId="{D517FD81-C1DC-431C-B183-A872763560AA}">
      <dgm:prSet/>
      <dgm:spPr/>
      <dgm:t>
        <a:bodyPr/>
        <a:lstStyle/>
        <a:p>
          <a:endParaRPr lang="ru-RU" sz="1600"/>
        </a:p>
      </dgm:t>
    </dgm:pt>
    <dgm:pt modelId="{FD65B8E8-C4BA-4B87-ACF1-3E9A557D933A}">
      <dgm:prSet phldrT="[Текст]" custT="1"/>
      <dgm:spPr/>
      <dgm:t>
        <a:bodyPr/>
        <a:lstStyle/>
        <a:p>
          <a:r>
            <a:rPr lang="ru-RU" sz="1600" dirty="0"/>
            <a:t>Бухгалтерия</a:t>
          </a:r>
        </a:p>
        <a:p>
          <a:r>
            <a:rPr lang="ru-RU" sz="1600" dirty="0"/>
            <a:t>(2 единицы)</a:t>
          </a:r>
        </a:p>
      </dgm:t>
    </dgm:pt>
    <dgm:pt modelId="{A86F8774-2809-4FF8-9996-155361381D65}" type="parTrans" cxnId="{37F10910-ED18-4CE0-B126-4A399F2641B9}">
      <dgm:prSet/>
      <dgm:spPr/>
      <dgm:t>
        <a:bodyPr/>
        <a:lstStyle/>
        <a:p>
          <a:endParaRPr lang="ru-RU" sz="1600"/>
        </a:p>
      </dgm:t>
    </dgm:pt>
    <dgm:pt modelId="{119AE91E-7D66-47C1-9FFE-38AA0A417CF2}" type="sibTrans" cxnId="{37F10910-ED18-4CE0-B126-4A399F2641B9}">
      <dgm:prSet/>
      <dgm:spPr/>
      <dgm:t>
        <a:bodyPr/>
        <a:lstStyle/>
        <a:p>
          <a:endParaRPr lang="ru-RU" sz="1600"/>
        </a:p>
      </dgm:t>
    </dgm:pt>
    <dgm:pt modelId="{08C7CEB9-F327-49ED-AE9B-729148C8AA0A}">
      <dgm:prSet phldrT="[Текст]" custT="1"/>
      <dgm:spPr/>
      <dgm:t>
        <a:bodyPr/>
        <a:lstStyle/>
        <a:p>
          <a:r>
            <a:rPr lang="ru-RU" sz="1600" dirty="0"/>
            <a:t>Отдел продаж</a:t>
          </a:r>
        </a:p>
        <a:p>
          <a:r>
            <a:rPr lang="ru-RU" sz="1600" dirty="0"/>
            <a:t>(6 единиц)</a:t>
          </a:r>
        </a:p>
      </dgm:t>
    </dgm:pt>
    <dgm:pt modelId="{8F83BBC4-096B-4AD8-ACAD-555CD3D627C1}" type="parTrans" cxnId="{24713E8E-73D1-4219-8DD3-D4DCD0839789}">
      <dgm:prSet/>
      <dgm:spPr/>
      <dgm:t>
        <a:bodyPr/>
        <a:lstStyle/>
        <a:p>
          <a:endParaRPr lang="ru-RU" sz="1600"/>
        </a:p>
      </dgm:t>
    </dgm:pt>
    <dgm:pt modelId="{69BF8CF9-05E8-413B-8E28-87AF9C42F3E2}" type="sibTrans" cxnId="{24713E8E-73D1-4219-8DD3-D4DCD0839789}">
      <dgm:prSet/>
      <dgm:spPr/>
      <dgm:t>
        <a:bodyPr/>
        <a:lstStyle/>
        <a:p>
          <a:endParaRPr lang="ru-RU" sz="1600"/>
        </a:p>
      </dgm:t>
    </dgm:pt>
    <dgm:pt modelId="{05FEB61C-DE99-4D04-B51B-2B7260B4483E}">
      <dgm:prSet phldrT="[Текст]" custT="1"/>
      <dgm:spPr/>
      <dgm:t>
        <a:bodyPr/>
        <a:lstStyle/>
        <a:p>
          <a:r>
            <a:rPr lang="ru-RU" sz="1600" dirty="0"/>
            <a:t>Производственный цех</a:t>
          </a:r>
        </a:p>
        <a:p>
          <a:r>
            <a:rPr lang="ru-RU" sz="1600" dirty="0"/>
            <a:t>(12 единиц)</a:t>
          </a:r>
        </a:p>
      </dgm:t>
    </dgm:pt>
    <dgm:pt modelId="{741F852C-4DFB-4C59-810F-C90AD54C3ADB}" type="parTrans" cxnId="{9A47D5E6-3C75-4A05-A156-2F10B90ED296}">
      <dgm:prSet/>
      <dgm:spPr/>
      <dgm:t>
        <a:bodyPr/>
        <a:lstStyle/>
        <a:p>
          <a:endParaRPr lang="ru-RU" sz="1600"/>
        </a:p>
      </dgm:t>
    </dgm:pt>
    <dgm:pt modelId="{17CE4E60-AF9A-4A35-A760-2359FDDC9517}" type="sibTrans" cxnId="{9A47D5E6-3C75-4A05-A156-2F10B90ED296}">
      <dgm:prSet/>
      <dgm:spPr/>
      <dgm:t>
        <a:bodyPr/>
        <a:lstStyle/>
        <a:p>
          <a:endParaRPr lang="ru-RU" sz="1600"/>
        </a:p>
      </dgm:t>
    </dgm:pt>
    <dgm:pt modelId="{97B84544-9A35-476C-B1B7-BB83823AB27E}" type="pres">
      <dgm:prSet presAssocID="{A3ECA87B-2D02-4656-A51D-1E3259B3EE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9BBB0F-7EE0-4CF3-83D0-57C0CD020E72}" type="pres">
      <dgm:prSet presAssocID="{5432B33D-F384-446C-98DC-34D905DFC60C}" presName="hierRoot1" presStyleCnt="0"/>
      <dgm:spPr/>
    </dgm:pt>
    <dgm:pt modelId="{3DA4EE7A-A63A-4459-AF4F-2796406F8A46}" type="pres">
      <dgm:prSet presAssocID="{5432B33D-F384-446C-98DC-34D905DFC60C}" presName="composite" presStyleCnt="0"/>
      <dgm:spPr/>
    </dgm:pt>
    <dgm:pt modelId="{5B5078F5-9404-4785-9383-DF7E37BBE2EE}" type="pres">
      <dgm:prSet presAssocID="{5432B33D-F384-446C-98DC-34D905DFC60C}" presName="background" presStyleLbl="node0" presStyleIdx="0" presStyleCnt="1"/>
      <dgm:spPr/>
    </dgm:pt>
    <dgm:pt modelId="{EB719B6F-1353-40C4-8205-36A5C94FC19D}" type="pres">
      <dgm:prSet presAssocID="{5432B33D-F384-446C-98DC-34D905DFC60C}" presName="text" presStyleLbl="fgAcc0" presStyleIdx="0" presStyleCnt="1" custScaleX="296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061DD5-5B37-446E-8440-4655D9398414}" type="pres">
      <dgm:prSet presAssocID="{5432B33D-F384-446C-98DC-34D905DFC60C}" presName="hierChild2" presStyleCnt="0"/>
      <dgm:spPr/>
    </dgm:pt>
    <dgm:pt modelId="{49B42BFD-D101-4959-862A-7F560BE7E02C}" type="pres">
      <dgm:prSet presAssocID="{82987115-48F7-4E81-86D8-7DB216EE46F0}" presName="Name10" presStyleLbl="parChTrans1D2" presStyleIdx="0" presStyleCnt="1"/>
      <dgm:spPr/>
      <dgm:t>
        <a:bodyPr/>
        <a:lstStyle/>
        <a:p>
          <a:endParaRPr lang="ru-RU"/>
        </a:p>
      </dgm:t>
    </dgm:pt>
    <dgm:pt modelId="{7371A8F9-EC05-4F79-B8C4-27B098446205}" type="pres">
      <dgm:prSet presAssocID="{185F874C-9108-461F-8EB2-B05508ADC7C4}" presName="hierRoot2" presStyleCnt="0"/>
      <dgm:spPr/>
    </dgm:pt>
    <dgm:pt modelId="{BBA7874E-A9D7-4F80-A9A3-F64F15063029}" type="pres">
      <dgm:prSet presAssocID="{185F874C-9108-461F-8EB2-B05508ADC7C4}" presName="composite2" presStyleCnt="0"/>
      <dgm:spPr/>
    </dgm:pt>
    <dgm:pt modelId="{4CC0F6DC-297C-4987-8AB3-802B3AE18C92}" type="pres">
      <dgm:prSet presAssocID="{185F874C-9108-461F-8EB2-B05508ADC7C4}" presName="background2" presStyleLbl="node2" presStyleIdx="0" presStyleCnt="1"/>
      <dgm:spPr/>
    </dgm:pt>
    <dgm:pt modelId="{500BE800-80EC-4326-8A0F-FC25B441D420}" type="pres">
      <dgm:prSet presAssocID="{185F874C-9108-461F-8EB2-B05508ADC7C4}" presName="text2" presStyleLbl="fgAcc2" presStyleIdx="0" presStyleCnt="1" custScaleX="296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0C5B77-E812-4072-9B1D-123DCFE3C30E}" type="pres">
      <dgm:prSet presAssocID="{185F874C-9108-461F-8EB2-B05508ADC7C4}" presName="hierChild3" presStyleCnt="0"/>
      <dgm:spPr/>
    </dgm:pt>
    <dgm:pt modelId="{C04FE2A1-567D-448B-9373-1C4D81137644}" type="pres">
      <dgm:prSet presAssocID="{E3842E98-992D-4CBE-A19A-3E2DC973D818}" presName="Name17" presStyleLbl="parChTrans1D3" presStyleIdx="0" presStyleCnt="4"/>
      <dgm:spPr/>
      <dgm:t>
        <a:bodyPr/>
        <a:lstStyle/>
        <a:p>
          <a:endParaRPr lang="ru-RU"/>
        </a:p>
      </dgm:t>
    </dgm:pt>
    <dgm:pt modelId="{1CC2E41B-E3D3-4D4C-BECB-0F89F544B7A8}" type="pres">
      <dgm:prSet presAssocID="{CCB3E1FA-043D-4503-919B-7FDADCD32A61}" presName="hierRoot3" presStyleCnt="0"/>
      <dgm:spPr/>
    </dgm:pt>
    <dgm:pt modelId="{7A85CF52-C5AD-4517-B874-EF5A48AFA4FD}" type="pres">
      <dgm:prSet presAssocID="{CCB3E1FA-043D-4503-919B-7FDADCD32A61}" presName="composite3" presStyleCnt="0"/>
      <dgm:spPr/>
    </dgm:pt>
    <dgm:pt modelId="{2AFA5DF9-DEF2-4CD1-A0A7-016458A1FD90}" type="pres">
      <dgm:prSet presAssocID="{CCB3E1FA-043D-4503-919B-7FDADCD32A61}" presName="background3" presStyleLbl="node3" presStyleIdx="0" presStyleCnt="4"/>
      <dgm:spPr/>
    </dgm:pt>
    <dgm:pt modelId="{A0603554-D56A-4499-B0BD-C40485800EC1}" type="pres">
      <dgm:prSet presAssocID="{CCB3E1FA-043D-4503-919B-7FDADCD32A6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AD4773-5BA0-450F-A2E4-0601F610FB30}" type="pres">
      <dgm:prSet presAssocID="{CCB3E1FA-043D-4503-919B-7FDADCD32A61}" presName="hierChild4" presStyleCnt="0"/>
      <dgm:spPr/>
    </dgm:pt>
    <dgm:pt modelId="{46332CDF-D440-46F9-BC08-F4504092137A}" type="pres">
      <dgm:prSet presAssocID="{A86F8774-2809-4FF8-9996-155361381D65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012DB41-5107-4262-88E4-33F6C9CB1067}" type="pres">
      <dgm:prSet presAssocID="{FD65B8E8-C4BA-4B87-ACF1-3E9A557D933A}" presName="hierRoot3" presStyleCnt="0"/>
      <dgm:spPr/>
    </dgm:pt>
    <dgm:pt modelId="{4812765D-1A94-4BEC-A30F-7882BEEF126F}" type="pres">
      <dgm:prSet presAssocID="{FD65B8E8-C4BA-4B87-ACF1-3E9A557D933A}" presName="composite3" presStyleCnt="0"/>
      <dgm:spPr/>
    </dgm:pt>
    <dgm:pt modelId="{E00EB1E9-6CE5-464C-9FBD-41378F4AD2B9}" type="pres">
      <dgm:prSet presAssocID="{FD65B8E8-C4BA-4B87-ACF1-3E9A557D933A}" presName="background3" presStyleLbl="node3" presStyleIdx="1" presStyleCnt="4"/>
      <dgm:spPr/>
    </dgm:pt>
    <dgm:pt modelId="{C1905CB0-0233-4383-BA88-CA3037D176AA}" type="pres">
      <dgm:prSet presAssocID="{FD65B8E8-C4BA-4B87-ACF1-3E9A557D933A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2825F0-316E-4D9F-B16A-1794DCD6B827}" type="pres">
      <dgm:prSet presAssocID="{FD65B8E8-C4BA-4B87-ACF1-3E9A557D933A}" presName="hierChild4" presStyleCnt="0"/>
      <dgm:spPr/>
    </dgm:pt>
    <dgm:pt modelId="{DBEE7450-28C4-4BC4-9607-C57C0F71C0D8}" type="pres">
      <dgm:prSet presAssocID="{8F83BBC4-096B-4AD8-ACAD-555CD3D627C1}" presName="Name17" presStyleLbl="parChTrans1D3" presStyleIdx="2" presStyleCnt="4"/>
      <dgm:spPr/>
      <dgm:t>
        <a:bodyPr/>
        <a:lstStyle/>
        <a:p>
          <a:endParaRPr lang="ru-RU"/>
        </a:p>
      </dgm:t>
    </dgm:pt>
    <dgm:pt modelId="{5185F8D6-150D-4EE6-843F-D0C2DE486552}" type="pres">
      <dgm:prSet presAssocID="{08C7CEB9-F327-49ED-AE9B-729148C8AA0A}" presName="hierRoot3" presStyleCnt="0"/>
      <dgm:spPr/>
    </dgm:pt>
    <dgm:pt modelId="{FC1B15CF-DB3F-4A2F-BDCC-D1FBC3D9EB7B}" type="pres">
      <dgm:prSet presAssocID="{08C7CEB9-F327-49ED-AE9B-729148C8AA0A}" presName="composite3" presStyleCnt="0"/>
      <dgm:spPr/>
    </dgm:pt>
    <dgm:pt modelId="{8DFAEDC1-F4AB-48F0-BC5D-3055EB5926D0}" type="pres">
      <dgm:prSet presAssocID="{08C7CEB9-F327-49ED-AE9B-729148C8AA0A}" presName="background3" presStyleLbl="node3" presStyleIdx="2" presStyleCnt="4"/>
      <dgm:spPr/>
    </dgm:pt>
    <dgm:pt modelId="{0807E597-2C6B-4511-A385-D67227CD3BDB}" type="pres">
      <dgm:prSet presAssocID="{08C7CEB9-F327-49ED-AE9B-729148C8AA0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6C0B82-A7B1-49E5-9403-CBB1F9F9C98A}" type="pres">
      <dgm:prSet presAssocID="{08C7CEB9-F327-49ED-AE9B-729148C8AA0A}" presName="hierChild4" presStyleCnt="0"/>
      <dgm:spPr/>
    </dgm:pt>
    <dgm:pt modelId="{38C3F0DF-2B3E-44BC-A08D-84FF4E4E46FB}" type="pres">
      <dgm:prSet presAssocID="{741F852C-4DFB-4C59-810F-C90AD54C3ADB}" presName="Name17" presStyleLbl="parChTrans1D3" presStyleIdx="3" presStyleCnt="4"/>
      <dgm:spPr/>
      <dgm:t>
        <a:bodyPr/>
        <a:lstStyle/>
        <a:p>
          <a:endParaRPr lang="ru-RU"/>
        </a:p>
      </dgm:t>
    </dgm:pt>
    <dgm:pt modelId="{D634A925-7AD4-4CF1-BD57-244BF93E3673}" type="pres">
      <dgm:prSet presAssocID="{05FEB61C-DE99-4D04-B51B-2B7260B4483E}" presName="hierRoot3" presStyleCnt="0"/>
      <dgm:spPr/>
    </dgm:pt>
    <dgm:pt modelId="{7214AB64-B0C8-4C51-8D26-1FA5A473D15B}" type="pres">
      <dgm:prSet presAssocID="{05FEB61C-DE99-4D04-B51B-2B7260B4483E}" presName="composite3" presStyleCnt="0"/>
      <dgm:spPr/>
    </dgm:pt>
    <dgm:pt modelId="{F69B50C0-F8A4-4E4B-BDC6-E16B286968F5}" type="pres">
      <dgm:prSet presAssocID="{05FEB61C-DE99-4D04-B51B-2B7260B4483E}" presName="background3" presStyleLbl="node3" presStyleIdx="3" presStyleCnt="4"/>
      <dgm:spPr/>
    </dgm:pt>
    <dgm:pt modelId="{1FCB7C4C-F8AF-4B10-8F5D-BB34137AC1BD}" type="pres">
      <dgm:prSet presAssocID="{05FEB61C-DE99-4D04-B51B-2B7260B4483E}" presName="text3" presStyleLbl="fgAcc3" presStyleIdx="3" presStyleCnt="4" custScaleX="109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65067B-4F28-49D5-B698-9ECA7D091584}" type="pres">
      <dgm:prSet presAssocID="{05FEB61C-DE99-4D04-B51B-2B7260B4483E}" presName="hierChild4" presStyleCnt="0"/>
      <dgm:spPr/>
    </dgm:pt>
  </dgm:ptLst>
  <dgm:cxnLst>
    <dgm:cxn modelId="{E6B87FAD-C82F-4431-9FD2-8BD886F56587}" type="presOf" srcId="{82987115-48F7-4E81-86D8-7DB216EE46F0}" destId="{49B42BFD-D101-4959-862A-7F560BE7E02C}" srcOrd="0" destOrd="0" presId="urn:microsoft.com/office/officeart/2005/8/layout/hierarchy1"/>
    <dgm:cxn modelId="{D517FD81-C1DC-431C-B183-A872763560AA}" srcId="{185F874C-9108-461F-8EB2-B05508ADC7C4}" destId="{CCB3E1FA-043D-4503-919B-7FDADCD32A61}" srcOrd="0" destOrd="0" parTransId="{E3842E98-992D-4CBE-A19A-3E2DC973D818}" sibTransId="{8A4CD63F-B3F7-4F6E-BCA7-9CFA6CC80544}"/>
    <dgm:cxn modelId="{9A47D5E6-3C75-4A05-A156-2F10B90ED296}" srcId="{185F874C-9108-461F-8EB2-B05508ADC7C4}" destId="{05FEB61C-DE99-4D04-B51B-2B7260B4483E}" srcOrd="3" destOrd="0" parTransId="{741F852C-4DFB-4C59-810F-C90AD54C3ADB}" sibTransId="{17CE4E60-AF9A-4A35-A760-2359FDDC9517}"/>
    <dgm:cxn modelId="{1E951191-FDDE-4740-AE46-8B61A8732958}" srcId="{A3ECA87B-2D02-4656-A51D-1E3259B3EE1E}" destId="{5432B33D-F384-446C-98DC-34D905DFC60C}" srcOrd="0" destOrd="0" parTransId="{290B03D9-D6E9-485B-BADC-BB2126E4E181}" sibTransId="{8B02629A-57BD-41E3-A753-B34E11CCA58C}"/>
    <dgm:cxn modelId="{7378031A-A82A-44ED-9FB4-3E0D988563B5}" type="presOf" srcId="{05FEB61C-DE99-4D04-B51B-2B7260B4483E}" destId="{1FCB7C4C-F8AF-4B10-8F5D-BB34137AC1BD}" srcOrd="0" destOrd="0" presId="urn:microsoft.com/office/officeart/2005/8/layout/hierarchy1"/>
    <dgm:cxn modelId="{88666B03-A6CC-435F-8BD4-B46441B9472B}" type="presOf" srcId="{A3ECA87B-2D02-4656-A51D-1E3259B3EE1E}" destId="{97B84544-9A35-476C-B1B7-BB83823AB27E}" srcOrd="0" destOrd="0" presId="urn:microsoft.com/office/officeart/2005/8/layout/hierarchy1"/>
    <dgm:cxn modelId="{D51BF8D1-A12B-4DE6-A9E1-DEA73AF20F10}" type="presOf" srcId="{08C7CEB9-F327-49ED-AE9B-729148C8AA0A}" destId="{0807E597-2C6B-4511-A385-D67227CD3BDB}" srcOrd="0" destOrd="0" presId="urn:microsoft.com/office/officeart/2005/8/layout/hierarchy1"/>
    <dgm:cxn modelId="{D6B77D08-4AD1-436E-9A2C-C42BABFC0483}" type="presOf" srcId="{185F874C-9108-461F-8EB2-B05508ADC7C4}" destId="{500BE800-80EC-4326-8A0F-FC25B441D420}" srcOrd="0" destOrd="0" presId="urn:microsoft.com/office/officeart/2005/8/layout/hierarchy1"/>
    <dgm:cxn modelId="{BDA31CA6-2E26-42F9-88EA-FF0ABE346AE6}" type="presOf" srcId="{E3842E98-992D-4CBE-A19A-3E2DC973D818}" destId="{C04FE2A1-567D-448B-9373-1C4D81137644}" srcOrd="0" destOrd="0" presId="urn:microsoft.com/office/officeart/2005/8/layout/hierarchy1"/>
    <dgm:cxn modelId="{85D9D9F0-7CFA-4BB7-A3C7-1B680D7BC2ED}" type="presOf" srcId="{FD65B8E8-C4BA-4B87-ACF1-3E9A557D933A}" destId="{C1905CB0-0233-4383-BA88-CA3037D176AA}" srcOrd="0" destOrd="0" presId="urn:microsoft.com/office/officeart/2005/8/layout/hierarchy1"/>
    <dgm:cxn modelId="{CA267FDE-50F2-4CD4-A3E4-2809265DD2A2}" type="presOf" srcId="{5432B33D-F384-446C-98DC-34D905DFC60C}" destId="{EB719B6F-1353-40C4-8205-36A5C94FC19D}" srcOrd="0" destOrd="0" presId="urn:microsoft.com/office/officeart/2005/8/layout/hierarchy1"/>
    <dgm:cxn modelId="{6A7BFC5A-D35B-4D4F-92A8-973183D22584}" type="presOf" srcId="{741F852C-4DFB-4C59-810F-C90AD54C3ADB}" destId="{38C3F0DF-2B3E-44BC-A08D-84FF4E4E46FB}" srcOrd="0" destOrd="0" presId="urn:microsoft.com/office/officeart/2005/8/layout/hierarchy1"/>
    <dgm:cxn modelId="{24713E8E-73D1-4219-8DD3-D4DCD0839789}" srcId="{185F874C-9108-461F-8EB2-B05508ADC7C4}" destId="{08C7CEB9-F327-49ED-AE9B-729148C8AA0A}" srcOrd="2" destOrd="0" parTransId="{8F83BBC4-096B-4AD8-ACAD-555CD3D627C1}" sibTransId="{69BF8CF9-05E8-413B-8E28-87AF9C42F3E2}"/>
    <dgm:cxn modelId="{37F10910-ED18-4CE0-B126-4A399F2641B9}" srcId="{185F874C-9108-461F-8EB2-B05508ADC7C4}" destId="{FD65B8E8-C4BA-4B87-ACF1-3E9A557D933A}" srcOrd="1" destOrd="0" parTransId="{A86F8774-2809-4FF8-9996-155361381D65}" sibTransId="{119AE91E-7D66-47C1-9FFE-38AA0A417CF2}"/>
    <dgm:cxn modelId="{BAB548B8-DAAB-415C-9B0D-BF605A17EDCD}" type="presOf" srcId="{CCB3E1FA-043D-4503-919B-7FDADCD32A61}" destId="{A0603554-D56A-4499-B0BD-C40485800EC1}" srcOrd="0" destOrd="0" presId="urn:microsoft.com/office/officeart/2005/8/layout/hierarchy1"/>
    <dgm:cxn modelId="{B067ADCF-8442-4F75-A9FA-D0228016CFBA}" type="presOf" srcId="{A86F8774-2809-4FF8-9996-155361381D65}" destId="{46332CDF-D440-46F9-BC08-F4504092137A}" srcOrd="0" destOrd="0" presId="urn:microsoft.com/office/officeart/2005/8/layout/hierarchy1"/>
    <dgm:cxn modelId="{7219BBB1-57D7-4CFF-91CF-83E39746A64A}" srcId="{5432B33D-F384-446C-98DC-34D905DFC60C}" destId="{185F874C-9108-461F-8EB2-B05508ADC7C4}" srcOrd="0" destOrd="0" parTransId="{82987115-48F7-4E81-86D8-7DB216EE46F0}" sibTransId="{2C994919-B992-418A-BEBC-CC445EABD714}"/>
    <dgm:cxn modelId="{1EB8B005-5C8C-4679-BE0C-1D7D7C100E3D}" type="presOf" srcId="{8F83BBC4-096B-4AD8-ACAD-555CD3D627C1}" destId="{DBEE7450-28C4-4BC4-9607-C57C0F71C0D8}" srcOrd="0" destOrd="0" presId="urn:microsoft.com/office/officeart/2005/8/layout/hierarchy1"/>
    <dgm:cxn modelId="{A1412DD6-428C-43DA-8BB6-82C038898791}" type="presParOf" srcId="{97B84544-9A35-476C-B1B7-BB83823AB27E}" destId="{129BBB0F-7EE0-4CF3-83D0-57C0CD020E72}" srcOrd="0" destOrd="0" presId="urn:microsoft.com/office/officeart/2005/8/layout/hierarchy1"/>
    <dgm:cxn modelId="{56D1FA1E-608E-40F8-9105-04F64AAF1D32}" type="presParOf" srcId="{129BBB0F-7EE0-4CF3-83D0-57C0CD020E72}" destId="{3DA4EE7A-A63A-4459-AF4F-2796406F8A46}" srcOrd="0" destOrd="0" presId="urn:microsoft.com/office/officeart/2005/8/layout/hierarchy1"/>
    <dgm:cxn modelId="{2B829429-5848-483F-B964-0D4463D20BFF}" type="presParOf" srcId="{3DA4EE7A-A63A-4459-AF4F-2796406F8A46}" destId="{5B5078F5-9404-4785-9383-DF7E37BBE2EE}" srcOrd="0" destOrd="0" presId="urn:microsoft.com/office/officeart/2005/8/layout/hierarchy1"/>
    <dgm:cxn modelId="{F840A590-B11C-4EEC-A45B-284B9A671E03}" type="presParOf" srcId="{3DA4EE7A-A63A-4459-AF4F-2796406F8A46}" destId="{EB719B6F-1353-40C4-8205-36A5C94FC19D}" srcOrd="1" destOrd="0" presId="urn:microsoft.com/office/officeart/2005/8/layout/hierarchy1"/>
    <dgm:cxn modelId="{CF5B260A-731D-46BE-AA03-C33DE34264A4}" type="presParOf" srcId="{129BBB0F-7EE0-4CF3-83D0-57C0CD020E72}" destId="{A3061DD5-5B37-446E-8440-4655D9398414}" srcOrd="1" destOrd="0" presId="urn:microsoft.com/office/officeart/2005/8/layout/hierarchy1"/>
    <dgm:cxn modelId="{CE38FCF1-4FDA-49C1-B934-703C86A2F813}" type="presParOf" srcId="{A3061DD5-5B37-446E-8440-4655D9398414}" destId="{49B42BFD-D101-4959-862A-7F560BE7E02C}" srcOrd="0" destOrd="0" presId="urn:microsoft.com/office/officeart/2005/8/layout/hierarchy1"/>
    <dgm:cxn modelId="{B9DC71A5-089E-4349-8F07-24B5C1930344}" type="presParOf" srcId="{A3061DD5-5B37-446E-8440-4655D9398414}" destId="{7371A8F9-EC05-4F79-B8C4-27B098446205}" srcOrd="1" destOrd="0" presId="urn:microsoft.com/office/officeart/2005/8/layout/hierarchy1"/>
    <dgm:cxn modelId="{5071BF3C-3D38-4B0E-A9B6-9CD7650391C5}" type="presParOf" srcId="{7371A8F9-EC05-4F79-B8C4-27B098446205}" destId="{BBA7874E-A9D7-4F80-A9A3-F64F15063029}" srcOrd="0" destOrd="0" presId="urn:microsoft.com/office/officeart/2005/8/layout/hierarchy1"/>
    <dgm:cxn modelId="{DC510799-6619-496C-8FA8-65EA4B337D52}" type="presParOf" srcId="{BBA7874E-A9D7-4F80-A9A3-F64F15063029}" destId="{4CC0F6DC-297C-4987-8AB3-802B3AE18C92}" srcOrd="0" destOrd="0" presId="urn:microsoft.com/office/officeart/2005/8/layout/hierarchy1"/>
    <dgm:cxn modelId="{DC9B0F98-27DF-4050-B201-DE8779E8DEF1}" type="presParOf" srcId="{BBA7874E-A9D7-4F80-A9A3-F64F15063029}" destId="{500BE800-80EC-4326-8A0F-FC25B441D420}" srcOrd="1" destOrd="0" presId="urn:microsoft.com/office/officeart/2005/8/layout/hierarchy1"/>
    <dgm:cxn modelId="{F4BAC40F-D814-4A6F-BB2C-B3B53003CD87}" type="presParOf" srcId="{7371A8F9-EC05-4F79-B8C4-27B098446205}" destId="{360C5B77-E812-4072-9B1D-123DCFE3C30E}" srcOrd="1" destOrd="0" presId="urn:microsoft.com/office/officeart/2005/8/layout/hierarchy1"/>
    <dgm:cxn modelId="{0697DB80-6EE9-405B-99FC-8989CD083381}" type="presParOf" srcId="{360C5B77-E812-4072-9B1D-123DCFE3C30E}" destId="{C04FE2A1-567D-448B-9373-1C4D81137644}" srcOrd="0" destOrd="0" presId="urn:microsoft.com/office/officeart/2005/8/layout/hierarchy1"/>
    <dgm:cxn modelId="{42BC1EFC-957A-43A2-9AC6-1C73AACAB10D}" type="presParOf" srcId="{360C5B77-E812-4072-9B1D-123DCFE3C30E}" destId="{1CC2E41B-E3D3-4D4C-BECB-0F89F544B7A8}" srcOrd="1" destOrd="0" presId="urn:microsoft.com/office/officeart/2005/8/layout/hierarchy1"/>
    <dgm:cxn modelId="{39351C92-4A6A-4603-9F2D-38A311DDC89C}" type="presParOf" srcId="{1CC2E41B-E3D3-4D4C-BECB-0F89F544B7A8}" destId="{7A85CF52-C5AD-4517-B874-EF5A48AFA4FD}" srcOrd="0" destOrd="0" presId="urn:microsoft.com/office/officeart/2005/8/layout/hierarchy1"/>
    <dgm:cxn modelId="{92AAF5E7-BE4A-4F1B-8281-5084340DC541}" type="presParOf" srcId="{7A85CF52-C5AD-4517-B874-EF5A48AFA4FD}" destId="{2AFA5DF9-DEF2-4CD1-A0A7-016458A1FD90}" srcOrd="0" destOrd="0" presId="urn:microsoft.com/office/officeart/2005/8/layout/hierarchy1"/>
    <dgm:cxn modelId="{3EDA38BA-0291-436C-A000-210ABF5E305C}" type="presParOf" srcId="{7A85CF52-C5AD-4517-B874-EF5A48AFA4FD}" destId="{A0603554-D56A-4499-B0BD-C40485800EC1}" srcOrd="1" destOrd="0" presId="urn:microsoft.com/office/officeart/2005/8/layout/hierarchy1"/>
    <dgm:cxn modelId="{0FDEE569-E74F-4AE9-B06F-D01DF23CAABA}" type="presParOf" srcId="{1CC2E41B-E3D3-4D4C-BECB-0F89F544B7A8}" destId="{8EAD4773-5BA0-450F-A2E4-0601F610FB30}" srcOrd="1" destOrd="0" presId="urn:microsoft.com/office/officeart/2005/8/layout/hierarchy1"/>
    <dgm:cxn modelId="{232B8B5D-C206-4690-9FEF-90F0CC324E91}" type="presParOf" srcId="{360C5B77-E812-4072-9B1D-123DCFE3C30E}" destId="{46332CDF-D440-46F9-BC08-F4504092137A}" srcOrd="2" destOrd="0" presId="urn:microsoft.com/office/officeart/2005/8/layout/hierarchy1"/>
    <dgm:cxn modelId="{008E7B01-9F98-4A82-9544-B030C7582C36}" type="presParOf" srcId="{360C5B77-E812-4072-9B1D-123DCFE3C30E}" destId="{A012DB41-5107-4262-88E4-33F6C9CB1067}" srcOrd="3" destOrd="0" presId="urn:microsoft.com/office/officeart/2005/8/layout/hierarchy1"/>
    <dgm:cxn modelId="{7E9F6F87-BCDB-4DDA-A506-1499E6706368}" type="presParOf" srcId="{A012DB41-5107-4262-88E4-33F6C9CB1067}" destId="{4812765D-1A94-4BEC-A30F-7882BEEF126F}" srcOrd="0" destOrd="0" presId="urn:microsoft.com/office/officeart/2005/8/layout/hierarchy1"/>
    <dgm:cxn modelId="{989E72DF-D385-4FE1-86BA-F9E2A83B2E0E}" type="presParOf" srcId="{4812765D-1A94-4BEC-A30F-7882BEEF126F}" destId="{E00EB1E9-6CE5-464C-9FBD-41378F4AD2B9}" srcOrd="0" destOrd="0" presId="urn:microsoft.com/office/officeart/2005/8/layout/hierarchy1"/>
    <dgm:cxn modelId="{D654BC0C-B748-47D8-873E-6055E31BAF96}" type="presParOf" srcId="{4812765D-1A94-4BEC-A30F-7882BEEF126F}" destId="{C1905CB0-0233-4383-BA88-CA3037D176AA}" srcOrd="1" destOrd="0" presId="urn:microsoft.com/office/officeart/2005/8/layout/hierarchy1"/>
    <dgm:cxn modelId="{D3D6C358-1B07-4365-81ED-89EEC9F01A98}" type="presParOf" srcId="{A012DB41-5107-4262-88E4-33F6C9CB1067}" destId="{B22825F0-316E-4D9F-B16A-1794DCD6B827}" srcOrd="1" destOrd="0" presId="urn:microsoft.com/office/officeart/2005/8/layout/hierarchy1"/>
    <dgm:cxn modelId="{19545C6F-0011-423D-AF43-17B041F33FF8}" type="presParOf" srcId="{360C5B77-E812-4072-9B1D-123DCFE3C30E}" destId="{DBEE7450-28C4-4BC4-9607-C57C0F71C0D8}" srcOrd="4" destOrd="0" presId="urn:microsoft.com/office/officeart/2005/8/layout/hierarchy1"/>
    <dgm:cxn modelId="{0E6D14A9-5C5B-4926-B86F-AE103E831584}" type="presParOf" srcId="{360C5B77-E812-4072-9B1D-123DCFE3C30E}" destId="{5185F8D6-150D-4EE6-843F-D0C2DE486552}" srcOrd="5" destOrd="0" presId="urn:microsoft.com/office/officeart/2005/8/layout/hierarchy1"/>
    <dgm:cxn modelId="{8D57898D-6186-4AED-ABBB-5B5AC044CD67}" type="presParOf" srcId="{5185F8D6-150D-4EE6-843F-D0C2DE486552}" destId="{FC1B15CF-DB3F-4A2F-BDCC-D1FBC3D9EB7B}" srcOrd="0" destOrd="0" presId="urn:microsoft.com/office/officeart/2005/8/layout/hierarchy1"/>
    <dgm:cxn modelId="{1EAE6E4A-D7DB-4020-A5FD-959F6BE55A8B}" type="presParOf" srcId="{FC1B15CF-DB3F-4A2F-BDCC-D1FBC3D9EB7B}" destId="{8DFAEDC1-F4AB-48F0-BC5D-3055EB5926D0}" srcOrd="0" destOrd="0" presId="urn:microsoft.com/office/officeart/2005/8/layout/hierarchy1"/>
    <dgm:cxn modelId="{CA63ED71-9C68-4DF8-89B4-62E823695F05}" type="presParOf" srcId="{FC1B15CF-DB3F-4A2F-BDCC-D1FBC3D9EB7B}" destId="{0807E597-2C6B-4511-A385-D67227CD3BDB}" srcOrd="1" destOrd="0" presId="urn:microsoft.com/office/officeart/2005/8/layout/hierarchy1"/>
    <dgm:cxn modelId="{EC8BE707-5F65-4831-87A8-90219589D7B4}" type="presParOf" srcId="{5185F8D6-150D-4EE6-843F-D0C2DE486552}" destId="{4F6C0B82-A7B1-49E5-9403-CBB1F9F9C98A}" srcOrd="1" destOrd="0" presId="urn:microsoft.com/office/officeart/2005/8/layout/hierarchy1"/>
    <dgm:cxn modelId="{821B87A5-ECB6-4FC5-A692-8EC0A0EDB18E}" type="presParOf" srcId="{360C5B77-E812-4072-9B1D-123DCFE3C30E}" destId="{38C3F0DF-2B3E-44BC-A08D-84FF4E4E46FB}" srcOrd="6" destOrd="0" presId="urn:microsoft.com/office/officeart/2005/8/layout/hierarchy1"/>
    <dgm:cxn modelId="{E6C09E99-7BA6-4D1D-9423-7FA2EEBAB74F}" type="presParOf" srcId="{360C5B77-E812-4072-9B1D-123DCFE3C30E}" destId="{D634A925-7AD4-4CF1-BD57-244BF93E3673}" srcOrd="7" destOrd="0" presId="urn:microsoft.com/office/officeart/2005/8/layout/hierarchy1"/>
    <dgm:cxn modelId="{6EABBEEC-096A-46D9-BDAA-C8B2E7CE5FDE}" type="presParOf" srcId="{D634A925-7AD4-4CF1-BD57-244BF93E3673}" destId="{7214AB64-B0C8-4C51-8D26-1FA5A473D15B}" srcOrd="0" destOrd="0" presId="urn:microsoft.com/office/officeart/2005/8/layout/hierarchy1"/>
    <dgm:cxn modelId="{91A29580-4289-4B70-B842-E936F32B5282}" type="presParOf" srcId="{7214AB64-B0C8-4C51-8D26-1FA5A473D15B}" destId="{F69B50C0-F8A4-4E4B-BDC6-E16B286968F5}" srcOrd="0" destOrd="0" presId="urn:microsoft.com/office/officeart/2005/8/layout/hierarchy1"/>
    <dgm:cxn modelId="{D5EC920D-EE77-4027-96DF-B9B46A3D85A4}" type="presParOf" srcId="{7214AB64-B0C8-4C51-8D26-1FA5A473D15B}" destId="{1FCB7C4C-F8AF-4B10-8F5D-BB34137AC1BD}" srcOrd="1" destOrd="0" presId="urn:microsoft.com/office/officeart/2005/8/layout/hierarchy1"/>
    <dgm:cxn modelId="{56DE1BB7-C208-4E8A-95FE-1C431BC29D6A}" type="presParOf" srcId="{D634A925-7AD4-4CF1-BD57-244BF93E3673}" destId="{3365067B-4F28-49D5-B698-9ECA7D0915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53FAC-9FE0-4968-B1AE-51DDC8018E7F}">
      <dsp:nvSpPr>
        <dsp:cNvPr id="0" name=""/>
        <dsp:cNvSpPr/>
      </dsp:nvSpPr>
      <dsp:spPr>
        <a:xfrm rot="16200000">
          <a:off x="-262265" y="263284"/>
          <a:ext cx="3178077" cy="265150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/>
            <a:t>АКТУАЛЬНОСТЬ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Инновации в системе управления персоналом</a:t>
          </a:r>
        </a:p>
      </dsp:txBody>
      <dsp:txXfrm rot="5400000">
        <a:off x="1020" y="635614"/>
        <a:ext cx="2651508" cy="1906847"/>
      </dsp:txXfrm>
    </dsp:sp>
    <dsp:sp modelId="{3F4934BF-5D6E-4769-971A-1B58CED6E16B}">
      <dsp:nvSpPr>
        <dsp:cNvPr id="0" name=""/>
        <dsp:cNvSpPr/>
      </dsp:nvSpPr>
      <dsp:spPr>
        <a:xfrm rot="16200000">
          <a:off x="2588106" y="263284"/>
          <a:ext cx="3178077" cy="2651508"/>
        </a:xfrm>
        <a:prstGeom prst="flowChartManualOperation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/>
            <a:t>ОБЪЕКТ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ООО ПКФ «Аверс» по управлению персоналом.</a:t>
          </a:r>
          <a:endParaRPr lang="ru-RU" sz="2200" kern="1200" dirty="0"/>
        </a:p>
      </dsp:txBody>
      <dsp:txXfrm rot="5400000">
        <a:off x="2851391" y="635614"/>
        <a:ext cx="2651508" cy="1906847"/>
      </dsp:txXfrm>
    </dsp:sp>
    <dsp:sp modelId="{38FDA3AC-663C-4559-9F4F-E5D7A51A5DED}">
      <dsp:nvSpPr>
        <dsp:cNvPr id="0" name=""/>
        <dsp:cNvSpPr/>
      </dsp:nvSpPr>
      <dsp:spPr>
        <a:xfrm rot="16200000">
          <a:off x="5438478" y="263284"/>
          <a:ext cx="3178077" cy="2651508"/>
        </a:xfrm>
        <a:prstGeom prst="flowChartManualOperation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65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/>
            <a:t>ПРЕДМЕТ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Система управления персоналом.</a:t>
          </a:r>
          <a:endParaRPr lang="ru-RU" sz="2200" kern="1200" dirty="0"/>
        </a:p>
      </dsp:txBody>
      <dsp:txXfrm rot="5400000">
        <a:off x="5701763" y="635614"/>
        <a:ext cx="2651508" cy="1906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C829C-CE29-4B83-BBE5-9F30BD9E695E}">
      <dsp:nvSpPr>
        <dsp:cNvPr id="0" name=""/>
        <dsp:cNvSpPr/>
      </dsp:nvSpPr>
      <dsp:spPr>
        <a:xfrm rot="16200000">
          <a:off x="741386" y="-741386"/>
          <a:ext cx="2810933" cy="4293705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Индустриальный подход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" y="1"/>
        <a:ext cx="4293705" cy="2108199"/>
      </dsp:txXfrm>
    </dsp:sp>
    <dsp:sp modelId="{8A6A3F52-D6FD-41B9-A6B2-F1B1A21DD280}">
      <dsp:nvSpPr>
        <dsp:cNvPr id="0" name=""/>
        <dsp:cNvSpPr/>
      </dsp:nvSpPr>
      <dsp:spPr>
        <a:xfrm>
          <a:off x="4293705" y="0"/>
          <a:ext cx="4293705" cy="2810933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121052"/>
                <a:satOff val="-1191"/>
                <a:lumOff val="915"/>
                <a:alphaOff val="0"/>
                <a:shade val="74000"/>
                <a:satMod val="130000"/>
                <a:lumMod val="90000"/>
              </a:schemeClr>
              <a:schemeClr val="accent2">
                <a:hueOff val="1121052"/>
                <a:satOff val="-1191"/>
                <a:lumOff val="91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Объект системы управления персоналом процесс  целенаправленного взаимодействия в совместной продуктивной деятельности управленцев и персонала</a:t>
          </a:r>
        </a:p>
      </dsp:txBody>
      <dsp:txXfrm>
        <a:off x="4293705" y="0"/>
        <a:ext cx="4293705" cy="2108199"/>
      </dsp:txXfrm>
    </dsp:sp>
    <dsp:sp modelId="{E256A99D-2239-4DD4-915F-35E097226FE5}">
      <dsp:nvSpPr>
        <dsp:cNvPr id="0" name=""/>
        <dsp:cNvSpPr/>
      </dsp:nvSpPr>
      <dsp:spPr>
        <a:xfrm rot="10800000">
          <a:off x="0" y="2810933"/>
          <a:ext cx="4293705" cy="2810933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2242103"/>
                <a:satOff val="-2381"/>
                <a:lumOff val="1830"/>
                <a:alphaOff val="0"/>
                <a:shade val="74000"/>
                <a:satMod val="130000"/>
                <a:lumMod val="90000"/>
              </a:schemeClr>
              <a:schemeClr val="accent2">
                <a:hueOff val="2242103"/>
                <a:satOff val="-2381"/>
                <a:lumOff val="183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Организационный подход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513666"/>
        <a:ext cx="4293705" cy="2108199"/>
      </dsp:txXfrm>
    </dsp:sp>
    <dsp:sp modelId="{07F024A7-B077-4002-BE0D-3527A2DC3AE9}">
      <dsp:nvSpPr>
        <dsp:cNvPr id="0" name=""/>
        <dsp:cNvSpPr/>
      </dsp:nvSpPr>
      <dsp:spPr>
        <a:xfrm rot="5400000">
          <a:off x="5035091" y="2069546"/>
          <a:ext cx="2810933" cy="4293705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Содержательный (функциональный) подход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293704" y="3513666"/>
        <a:ext cx="4293705" cy="2108199"/>
      </dsp:txXfrm>
    </dsp:sp>
    <dsp:sp modelId="{3D480C3C-E709-4AF2-B7D7-1695A08715C2}">
      <dsp:nvSpPr>
        <dsp:cNvPr id="0" name=""/>
        <dsp:cNvSpPr/>
      </dsp:nvSpPr>
      <dsp:spPr>
        <a:xfrm>
          <a:off x="1809414" y="2429932"/>
          <a:ext cx="4968580" cy="112258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Подходы к определению управления персоналом</a:t>
          </a:r>
        </a:p>
      </dsp:txBody>
      <dsp:txXfrm>
        <a:off x="1864214" y="2484732"/>
        <a:ext cx="4858980" cy="1012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3F0DF-2B3E-44BC-A08D-84FF4E4E46FB}">
      <dsp:nvSpPr>
        <dsp:cNvPr id="0" name=""/>
        <dsp:cNvSpPr/>
      </dsp:nvSpPr>
      <dsp:spPr>
        <a:xfrm>
          <a:off x="4220983" y="3011197"/>
          <a:ext cx="3250366" cy="515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84"/>
              </a:lnTo>
              <a:lnTo>
                <a:pt x="3250366" y="351384"/>
              </a:lnTo>
              <a:lnTo>
                <a:pt x="3250366" y="515626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E7450-28C4-4BC4-9607-C57C0F71C0D8}">
      <dsp:nvSpPr>
        <dsp:cNvPr id="0" name=""/>
        <dsp:cNvSpPr/>
      </dsp:nvSpPr>
      <dsp:spPr>
        <a:xfrm>
          <a:off x="4220983" y="3011197"/>
          <a:ext cx="999640" cy="515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84"/>
              </a:lnTo>
              <a:lnTo>
                <a:pt x="999640" y="351384"/>
              </a:lnTo>
              <a:lnTo>
                <a:pt x="999640" y="515626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32CDF-D440-46F9-BC08-F4504092137A}">
      <dsp:nvSpPr>
        <dsp:cNvPr id="0" name=""/>
        <dsp:cNvSpPr/>
      </dsp:nvSpPr>
      <dsp:spPr>
        <a:xfrm>
          <a:off x="3053713" y="3011197"/>
          <a:ext cx="1167270" cy="515626"/>
        </a:xfrm>
        <a:custGeom>
          <a:avLst/>
          <a:gdLst/>
          <a:ahLst/>
          <a:cxnLst/>
          <a:rect l="0" t="0" r="0" b="0"/>
          <a:pathLst>
            <a:path>
              <a:moveTo>
                <a:pt x="1167270" y="0"/>
              </a:moveTo>
              <a:lnTo>
                <a:pt x="1167270" y="351384"/>
              </a:lnTo>
              <a:lnTo>
                <a:pt x="0" y="351384"/>
              </a:lnTo>
              <a:lnTo>
                <a:pt x="0" y="515626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FE2A1-567D-448B-9373-1C4D81137644}">
      <dsp:nvSpPr>
        <dsp:cNvPr id="0" name=""/>
        <dsp:cNvSpPr/>
      </dsp:nvSpPr>
      <dsp:spPr>
        <a:xfrm>
          <a:off x="886802" y="3011197"/>
          <a:ext cx="3334181" cy="515626"/>
        </a:xfrm>
        <a:custGeom>
          <a:avLst/>
          <a:gdLst/>
          <a:ahLst/>
          <a:cxnLst/>
          <a:rect l="0" t="0" r="0" b="0"/>
          <a:pathLst>
            <a:path>
              <a:moveTo>
                <a:pt x="3334181" y="0"/>
              </a:moveTo>
              <a:lnTo>
                <a:pt x="3334181" y="351384"/>
              </a:lnTo>
              <a:lnTo>
                <a:pt x="0" y="351384"/>
              </a:lnTo>
              <a:lnTo>
                <a:pt x="0" y="515626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42BFD-D101-4959-862A-7F560BE7E02C}">
      <dsp:nvSpPr>
        <dsp:cNvPr id="0" name=""/>
        <dsp:cNvSpPr/>
      </dsp:nvSpPr>
      <dsp:spPr>
        <a:xfrm>
          <a:off x="4175263" y="1369762"/>
          <a:ext cx="91440" cy="515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626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078F5-9404-4785-9383-DF7E37BBE2EE}">
      <dsp:nvSpPr>
        <dsp:cNvPr id="0" name=""/>
        <dsp:cNvSpPr/>
      </dsp:nvSpPr>
      <dsp:spPr>
        <a:xfrm>
          <a:off x="1595012" y="243953"/>
          <a:ext cx="5251941" cy="1125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19B6F-1353-40C4-8205-36A5C94FC19D}">
      <dsp:nvSpPr>
        <dsp:cNvPr id="0" name=""/>
        <dsp:cNvSpPr/>
      </dsp:nvSpPr>
      <dsp:spPr>
        <a:xfrm>
          <a:off x="1792004" y="431095"/>
          <a:ext cx="5251941" cy="1125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Генеральный директор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(1 единица)</a:t>
          </a:r>
        </a:p>
      </dsp:txBody>
      <dsp:txXfrm>
        <a:off x="1824978" y="464069"/>
        <a:ext cx="5185993" cy="1059860"/>
      </dsp:txXfrm>
    </dsp:sp>
    <dsp:sp modelId="{4CC0F6DC-297C-4987-8AB3-802B3AE18C92}">
      <dsp:nvSpPr>
        <dsp:cNvPr id="0" name=""/>
        <dsp:cNvSpPr/>
      </dsp:nvSpPr>
      <dsp:spPr>
        <a:xfrm>
          <a:off x="1595012" y="1885388"/>
          <a:ext cx="5251941" cy="1125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BE800-80EC-4326-8A0F-FC25B441D420}">
      <dsp:nvSpPr>
        <dsp:cNvPr id="0" name=""/>
        <dsp:cNvSpPr/>
      </dsp:nvSpPr>
      <dsp:spPr>
        <a:xfrm>
          <a:off x="1792004" y="2072530"/>
          <a:ext cx="5251941" cy="1125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Коммерческий директор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(1 единица)</a:t>
          </a:r>
        </a:p>
      </dsp:txBody>
      <dsp:txXfrm>
        <a:off x="1824978" y="2105504"/>
        <a:ext cx="5185993" cy="1059860"/>
      </dsp:txXfrm>
    </dsp:sp>
    <dsp:sp modelId="{2AFA5DF9-DEF2-4CD1-A0A7-016458A1FD90}">
      <dsp:nvSpPr>
        <dsp:cNvPr id="0" name=""/>
        <dsp:cNvSpPr/>
      </dsp:nvSpPr>
      <dsp:spPr>
        <a:xfrm>
          <a:off x="338" y="3526823"/>
          <a:ext cx="1772926" cy="11258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03554-D56A-4499-B0BD-C40485800EC1}">
      <dsp:nvSpPr>
        <dsp:cNvPr id="0" name=""/>
        <dsp:cNvSpPr/>
      </dsp:nvSpPr>
      <dsp:spPr>
        <a:xfrm>
          <a:off x="197330" y="3713965"/>
          <a:ext cx="1772926" cy="1125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Отдел кадров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(3 единицы)</a:t>
          </a:r>
        </a:p>
      </dsp:txBody>
      <dsp:txXfrm>
        <a:off x="230304" y="3746939"/>
        <a:ext cx="1706978" cy="1059860"/>
      </dsp:txXfrm>
    </dsp:sp>
    <dsp:sp modelId="{E00EB1E9-6CE5-464C-9FBD-41378F4AD2B9}">
      <dsp:nvSpPr>
        <dsp:cNvPr id="0" name=""/>
        <dsp:cNvSpPr/>
      </dsp:nvSpPr>
      <dsp:spPr>
        <a:xfrm>
          <a:off x="2167249" y="3526823"/>
          <a:ext cx="1772926" cy="11258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05CB0-0233-4383-BA88-CA3037D176AA}">
      <dsp:nvSpPr>
        <dsp:cNvPr id="0" name=""/>
        <dsp:cNvSpPr/>
      </dsp:nvSpPr>
      <dsp:spPr>
        <a:xfrm>
          <a:off x="2364241" y="3713965"/>
          <a:ext cx="1772926" cy="1125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Бухгалтерия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(2 единицы)</a:t>
          </a:r>
        </a:p>
      </dsp:txBody>
      <dsp:txXfrm>
        <a:off x="2397215" y="3746939"/>
        <a:ext cx="1706978" cy="1059860"/>
      </dsp:txXfrm>
    </dsp:sp>
    <dsp:sp modelId="{8DFAEDC1-F4AB-48F0-BC5D-3055EB5926D0}">
      <dsp:nvSpPr>
        <dsp:cNvPr id="0" name=""/>
        <dsp:cNvSpPr/>
      </dsp:nvSpPr>
      <dsp:spPr>
        <a:xfrm>
          <a:off x="4334160" y="3526823"/>
          <a:ext cx="1772926" cy="11258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7E597-2C6B-4511-A385-D67227CD3BDB}">
      <dsp:nvSpPr>
        <dsp:cNvPr id="0" name=""/>
        <dsp:cNvSpPr/>
      </dsp:nvSpPr>
      <dsp:spPr>
        <a:xfrm>
          <a:off x="4531152" y="3713965"/>
          <a:ext cx="1772926" cy="1125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Отдел продаж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(6 единиц)</a:t>
          </a:r>
        </a:p>
      </dsp:txBody>
      <dsp:txXfrm>
        <a:off x="4564126" y="3746939"/>
        <a:ext cx="1706978" cy="1059860"/>
      </dsp:txXfrm>
    </dsp:sp>
    <dsp:sp modelId="{F69B50C0-F8A4-4E4B-BDC6-E16B286968F5}">
      <dsp:nvSpPr>
        <dsp:cNvPr id="0" name=""/>
        <dsp:cNvSpPr/>
      </dsp:nvSpPr>
      <dsp:spPr>
        <a:xfrm>
          <a:off x="6501071" y="3526823"/>
          <a:ext cx="1940557" cy="11258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B7C4C-F8AF-4B10-8F5D-BB34137AC1BD}">
      <dsp:nvSpPr>
        <dsp:cNvPr id="0" name=""/>
        <dsp:cNvSpPr/>
      </dsp:nvSpPr>
      <dsp:spPr>
        <a:xfrm>
          <a:off x="6698062" y="3713965"/>
          <a:ext cx="1940557" cy="1125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Производственный цех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(12 единиц)</a:t>
          </a:r>
        </a:p>
      </dsp:txBody>
      <dsp:txXfrm>
        <a:off x="6731036" y="3746939"/>
        <a:ext cx="1874609" cy="105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90673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BE741858-E3CA-4C30-9D94-B3E7454F73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7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A06-2576-4317-9918-DE5666745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7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A06-2576-4317-9918-DE56667456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6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A06-2576-4317-9918-DE56667456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64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A06-2576-4317-9918-DE5666745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23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A06-2576-4317-9918-DE56667456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7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A06-2576-4317-9918-DE56667456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8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5F6-8B83-4D65-896D-3EEBFD75111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04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39E0-91F1-4BC9-BE67-AB32F1E71E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2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8EA-4154-45CC-BBE3-438B7F56B3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19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93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AF0C-A13A-461F-987E-CD43E91FF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3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06DE-A36F-4B98-B5B7-872FDA113A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3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CCF-00E1-43E0-A013-7B74FDB6F7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7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5FE-C004-4173-8268-FCF9B3B392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64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57B-67AF-45F9-A9C5-5C088F39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4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915173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654A06-2576-4317-9918-DE5666745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1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080655" y="2032448"/>
            <a:ext cx="763108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ВЫПУСКНОЙ АТТЕСТАЦИОННОЙ РАБОТЕ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СИСТЕМЫ УПРАВЛЕНИЯ ПЕРСОНАЛОМ </a:t>
            </a:r>
          </a:p>
          <a:p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ООО ПКФ «АВЕРС»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059"/>
            <a:ext cx="3316928" cy="11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" y="1161544"/>
            <a:ext cx="326928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0115" y="4251481"/>
            <a:ext cx="4953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 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Аверьянова Любовь Дмитриевна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</a:p>
          <a:p>
            <a:pPr algn="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Шахворостов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Георгий Ильич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81505" y="6434358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10</a:t>
            </a:fld>
            <a:endParaRPr lang="ru-RU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EE200-F033-624C-73A1-608568B17666}"/>
              </a:ext>
            </a:extLst>
          </p:cNvPr>
          <p:cNvSpPr txBox="1"/>
          <p:nvPr/>
        </p:nvSpPr>
        <p:spPr>
          <a:xfrm>
            <a:off x="650522" y="459091"/>
            <a:ext cx="89452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«1С: Управление по целям и KPI»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DB6810-CE26-D653-2150-CE1762459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1326307"/>
            <a:ext cx="8945217" cy="420538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6F225E-FF2A-3051-7897-56A795A91242}"/>
              </a:ext>
            </a:extLst>
          </p:cNvPr>
          <p:cNvSpPr txBox="1"/>
          <p:nvPr/>
        </p:nvSpPr>
        <p:spPr>
          <a:xfrm>
            <a:off x="1926233" y="5583301"/>
            <a:ext cx="597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оценки результатов работы</a:t>
            </a:r>
            <a:endParaRPr lang="ru-RU" dirty="0"/>
          </a:p>
        </p:txBody>
      </p:sp>
      <p:pic>
        <p:nvPicPr>
          <p:cNvPr id="7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45AE13BE-89F6-C5CB-D3A3-D3B87D821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209" y="67511"/>
            <a:ext cx="1325461" cy="1325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1505" y="6438242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11</a:t>
            </a:fld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FF7A46-1421-EB39-88A5-A40309D72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4" y="640774"/>
            <a:ext cx="4586688" cy="331977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3FEF2C-9F89-0AD7-DCBF-DCD9E4885E11}"/>
              </a:ext>
            </a:extLst>
          </p:cNvPr>
          <p:cNvSpPr txBox="1"/>
          <p:nvPr/>
        </p:nvSpPr>
        <p:spPr>
          <a:xfrm>
            <a:off x="523643" y="-67112"/>
            <a:ext cx="4956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BSC-карта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72BB17-064D-3B6E-D0E2-54F3CA5EA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4156"/>
            <a:ext cx="4855958" cy="329049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B7DD77-EE01-0876-D501-A8173011D13F}"/>
              </a:ext>
            </a:extLst>
          </p:cNvPr>
          <p:cNvSpPr txBox="1"/>
          <p:nvPr/>
        </p:nvSpPr>
        <p:spPr>
          <a:xfrm>
            <a:off x="5244488" y="-67112"/>
            <a:ext cx="4957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</a:t>
            </a:r>
            <a:r>
              <a:rPr lang="ru-RU" sz="4000" b="1" dirty="0" err="1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ashboards</a:t>
            </a:r>
            <a:endParaRPr lang="ru-RU" sz="4000" b="1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01715C-2C00-C8D8-5259-304020E86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70" y="3339524"/>
            <a:ext cx="4290867" cy="287770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02875F-4938-7D8F-04CB-D9A645D60280}"/>
              </a:ext>
            </a:extLst>
          </p:cNvPr>
          <p:cNvSpPr txBox="1"/>
          <p:nvPr/>
        </p:nvSpPr>
        <p:spPr>
          <a:xfrm>
            <a:off x="1820411" y="6397240"/>
            <a:ext cx="5414248" cy="48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b="1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Аналитическая отчетность системы</a:t>
            </a:r>
          </a:p>
        </p:txBody>
      </p:sp>
      <p:pic>
        <p:nvPicPr>
          <p:cNvPr id="11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0B27234F-BA76-2D96-42F0-BDE42285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845"/>
            <a:ext cx="1088496" cy="1088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49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1505" y="6459297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12</a:t>
            </a:fld>
            <a:endParaRPr lang="ru-RU" sz="200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362C52A-C2C5-997C-A84A-E572AED31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48935"/>
              </p:ext>
            </p:extLst>
          </p:nvPr>
        </p:nvGraphicFramePr>
        <p:xfrm>
          <a:off x="463584" y="389108"/>
          <a:ext cx="8978832" cy="6291011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76277">
                  <a:extLst>
                    <a:ext uri="{9D8B030D-6E8A-4147-A177-3AD203B41FA5}">
                      <a16:colId xmlns:a16="http://schemas.microsoft.com/office/drawing/2014/main" val="480751861"/>
                    </a:ext>
                  </a:extLst>
                </a:gridCol>
                <a:gridCol w="2980280">
                  <a:extLst>
                    <a:ext uri="{9D8B030D-6E8A-4147-A177-3AD203B41FA5}">
                      <a16:colId xmlns:a16="http://schemas.microsoft.com/office/drawing/2014/main" val="1891552998"/>
                    </a:ext>
                  </a:extLst>
                </a:gridCol>
                <a:gridCol w="4222275">
                  <a:extLst>
                    <a:ext uri="{9D8B030D-6E8A-4147-A177-3AD203B41FA5}">
                      <a16:colId xmlns:a16="http://schemas.microsoft.com/office/drawing/2014/main" val="128370576"/>
                    </a:ext>
                  </a:extLst>
                </a:gridCol>
              </a:tblGrid>
              <a:tr h="297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1С: Бухгалтерия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1С: Управление по целям и KPI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212319"/>
                  </a:ext>
                </a:extLst>
              </a:tr>
              <a:tr h="1528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работы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данных «постфактум», фиксация прошедших событий (оценок, решений)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руководителей в цикле управления персоналом: постановка целей, оценка, предоставление обратной связи и т.п. Наличие конструктора HR-процессов, рассылка уведомлений и робот-помощник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815099"/>
                  </a:ext>
                </a:extLst>
              </a:tr>
              <a:tr h="6055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 к информации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Большинство сотрудников не имеет доступа к системе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сотрудник может иметь личный портал с набором интерфейсов в соответствии с ролью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136481"/>
                  </a:ext>
                </a:extLst>
              </a:tr>
              <a:tr h="759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 «KPI»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премии на основании формул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цикл управления по целям: от стратегических целей, трансляция целей на персонал, вплоть до расчета премиальной части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835271"/>
                  </a:ext>
                </a:extLst>
              </a:tr>
              <a:tr h="913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 HR-процессов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Центральными являются процессы кадрового учета и расчета зарплаты, а также налоговая отчетность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цикл управления талантами: от KPI, через оценку компетенций, обучение и развитие, управление кадровыми рисками.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379493"/>
                  </a:ext>
                </a:extLst>
              </a:tr>
              <a:tr h="913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безопасности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правило, корпоративные требования безопасности не предполагают доступа сотрудников в зарплатную систему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ориентирована на управленческие задачи. Сотрудник имеет доступ только к личным данным и информации по своей команде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977903"/>
                  </a:ext>
                </a:extLst>
              </a:tr>
              <a:tr h="913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HR-аналитики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на основании кадровых, зарплатных данных и аналитика подбора персонала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 KPI и бизнес - показателей. Конструктор HR-характеристик: любые аналитики, в том числе по компетенциям и кадровым рискам.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33" marR="29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97589"/>
                  </a:ext>
                </a:extLst>
              </a:tr>
            </a:tbl>
          </a:graphicData>
        </a:graphic>
      </p:graphicFrame>
      <p:pic>
        <p:nvPicPr>
          <p:cNvPr id="8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A997557E-A2CC-FBED-FC00-456E8FA4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9714" cy="769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08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1505" y="6459297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13</a:t>
            </a:fld>
            <a:endParaRPr lang="ru-RU" sz="200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2D1C5C-351D-4379-270C-AF473B98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46" y="-259003"/>
            <a:ext cx="6858000" cy="6858000"/>
          </a:xfrm>
          <a:prstGeom prst="rect">
            <a:avLst/>
          </a:prstGeom>
        </p:spPr>
      </p:pic>
      <p:pic>
        <p:nvPicPr>
          <p:cNvPr id="7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5773D0F9-9330-3C4E-CD5B-130409AC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206" y="111531"/>
            <a:ext cx="1390500" cy="13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96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17357" y="6484235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14</a:t>
            </a:fld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5799" y="2978455"/>
            <a:ext cx="73548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b="1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4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E3CE0CB4-E55F-2BF0-2028-CC459D61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598" y="3962077"/>
            <a:ext cx="2170677" cy="2170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895350" y="1307914"/>
            <a:ext cx="8486155" cy="9523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81505" y="6492548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2</a:t>
            </a:fld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719" y="1627781"/>
            <a:ext cx="1833468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2376187" y="1441398"/>
            <a:ext cx="6940054" cy="1080120"/>
            <a:chOff x="0" y="-1661377"/>
            <a:chExt cx="5383163" cy="359423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-1661377"/>
              <a:ext cx="5383163" cy="3594239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26955" y="-1275445"/>
              <a:ext cx="5032251" cy="2995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/>
                <a:t>Разработка предложений по совершенствованию системы управления персоналом на основе внедрения проектного подхода в организации ООО ПКФ «Аверс»</a:t>
              </a:r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62514326"/>
              </p:ext>
            </p:extLst>
          </p:nvPr>
        </p:nvGraphicFramePr>
        <p:xfrm>
          <a:off x="748146" y="3082924"/>
          <a:ext cx="8354291" cy="317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1D6B993F-0096-E91E-F78B-203955EC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2531" y="82109"/>
            <a:ext cx="1390500" cy="139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89212" y="6438528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3</a:t>
            </a:fld>
            <a:endParaRPr lang="ru-RU" sz="2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0386" y="423109"/>
            <a:ext cx="8625228" cy="563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105716" y="2758025"/>
            <a:ext cx="2088232" cy="3657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845170" y="2733920"/>
            <a:ext cx="2160240" cy="3657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728640" y="2758025"/>
            <a:ext cx="2016224" cy="3657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40386" y="2760653"/>
            <a:ext cx="2016224" cy="3657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05970" y="1470974"/>
            <a:ext cx="8136904" cy="990600"/>
            <a:chOff x="624" y="1152"/>
            <a:chExt cx="4080" cy="72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4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7030A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3604" y="1296"/>
              <a:ext cx="810" cy="96"/>
              <a:chOff x="2003" y="3439"/>
              <a:chExt cx="464" cy="244"/>
            </a:xfrm>
          </p:grpSpPr>
          <p:sp>
            <p:nvSpPr>
              <p:cNvPr id="16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Oval 24"/>
              <p:cNvSpPr>
                <a:spLocks noChangeArrowheads="1"/>
              </p:cNvSpPr>
              <p:nvPr/>
            </p:nvSpPr>
            <p:spPr bwMode="gray">
              <a:xfrm>
                <a:off x="2396" y="3444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rgbClr val="7030A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gray">
          <a:xfrm>
            <a:off x="1210026" y="1686998"/>
            <a:ext cx="3978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1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712394" y="2832661"/>
            <a:ext cx="19442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сущность системы управления персоналом</a:t>
            </a:r>
            <a:endParaRPr lang="ru-RU" b="0" i="0" u="none" dirty="0">
              <a:solidFill>
                <a:schemeClr val="tx1"/>
              </a:solidFill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800648" y="2830033"/>
            <a:ext cx="187220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правового регулирования и функционирования систем управления персоналом</a:t>
            </a:r>
            <a:endParaRPr lang="ru-RU" sz="2300" dirty="0">
              <a:solidFill>
                <a:schemeClr val="tx1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845170" y="2805928"/>
            <a:ext cx="20882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состояния системы управления персоналом в ООО ПКФ «Аверс»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105716" y="2806765"/>
            <a:ext cx="215989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предложения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системы управления персоналом на основе проектного подхода в ООО ПКФ «Аверс»</a:t>
            </a: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gray">
          <a:xfrm>
            <a:off x="3370266" y="1614990"/>
            <a:ext cx="3978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2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5458498" y="1614990"/>
            <a:ext cx="3978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3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gray">
          <a:xfrm>
            <a:off x="7690746" y="1614990"/>
            <a:ext cx="3978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4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36" name="Picture 2" descr="C:\Users\Администратор\Desktop\28.05\bs5h6yAWpDK29-W6UkXrLERsW4H42fpne-nlKgkgkUTRO6nvjXR0kDZYWaH9C5yE9WnY6Mgu3Cyy_bd88Ks4gniKY-k_Tudn-q-grUUc7D5FZgvdrIy9PnDu4TgIJIkax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707" y="5352554"/>
            <a:ext cx="1472157" cy="1505446"/>
          </a:xfrm>
          <a:prstGeom prst="rect">
            <a:avLst/>
          </a:prstGeom>
          <a:noFill/>
        </p:spPr>
      </p:pic>
      <p:pic>
        <p:nvPicPr>
          <p:cNvPr id="37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52053C8B-6105-0F2E-D61E-988B846B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879" y="76285"/>
            <a:ext cx="1390500" cy="13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6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B4D6B2-269B-641D-F779-8B838B84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50863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4</a:t>
            </a:fld>
            <a:endParaRPr lang="ru-RU" sz="200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86151A4-3408-F58F-7BA1-8C086D05B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89192"/>
              </p:ext>
            </p:extLst>
          </p:nvPr>
        </p:nvGraphicFramePr>
        <p:xfrm>
          <a:off x="659295" y="618067"/>
          <a:ext cx="8587410" cy="562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6545D0D6-DFDA-3189-52AA-AA17D456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8595" y="94752"/>
            <a:ext cx="1390500" cy="13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03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2DCA7B-B6E8-A207-06F2-D199FEDA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782" y="6467061"/>
            <a:ext cx="357625" cy="298174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5</a:t>
            </a:fld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C63F64-BF3C-487B-6E59-3CFA02B1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615" y="414130"/>
            <a:ext cx="9064979" cy="602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FF459244-FAF0-FEE6-5D78-DE26D1C5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206" y="103141"/>
            <a:ext cx="1390500" cy="13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1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81505" y="6492240"/>
            <a:ext cx="428469" cy="282633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6</a:t>
            </a:fld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2F7A53-8B36-3CF1-072D-32CCCF5C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903" y="855677"/>
            <a:ext cx="9062880" cy="59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B4E97A-6198-D703-982A-4DCAFD91CF13}"/>
              </a:ext>
            </a:extLst>
          </p:cNvPr>
          <p:cNvSpPr txBox="1"/>
          <p:nvPr/>
        </p:nvSpPr>
        <p:spPr>
          <a:xfrm>
            <a:off x="227572" y="0"/>
            <a:ext cx="8913251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3000" b="1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Дерево целей системы управления </a:t>
            </a:r>
          </a:p>
          <a:p>
            <a:r>
              <a:rPr lang="ru-RU" sz="3000" b="1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персоналом организации</a:t>
            </a:r>
          </a:p>
        </p:txBody>
      </p:sp>
      <p:pic>
        <p:nvPicPr>
          <p:cNvPr id="5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87E3A002-FB65-A299-8FBA-B01DC0AC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718" cy="1071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97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81505" y="6475922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7</a:t>
            </a:fld>
            <a:endParaRPr lang="ru-RU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A672D-4697-7906-DB74-23140B4E3C8B}"/>
              </a:ext>
            </a:extLst>
          </p:cNvPr>
          <p:cNvSpPr txBox="1"/>
          <p:nvPr/>
        </p:nvSpPr>
        <p:spPr>
          <a:xfrm>
            <a:off x="628475" y="458183"/>
            <a:ext cx="8913251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Задачи правового регулирование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79D64D-9A3B-83E2-A6C3-00C8F03A6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5" y="1166069"/>
            <a:ext cx="8649050" cy="510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31127C55-7AE8-700B-A0F9-A170AB5F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775" y="71720"/>
            <a:ext cx="1390500" cy="13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29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81505" y="6459297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8</a:t>
            </a:fld>
            <a:endParaRPr lang="ru-RU" sz="2000" dirty="0"/>
          </a:p>
        </p:txBody>
      </p:sp>
      <p:pic>
        <p:nvPicPr>
          <p:cNvPr id="7170" name="Рисунок 6" descr="16413c72f212621401b6be2a0693ce79 (1).png">
            <a:extLst>
              <a:ext uri="{FF2B5EF4-FFF2-40B4-BE49-F238E27FC236}">
                <a16:creationId xmlns:a16="http://schemas.microsoft.com/office/drawing/2014/main" id="{BA1EF0C2-D210-DC0D-4791-EB956085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4" y="1122983"/>
            <a:ext cx="8701532" cy="573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9D1BB1-371E-89D0-F899-E28EEFDC81D2}"/>
              </a:ext>
            </a:extLst>
          </p:cNvPr>
          <p:cNvSpPr txBox="1"/>
          <p:nvPr/>
        </p:nvSpPr>
        <p:spPr>
          <a:xfrm>
            <a:off x="2133601" y="415097"/>
            <a:ext cx="4956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000" b="1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1С: Бухгалтерия 8.2»</a:t>
            </a:r>
          </a:p>
        </p:txBody>
      </p:sp>
      <p:pic>
        <p:nvPicPr>
          <p:cNvPr id="5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52241BED-1BA5-6184-0E13-6194F535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504" y="86364"/>
            <a:ext cx="1163997" cy="1163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71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08797" y="6450984"/>
            <a:ext cx="428469" cy="279400"/>
          </a:xfrm>
        </p:spPr>
        <p:txBody>
          <a:bodyPr/>
          <a:lstStyle/>
          <a:p>
            <a:fld id="{027F3A33-6A4A-4395-8324-C6DCD486F135}" type="slidenum">
              <a:rPr lang="ru-RU" sz="2000" smtClean="0"/>
              <a:pPr/>
              <a:t>9</a:t>
            </a:fld>
            <a:endParaRPr lang="ru-RU" sz="20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6275B07-9665-055E-57AA-276B3A804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535233"/>
              </p:ext>
            </p:extLst>
          </p:nvPr>
        </p:nvGraphicFramePr>
        <p:xfrm>
          <a:off x="637563" y="1115736"/>
          <a:ext cx="8638959" cy="508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4D86B8-F4B8-4A30-5193-0957E24FA26E}"/>
              </a:ext>
            </a:extLst>
          </p:cNvPr>
          <p:cNvSpPr txBox="1"/>
          <p:nvPr/>
        </p:nvSpPr>
        <p:spPr>
          <a:xfrm>
            <a:off x="145773" y="-3184"/>
            <a:ext cx="88657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Организационная структура </a:t>
            </a:r>
          </a:p>
          <a:p>
            <a:r>
              <a:rPr lang="ru-RU" sz="4000" b="1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ООО ПКФ «Аверс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6" name="Picture 5" descr="C:\Users\Администратор\Desktop\Академия\Камышников\gerb-ranhigs.png">
            <a:extLst>
              <a:ext uri="{FF2B5EF4-FFF2-40B4-BE49-F238E27FC236}">
                <a16:creationId xmlns:a16="http://schemas.microsoft.com/office/drawing/2014/main" id="{1BC0A838-FD1C-31A7-5D73-2BF7E325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7687" y="86364"/>
            <a:ext cx="1390500" cy="13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387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5658</TotalTime>
  <Words>438</Words>
  <Application>Microsoft Office PowerPoint</Application>
  <PresentationFormat>Лист A4 (210x297 мм)</PresentationFormat>
  <Paragraphs>97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Segoe Print</vt:lpstr>
      <vt:lpstr>Tahoma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Денис</cp:lastModifiedBy>
  <cp:revision>276</cp:revision>
  <dcterms:created xsi:type="dcterms:W3CDTF">2003-02-28T13:27:04Z</dcterms:created>
  <dcterms:modified xsi:type="dcterms:W3CDTF">2022-07-05T08:37:30Z</dcterms:modified>
</cp:coreProperties>
</file>