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85" r:id="rId4"/>
    <p:sldId id="262" r:id="rId5"/>
    <p:sldId id="286" r:id="rId6"/>
    <p:sldId id="263" r:id="rId7"/>
    <p:sldId id="287" r:id="rId8"/>
    <p:sldId id="288" r:id="rId9"/>
    <p:sldId id="289" r:id="rId10"/>
    <p:sldId id="290" r:id="rId11"/>
    <p:sldId id="291" r:id="rId12"/>
    <p:sldId id="284" r:id="rId13"/>
  </p:sldIdLst>
  <p:sldSz cx="9144000" cy="5143500" type="screen16x9"/>
  <p:notesSz cx="6858000" cy="9144000"/>
  <p:defaultTextStyle>
    <a:defPPr lvl="0">
      <a:defRPr lang="ru-RU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32" autoAdjust="0"/>
  </p:normalViewPr>
  <p:slideViewPr>
    <p:cSldViewPr snapToGrid="0">
      <p:cViewPr varScale="1">
        <p:scale>
          <a:sx n="144" d="100"/>
          <a:sy n="144" d="100"/>
        </p:scale>
        <p:origin x="-672" y="-9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967FA5C6-83EF-A1C3-8F44-2114B51FC14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217253E3-809A-071D-233E-AEEA7BF07EB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188ADB-C2BE-4103-A1E2-B711B9371DAE}" type="datetimeFigureOut">
              <a:rPr lang="ru-RU" smtClean="0"/>
              <a:pPr/>
              <a:t>27.01.2023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084886D4-4239-0D2B-90D8-B8B1922E510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032D8BB5-AECB-4BC8-74BE-CC939EDA569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2E80DC-3E20-47FF-A493-C6FA3DCCFE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4855756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4BE071-3A64-4A53-9E36-C59B9F7A801E}" type="datetimeFigureOut">
              <a:rPr lang="ru-RU" smtClean="0"/>
              <a:pPr/>
              <a:t>27.01.2023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116A9D-E113-4B14-9136-F8E2305F4C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16A9D-E113-4B14-9136-F8E2305F4C68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116A9D-E113-4B14-9136-F8E2305F4C68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925981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116A9D-E113-4B14-9136-F8E2305F4C68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158676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116A9D-E113-4B14-9136-F8E2305F4C68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09531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116A9D-E113-4B14-9136-F8E2305F4C68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729453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1714494"/>
            <a:ext cx="5957902" cy="1102519"/>
          </a:xfrm>
        </p:spPr>
        <p:txBody>
          <a:bodyPr/>
          <a:lstStyle>
            <a:lvl1pPr algn="l"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786" y="2928940"/>
            <a:ext cx="5929354" cy="71438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4C2DB-8219-4CC1-970D-7997B0F5EB40}" type="datetime1">
              <a:rPr lang="ru-RU" smtClean="0"/>
              <a:pPr/>
              <a:t>27.01.2023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" name="Рисунок 9" descr="Ресурс 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42910" y="1714494"/>
            <a:ext cx="61940" cy="1928826"/>
          </a:xfrm>
          <a:prstGeom prst="rect">
            <a:avLst/>
          </a:prstGeom>
        </p:spPr>
      </p:pic>
      <p:pic>
        <p:nvPicPr>
          <p:cNvPr id="11" name="Рисунок 10" descr="синегей созвездие 4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143768" y="0"/>
            <a:ext cx="5278983" cy="5143500"/>
          </a:xfrm>
          <a:prstGeom prst="rect">
            <a:avLst/>
          </a:prstGeom>
        </p:spPr>
      </p:pic>
      <p:pic>
        <p:nvPicPr>
          <p:cNvPr id="12" name="Рисунок 11" descr="Ресурс 7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42910" y="142858"/>
            <a:ext cx="2214578" cy="7323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05979"/>
            <a:ext cx="8258204" cy="857250"/>
          </a:xfrm>
        </p:spPr>
        <p:txBody>
          <a:bodyPr/>
          <a:lstStyle>
            <a:lvl1pPr algn="l"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28596" y="1200151"/>
            <a:ext cx="8258204" cy="2586045"/>
          </a:xfrm>
        </p:spPr>
        <p:txBody>
          <a:bodyPr vert="horz"/>
          <a:lstStyle>
            <a:lvl1pPr>
              <a:buClr>
                <a:schemeClr val="accent2">
                  <a:lumMod val="50000"/>
                </a:schemeClr>
              </a:buClr>
              <a:buFont typeface="Courier New" pitchFamily="49" charset="0"/>
              <a:buChar char="o"/>
              <a:defRPr>
                <a:solidFill>
                  <a:schemeClr val="accent2">
                    <a:lumMod val="75000"/>
                  </a:schemeClr>
                </a:solidFill>
              </a:defRPr>
            </a:lvl1pPr>
            <a:lvl2pPr>
              <a:buClr>
                <a:schemeClr val="accent2">
                  <a:lumMod val="50000"/>
                </a:schemeClr>
              </a:buClr>
              <a:buFont typeface="Courier New" pitchFamily="49" charset="0"/>
              <a:buChar char="o"/>
              <a:defRPr>
                <a:solidFill>
                  <a:schemeClr val="accent2">
                    <a:lumMod val="75000"/>
                  </a:schemeClr>
                </a:solidFill>
              </a:defRPr>
            </a:lvl2pPr>
            <a:lvl3pPr>
              <a:buClr>
                <a:schemeClr val="accent2">
                  <a:lumMod val="50000"/>
                </a:schemeClr>
              </a:buClr>
              <a:buFont typeface="Courier New" pitchFamily="49" charset="0"/>
              <a:buChar char="o"/>
              <a:defRPr>
                <a:solidFill>
                  <a:schemeClr val="accent2">
                    <a:lumMod val="75000"/>
                  </a:schemeClr>
                </a:solidFill>
              </a:defRPr>
            </a:lvl3pPr>
            <a:lvl4pPr>
              <a:buClr>
                <a:schemeClr val="accent2">
                  <a:lumMod val="50000"/>
                </a:schemeClr>
              </a:buClr>
              <a:buFont typeface="Courier New" pitchFamily="49" charset="0"/>
              <a:buChar char="o"/>
              <a:defRPr>
                <a:solidFill>
                  <a:schemeClr val="accent2">
                    <a:lumMod val="75000"/>
                  </a:schemeClr>
                </a:solidFill>
              </a:defRPr>
            </a:lvl4pPr>
            <a:lvl5pPr>
              <a:buClr>
                <a:schemeClr val="accent2">
                  <a:lumMod val="50000"/>
                </a:schemeClr>
              </a:buClr>
              <a:buFont typeface="Courier New" pitchFamily="49" charset="0"/>
              <a:buChar char="o"/>
              <a:defRPr>
                <a:solidFill>
                  <a:schemeClr val="accent2">
                    <a:lumMod val="75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D3C48-1266-4697-8E16-139C9DD74D69}" type="datetime1">
              <a:rPr lang="ru-RU" smtClean="0"/>
              <a:pPr/>
              <a:t>27.01.2023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Ресурс 9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V="1">
            <a:off x="0" y="4429138"/>
            <a:ext cx="9144000" cy="580111"/>
          </a:xfrm>
          <a:prstGeom prst="rect">
            <a:avLst/>
          </a:prstGeom>
        </p:spPr>
      </p:pic>
      <p:pic>
        <p:nvPicPr>
          <p:cNvPr id="8" name="Рисунок 7" descr="Ресурс 1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 rot="5400000" flipH="1">
            <a:off x="2263124" y="-762976"/>
            <a:ext cx="45719" cy="37147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008845"/>
          </a:xfrm>
        </p:spPr>
        <p:txBody>
          <a:bodyPr vert="eaVert"/>
          <a:lstStyle>
            <a:lvl1pPr algn="l"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008845"/>
          </a:xfrm>
        </p:spPr>
        <p:txBody>
          <a:bodyPr vert="eaVert"/>
          <a:lstStyle>
            <a:lvl2pPr>
              <a:buClr>
                <a:schemeClr val="accent2">
                  <a:lumMod val="50000"/>
                </a:schemeClr>
              </a:buClr>
              <a:buFont typeface="Courier New" pitchFamily="49" charset="0"/>
              <a:buChar char="o"/>
              <a:defRPr>
                <a:solidFill>
                  <a:schemeClr val="accent2">
                    <a:lumMod val="75000"/>
                  </a:schemeClr>
                </a:solidFill>
              </a:defRPr>
            </a:lvl2pPr>
            <a:lvl3pPr>
              <a:buClr>
                <a:schemeClr val="accent2">
                  <a:lumMod val="50000"/>
                </a:schemeClr>
              </a:buClr>
              <a:buFont typeface="Courier New" pitchFamily="49" charset="0"/>
              <a:buChar char="o"/>
              <a:defRPr>
                <a:solidFill>
                  <a:schemeClr val="accent2">
                    <a:lumMod val="75000"/>
                  </a:schemeClr>
                </a:solidFill>
              </a:defRPr>
            </a:lvl3pPr>
            <a:lvl4pPr>
              <a:buClr>
                <a:schemeClr val="accent2">
                  <a:lumMod val="50000"/>
                </a:schemeClr>
              </a:buClr>
              <a:buFont typeface="Courier New" pitchFamily="49" charset="0"/>
              <a:buChar char="o"/>
              <a:defRPr>
                <a:solidFill>
                  <a:schemeClr val="accent2">
                    <a:lumMod val="75000"/>
                  </a:schemeClr>
                </a:solidFill>
              </a:defRPr>
            </a:lvl4pPr>
            <a:lvl5pPr>
              <a:buClr>
                <a:schemeClr val="accent2">
                  <a:lumMod val="50000"/>
                </a:schemeClr>
              </a:buClr>
              <a:buFont typeface="Courier New" pitchFamily="49" charset="0"/>
              <a:buChar char="o"/>
              <a:defRPr>
                <a:solidFill>
                  <a:schemeClr val="accent2">
                    <a:lumMod val="75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E675C-4D86-4E9E-91F4-67E39BD31BDA}" type="datetime1">
              <a:rPr lang="ru-RU" smtClean="0"/>
              <a:pPr/>
              <a:t>27.01.2023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Ресурс 9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V="1">
            <a:off x="0" y="4429138"/>
            <a:ext cx="9144000" cy="58011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/>
          <p:cNvSpPr>
            <a:spLocks noGrp="1"/>
          </p:cNvSpPr>
          <p:nvPr>
            <p:ph type="pic" sz="quarter" idx="13"/>
          </p:nvPr>
        </p:nvSpPr>
        <p:spPr>
          <a:xfrm>
            <a:off x="1928794" y="1571618"/>
            <a:ext cx="1214437" cy="1214438"/>
          </a:xfrm>
        </p:spPr>
        <p:txBody>
          <a:bodyPr>
            <a:normAutofit/>
          </a:bodyPr>
          <a:lstStyle>
            <a:lvl1pPr>
              <a:buNone/>
              <a:defRPr sz="2000">
                <a:solidFill>
                  <a:schemeClr val="tx2">
                    <a:lumMod val="8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714480" y="142858"/>
            <a:ext cx="5929354" cy="8572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ru-RU" sz="3600" dirty="0"/>
              <a:t>Наши контакты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43E07-385F-4E95-93A5-DBE93A95EE4E}" type="datetime1">
              <a:rPr lang="ru-RU" smtClean="0"/>
              <a:pPr/>
              <a:t>27.01.2023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Ресурс 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rot="5400000" flipH="1">
            <a:off x="3620446" y="-834414"/>
            <a:ext cx="45719" cy="3714775"/>
          </a:xfrm>
          <a:prstGeom prst="rect">
            <a:avLst/>
          </a:prstGeom>
        </p:spPr>
      </p:pic>
      <p:pic>
        <p:nvPicPr>
          <p:cNvPr id="9" name="Рисунок 8" descr="Ресурс 1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00166" y="4143386"/>
            <a:ext cx="6429388" cy="867580"/>
          </a:xfrm>
          <a:prstGeom prst="rect">
            <a:avLst/>
          </a:prstGeom>
        </p:spPr>
      </p:pic>
      <p:sp>
        <p:nvSpPr>
          <p:cNvPr id="14" name="Текст 13"/>
          <p:cNvSpPr>
            <a:spLocks noGrp="1"/>
          </p:cNvSpPr>
          <p:nvPr>
            <p:ph type="body" sz="quarter" idx="14" hasCustomPrompt="1"/>
          </p:nvPr>
        </p:nvSpPr>
        <p:spPr>
          <a:xfrm>
            <a:off x="3726254" y="1643056"/>
            <a:ext cx="3929063" cy="500063"/>
          </a:xfrm>
        </p:spPr>
        <p:txBody>
          <a:bodyPr>
            <a:normAutofit/>
          </a:bodyPr>
          <a:lstStyle>
            <a:lvl1pPr>
              <a:buNone/>
              <a:defRPr sz="2400"/>
            </a:lvl1pPr>
          </a:lstStyle>
          <a:p>
            <a:pPr lvl="0"/>
            <a:r>
              <a:rPr lang="ru-RU" dirty="0"/>
              <a:t>ФИО</a:t>
            </a:r>
          </a:p>
        </p:txBody>
      </p:sp>
      <p:sp>
        <p:nvSpPr>
          <p:cNvPr id="15" name="Текст 13"/>
          <p:cNvSpPr>
            <a:spLocks noGrp="1"/>
          </p:cNvSpPr>
          <p:nvPr>
            <p:ph type="body" sz="quarter" idx="15" hasCustomPrompt="1"/>
          </p:nvPr>
        </p:nvSpPr>
        <p:spPr>
          <a:xfrm>
            <a:off x="3726247" y="2214552"/>
            <a:ext cx="3929063" cy="500063"/>
          </a:xfr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pPr lvl="0"/>
            <a:r>
              <a:rPr lang="ru-RU" dirty="0"/>
              <a:t>Должность</a:t>
            </a:r>
          </a:p>
        </p:txBody>
      </p:sp>
      <p:pic>
        <p:nvPicPr>
          <p:cNvPr id="16" name="Рисунок 15" descr="Ресурс 3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flipH="1">
            <a:off x="142844" y="0"/>
            <a:ext cx="400467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/>
          <p:cNvSpPr>
            <a:spLocks noGrp="1"/>
          </p:cNvSpPr>
          <p:nvPr>
            <p:ph type="pic" sz="quarter" idx="13"/>
          </p:nvPr>
        </p:nvSpPr>
        <p:spPr>
          <a:xfrm>
            <a:off x="1857356" y="1357304"/>
            <a:ext cx="1000132" cy="1000133"/>
          </a:xfrm>
        </p:spPr>
        <p:txBody>
          <a:bodyPr>
            <a:normAutofit/>
          </a:bodyPr>
          <a:lstStyle>
            <a:lvl1pPr>
              <a:buNone/>
              <a:defRPr sz="2000">
                <a:solidFill>
                  <a:schemeClr val="tx2">
                    <a:lumMod val="8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714480" y="142858"/>
            <a:ext cx="5929354" cy="8572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ru-RU" sz="3600" dirty="0"/>
              <a:t>Наши контакты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A2D4A-1BC3-4699-AE9F-2AB5E7F18991}" type="datetime1">
              <a:rPr lang="ru-RU" smtClean="0"/>
              <a:pPr/>
              <a:t>27.01.2023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Ресурс 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rot="5400000" flipH="1">
            <a:off x="3620446" y="-834414"/>
            <a:ext cx="45719" cy="3714775"/>
          </a:xfrm>
          <a:prstGeom prst="rect">
            <a:avLst/>
          </a:prstGeom>
        </p:spPr>
      </p:pic>
      <p:pic>
        <p:nvPicPr>
          <p:cNvPr id="9" name="Рисунок 8" descr="Ресурс 1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00166" y="4143386"/>
            <a:ext cx="6429388" cy="867580"/>
          </a:xfrm>
          <a:prstGeom prst="rect">
            <a:avLst/>
          </a:prstGeom>
        </p:spPr>
      </p:pic>
      <p:sp>
        <p:nvSpPr>
          <p:cNvPr id="14" name="Текст 13"/>
          <p:cNvSpPr>
            <a:spLocks noGrp="1"/>
          </p:cNvSpPr>
          <p:nvPr>
            <p:ph type="body" sz="quarter" idx="14" hasCustomPrompt="1"/>
          </p:nvPr>
        </p:nvSpPr>
        <p:spPr>
          <a:xfrm>
            <a:off x="3857620" y="1374023"/>
            <a:ext cx="3797697" cy="483344"/>
          </a:xfrm>
        </p:spPr>
        <p:txBody>
          <a:bodyPr>
            <a:normAutofit/>
          </a:bodyPr>
          <a:lstStyle>
            <a:lvl1pPr>
              <a:buNone/>
              <a:defRPr sz="2400"/>
            </a:lvl1pPr>
          </a:lstStyle>
          <a:p>
            <a:pPr lvl="0"/>
            <a:r>
              <a:rPr lang="ru-RU" dirty="0"/>
              <a:t>ФИО</a:t>
            </a:r>
          </a:p>
        </p:txBody>
      </p:sp>
      <p:sp>
        <p:nvSpPr>
          <p:cNvPr id="15" name="Текст 13"/>
          <p:cNvSpPr>
            <a:spLocks noGrp="1"/>
          </p:cNvSpPr>
          <p:nvPr>
            <p:ph type="body" sz="quarter" idx="15" hasCustomPrompt="1"/>
          </p:nvPr>
        </p:nvSpPr>
        <p:spPr>
          <a:xfrm>
            <a:off x="3857620" y="1945520"/>
            <a:ext cx="3797690" cy="483343"/>
          </a:xfr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pPr lvl="0"/>
            <a:r>
              <a:rPr lang="ru-RU" dirty="0"/>
              <a:t>Должность</a:t>
            </a:r>
          </a:p>
        </p:txBody>
      </p:sp>
      <p:pic>
        <p:nvPicPr>
          <p:cNvPr id="16" name="Рисунок 15" descr="Ресурс 3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flipH="1">
            <a:off x="142844" y="0"/>
            <a:ext cx="400467" cy="5143500"/>
          </a:xfrm>
          <a:prstGeom prst="rect">
            <a:avLst/>
          </a:prstGeom>
        </p:spPr>
      </p:pic>
      <p:sp>
        <p:nvSpPr>
          <p:cNvPr id="24" name="Текст 13"/>
          <p:cNvSpPr>
            <a:spLocks noGrp="1"/>
          </p:cNvSpPr>
          <p:nvPr>
            <p:ph type="body" sz="quarter" idx="20" hasCustomPrompt="1"/>
          </p:nvPr>
        </p:nvSpPr>
        <p:spPr>
          <a:xfrm>
            <a:off x="3857620" y="2714626"/>
            <a:ext cx="3797697" cy="483344"/>
          </a:xfrm>
        </p:spPr>
        <p:txBody>
          <a:bodyPr>
            <a:normAutofit/>
          </a:bodyPr>
          <a:lstStyle>
            <a:lvl1pPr>
              <a:buNone/>
              <a:defRPr sz="2400"/>
            </a:lvl1pPr>
          </a:lstStyle>
          <a:p>
            <a:pPr lvl="0"/>
            <a:r>
              <a:rPr lang="ru-RU" dirty="0"/>
              <a:t>ФИО</a:t>
            </a:r>
          </a:p>
        </p:txBody>
      </p:sp>
      <p:sp>
        <p:nvSpPr>
          <p:cNvPr id="25" name="Текст 13"/>
          <p:cNvSpPr>
            <a:spLocks noGrp="1"/>
          </p:cNvSpPr>
          <p:nvPr>
            <p:ph type="body" sz="quarter" idx="21" hasCustomPrompt="1"/>
          </p:nvPr>
        </p:nvSpPr>
        <p:spPr>
          <a:xfrm>
            <a:off x="3857620" y="3286123"/>
            <a:ext cx="3797690" cy="483343"/>
          </a:xfr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pPr lvl="0"/>
            <a:r>
              <a:rPr lang="ru-RU" dirty="0"/>
              <a:t>Должность</a:t>
            </a:r>
          </a:p>
        </p:txBody>
      </p:sp>
      <p:sp>
        <p:nvSpPr>
          <p:cNvPr id="27" name="Рисунок 11"/>
          <p:cNvSpPr>
            <a:spLocks noGrp="1"/>
          </p:cNvSpPr>
          <p:nvPr>
            <p:ph type="pic" sz="quarter" idx="22"/>
          </p:nvPr>
        </p:nvSpPr>
        <p:spPr>
          <a:xfrm>
            <a:off x="1857356" y="2714626"/>
            <a:ext cx="1000132" cy="1000133"/>
          </a:xfrm>
        </p:spPr>
        <p:txBody>
          <a:bodyPr>
            <a:normAutofit/>
          </a:bodyPr>
          <a:lstStyle>
            <a:lvl1pPr>
              <a:buNone/>
              <a:defRPr sz="2000">
                <a:solidFill>
                  <a:schemeClr val="tx2">
                    <a:lumMod val="85000"/>
                  </a:schemeClr>
                </a:solidFill>
              </a:defRPr>
            </a:lvl1pPr>
          </a:lstStyle>
          <a:p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14296"/>
            <a:ext cx="6286544" cy="857250"/>
          </a:xfrm>
        </p:spPr>
        <p:txBody>
          <a:bodyPr/>
          <a:lstStyle>
            <a:lvl1pPr algn="l"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1285866"/>
            <a:ext cx="6329378" cy="3308757"/>
          </a:xfrm>
        </p:spPr>
        <p:txBody>
          <a:bodyPr/>
          <a:lstStyle>
            <a:lvl2pPr>
              <a:buClr>
                <a:schemeClr val="accent2">
                  <a:lumMod val="50000"/>
                </a:schemeClr>
              </a:buClr>
              <a:buFont typeface="Courier New" pitchFamily="49" charset="0"/>
              <a:buChar char="o"/>
              <a:defRPr>
                <a:solidFill>
                  <a:schemeClr val="accent2">
                    <a:lumMod val="75000"/>
                  </a:schemeClr>
                </a:solidFill>
              </a:defRPr>
            </a:lvl2pPr>
            <a:lvl3pPr>
              <a:buClr>
                <a:schemeClr val="accent2">
                  <a:lumMod val="50000"/>
                </a:schemeClr>
              </a:buClr>
              <a:buFont typeface="Courier New" pitchFamily="49" charset="0"/>
              <a:buChar char="o"/>
              <a:defRPr>
                <a:solidFill>
                  <a:schemeClr val="accent2">
                    <a:lumMod val="75000"/>
                  </a:schemeClr>
                </a:solidFill>
              </a:defRPr>
            </a:lvl3pPr>
            <a:lvl4pPr>
              <a:buClr>
                <a:schemeClr val="accent2">
                  <a:lumMod val="50000"/>
                </a:schemeClr>
              </a:buClr>
              <a:buFont typeface="Courier New" pitchFamily="49" charset="0"/>
              <a:buChar char="o"/>
              <a:defRPr>
                <a:solidFill>
                  <a:schemeClr val="accent2">
                    <a:lumMod val="75000"/>
                  </a:schemeClr>
                </a:solidFill>
              </a:defRPr>
            </a:lvl4pPr>
            <a:lvl5pPr>
              <a:buClr>
                <a:schemeClr val="accent2">
                  <a:lumMod val="50000"/>
                </a:schemeClr>
              </a:buClr>
              <a:buFont typeface="Courier New" pitchFamily="49" charset="0"/>
              <a:buChar char="o"/>
              <a:defRPr>
                <a:solidFill>
                  <a:schemeClr val="accent2">
                    <a:lumMod val="75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F0902-86D5-4264-910B-E86B9C14462E}" type="datetime1">
              <a:rPr lang="ru-RU" smtClean="0"/>
              <a:pPr/>
              <a:t>27.01.2023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 descr="Ресурс 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rot="5400000" flipH="1">
            <a:off x="2763190" y="-691538"/>
            <a:ext cx="45719" cy="3714775"/>
          </a:xfrm>
          <a:prstGeom prst="rect">
            <a:avLst/>
          </a:prstGeom>
        </p:spPr>
      </p:pic>
      <p:pic>
        <p:nvPicPr>
          <p:cNvPr id="13" name="Рисунок 12" descr="Ресурс 3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142844" y="0"/>
            <a:ext cx="400467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3000378"/>
            <a:ext cx="7772400" cy="1021556"/>
          </a:xfrm>
        </p:spPr>
        <p:txBody>
          <a:bodyPr anchor="t"/>
          <a:lstStyle>
            <a:lvl1pPr algn="l">
              <a:defRPr sz="4000" b="1" cap="all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2910" y="357172"/>
            <a:ext cx="7772400" cy="25193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B4AE8-88B9-431F-A236-733950C63777}" type="datetime1">
              <a:rPr lang="ru-RU" smtClean="0"/>
              <a:pPr/>
              <a:t>27.01.2023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 descr="Ресурс 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rot="5400000" flipH="1">
            <a:off x="2477438" y="1165850"/>
            <a:ext cx="45719" cy="3714775"/>
          </a:xfrm>
          <a:prstGeom prst="rect">
            <a:avLst/>
          </a:prstGeom>
        </p:spPr>
      </p:pic>
      <p:pic>
        <p:nvPicPr>
          <p:cNvPr id="10" name="Рисунок 9" descr="Ресурс 9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V="1">
            <a:off x="0" y="4429138"/>
            <a:ext cx="9144000" cy="58011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14296"/>
            <a:ext cx="7215238" cy="857250"/>
          </a:xfrm>
        </p:spPr>
        <p:txBody>
          <a:bodyPr/>
          <a:lstStyle>
            <a:lvl1pPr algn="l"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28662" y="1214428"/>
            <a:ext cx="3571900" cy="3394472"/>
          </a:xfrm>
        </p:spPr>
        <p:txBody>
          <a:bodyPr/>
          <a:lstStyle>
            <a:lvl1pPr>
              <a:buClr>
                <a:schemeClr val="accent2">
                  <a:lumMod val="50000"/>
                </a:schemeClr>
              </a:buClr>
              <a:buFont typeface="Courier New" pitchFamily="49" charset="0"/>
              <a:buChar char="o"/>
              <a:defRPr sz="2800">
                <a:solidFill>
                  <a:schemeClr val="accent2">
                    <a:lumMod val="75000"/>
                  </a:schemeClr>
                </a:solidFill>
              </a:defRPr>
            </a:lvl1pPr>
            <a:lvl2pPr>
              <a:buClr>
                <a:schemeClr val="accent2">
                  <a:lumMod val="50000"/>
                </a:schemeClr>
              </a:buClr>
              <a:buFont typeface="Courier New" pitchFamily="49" charset="0"/>
              <a:buChar char="o"/>
              <a:defRPr sz="2400">
                <a:solidFill>
                  <a:schemeClr val="accent2">
                    <a:lumMod val="75000"/>
                  </a:schemeClr>
                </a:solidFill>
              </a:defRPr>
            </a:lvl2pPr>
            <a:lvl3pPr>
              <a:buClr>
                <a:schemeClr val="accent2">
                  <a:lumMod val="50000"/>
                </a:schemeClr>
              </a:buClr>
              <a:buFont typeface="Courier New" pitchFamily="49" charset="0"/>
              <a:buChar char="o"/>
              <a:defRPr sz="2000">
                <a:solidFill>
                  <a:schemeClr val="accent2">
                    <a:lumMod val="75000"/>
                  </a:schemeClr>
                </a:solidFill>
              </a:defRPr>
            </a:lvl3pPr>
            <a:lvl4pPr>
              <a:buClr>
                <a:schemeClr val="accent2">
                  <a:lumMod val="50000"/>
                </a:schemeClr>
              </a:buClr>
              <a:buFont typeface="Courier New" pitchFamily="49" charset="0"/>
              <a:buChar char="o"/>
              <a:defRPr sz="1800">
                <a:solidFill>
                  <a:schemeClr val="accent2">
                    <a:lumMod val="75000"/>
                  </a:schemeClr>
                </a:solidFill>
              </a:defRPr>
            </a:lvl4pPr>
            <a:lvl5pPr>
              <a:buClr>
                <a:schemeClr val="accent2">
                  <a:lumMod val="50000"/>
                </a:schemeClr>
              </a:buClr>
              <a:buFont typeface="Courier New" pitchFamily="49" charset="0"/>
              <a:buChar char="o"/>
              <a:defRPr sz="1800">
                <a:solidFill>
                  <a:schemeClr val="accent2">
                    <a:lumMod val="7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14876" y="1214428"/>
            <a:ext cx="3429024" cy="3394472"/>
          </a:xfrm>
        </p:spPr>
        <p:txBody>
          <a:bodyPr/>
          <a:lstStyle>
            <a:lvl1pPr>
              <a:buClr>
                <a:schemeClr val="accent2">
                  <a:lumMod val="50000"/>
                </a:schemeClr>
              </a:buClr>
              <a:buFont typeface="Courier New" pitchFamily="49" charset="0"/>
              <a:buChar char="o"/>
              <a:defRPr sz="2800">
                <a:solidFill>
                  <a:schemeClr val="accent2">
                    <a:lumMod val="75000"/>
                  </a:schemeClr>
                </a:solidFill>
              </a:defRPr>
            </a:lvl1pPr>
            <a:lvl2pPr>
              <a:buClr>
                <a:schemeClr val="accent2">
                  <a:lumMod val="50000"/>
                </a:schemeClr>
              </a:buClr>
              <a:buFont typeface="Courier New" pitchFamily="49" charset="0"/>
              <a:buChar char="o"/>
              <a:defRPr sz="2400">
                <a:solidFill>
                  <a:schemeClr val="accent2">
                    <a:lumMod val="75000"/>
                  </a:schemeClr>
                </a:solidFill>
              </a:defRPr>
            </a:lvl2pPr>
            <a:lvl3pPr>
              <a:buClr>
                <a:schemeClr val="accent2">
                  <a:lumMod val="50000"/>
                </a:schemeClr>
              </a:buClr>
              <a:buFont typeface="Courier New" pitchFamily="49" charset="0"/>
              <a:buChar char="o"/>
              <a:defRPr sz="2000">
                <a:solidFill>
                  <a:schemeClr val="accent2">
                    <a:lumMod val="75000"/>
                  </a:schemeClr>
                </a:solidFill>
              </a:defRPr>
            </a:lvl3pPr>
            <a:lvl4pPr>
              <a:buClr>
                <a:schemeClr val="accent2">
                  <a:lumMod val="50000"/>
                </a:schemeClr>
              </a:buClr>
              <a:buFont typeface="Courier New" pitchFamily="49" charset="0"/>
              <a:buChar char="o"/>
              <a:defRPr sz="1800">
                <a:solidFill>
                  <a:schemeClr val="accent2">
                    <a:lumMod val="75000"/>
                  </a:schemeClr>
                </a:solidFill>
              </a:defRPr>
            </a:lvl4pPr>
            <a:lvl5pPr>
              <a:buClr>
                <a:schemeClr val="accent2">
                  <a:lumMod val="50000"/>
                </a:schemeClr>
              </a:buClr>
              <a:buFont typeface="Courier New" pitchFamily="49" charset="0"/>
              <a:buChar char="o"/>
              <a:defRPr sz="1800">
                <a:solidFill>
                  <a:schemeClr val="accent2">
                    <a:lumMod val="7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D2C8D-F87A-420C-B607-D9E7DC012101}" type="datetime1">
              <a:rPr lang="ru-RU" smtClean="0"/>
              <a:pPr/>
              <a:t>27.01.2023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 descr="Ресурс 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rot="5400000" flipH="1">
            <a:off x="2763190" y="-762976"/>
            <a:ext cx="45719" cy="3714775"/>
          </a:xfrm>
          <a:prstGeom prst="rect">
            <a:avLst/>
          </a:prstGeom>
        </p:spPr>
      </p:pic>
      <p:pic>
        <p:nvPicPr>
          <p:cNvPr id="10" name="Рисунок 9" descr="Ресурс 3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142844" y="0"/>
            <a:ext cx="400467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214296"/>
            <a:ext cx="7143800" cy="857250"/>
          </a:xfrm>
        </p:spPr>
        <p:txBody>
          <a:bodyPr/>
          <a:lstStyle>
            <a:lvl1pPr algn="l"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14414" y="1142990"/>
            <a:ext cx="3500462" cy="47982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214414" y="1643056"/>
            <a:ext cx="3500462" cy="2963466"/>
          </a:xfrm>
        </p:spPr>
        <p:txBody>
          <a:bodyPr/>
          <a:lstStyle>
            <a:lvl1pPr>
              <a:buClr>
                <a:schemeClr val="accent2">
                  <a:lumMod val="50000"/>
                </a:schemeClr>
              </a:buClr>
              <a:buFont typeface="Courier New" pitchFamily="49" charset="0"/>
              <a:buChar char="o"/>
              <a:defRPr sz="2400">
                <a:solidFill>
                  <a:schemeClr val="accent2">
                    <a:lumMod val="75000"/>
                  </a:schemeClr>
                </a:solidFill>
              </a:defRPr>
            </a:lvl1pPr>
            <a:lvl2pPr>
              <a:buClr>
                <a:schemeClr val="accent2">
                  <a:lumMod val="50000"/>
                </a:schemeClr>
              </a:buClr>
              <a:buFont typeface="Courier New" pitchFamily="49" charset="0"/>
              <a:buChar char="o"/>
              <a:defRPr sz="2000">
                <a:solidFill>
                  <a:schemeClr val="accent2">
                    <a:lumMod val="75000"/>
                  </a:schemeClr>
                </a:solidFill>
              </a:defRPr>
            </a:lvl2pPr>
            <a:lvl3pPr>
              <a:buClr>
                <a:schemeClr val="accent2">
                  <a:lumMod val="50000"/>
                </a:schemeClr>
              </a:buClr>
              <a:buFont typeface="Courier New" pitchFamily="49" charset="0"/>
              <a:buChar char="o"/>
              <a:defRPr sz="1800">
                <a:solidFill>
                  <a:schemeClr val="accent2">
                    <a:lumMod val="75000"/>
                  </a:schemeClr>
                </a:solidFill>
              </a:defRPr>
            </a:lvl3pPr>
            <a:lvl4pPr>
              <a:buClr>
                <a:schemeClr val="accent2">
                  <a:lumMod val="50000"/>
                </a:schemeClr>
              </a:buClr>
              <a:buFont typeface="Courier New" pitchFamily="49" charset="0"/>
              <a:buChar char="o"/>
              <a:defRPr sz="1600">
                <a:solidFill>
                  <a:schemeClr val="accent2">
                    <a:lumMod val="75000"/>
                  </a:schemeClr>
                </a:solidFill>
              </a:defRPr>
            </a:lvl4pPr>
            <a:lvl5pPr>
              <a:buClr>
                <a:schemeClr val="accent2">
                  <a:lumMod val="50000"/>
                </a:schemeClr>
              </a:buClr>
              <a:buFont typeface="Courier New" pitchFamily="49" charset="0"/>
              <a:buChar char="o"/>
              <a:defRPr sz="1600">
                <a:solidFill>
                  <a:schemeClr val="accent2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857752" y="1142990"/>
            <a:ext cx="3500463" cy="47982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857752" y="1643056"/>
            <a:ext cx="3500463" cy="2963466"/>
          </a:xfrm>
        </p:spPr>
        <p:txBody>
          <a:bodyPr/>
          <a:lstStyle>
            <a:lvl1pPr>
              <a:buClr>
                <a:schemeClr val="accent2">
                  <a:lumMod val="50000"/>
                </a:schemeClr>
              </a:buClr>
              <a:buFont typeface="Courier New" pitchFamily="49" charset="0"/>
              <a:buChar char="o"/>
              <a:defRPr sz="2400">
                <a:solidFill>
                  <a:schemeClr val="accent2">
                    <a:lumMod val="75000"/>
                  </a:schemeClr>
                </a:solidFill>
              </a:defRPr>
            </a:lvl1pPr>
            <a:lvl2pPr>
              <a:buClr>
                <a:schemeClr val="accent2">
                  <a:lumMod val="50000"/>
                </a:schemeClr>
              </a:buClr>
              <a:buFont typeface="Courier New" pitchFamily="49" charset="0"/>
              <a:buChar char="o"/>
              <a:defRPr sz="2000">
                <a:solidFill>
                  <a:schemeClr val="accent2">
                    <a:lumMod val="75000"/>
                  </a:schemeClr>
                </a:solidFill>
              </a:defRPr>
            </a:lvl2pPr>
            <a:lvl3pPr>
              <a:buClr>
                <a:schemeClr val="accent2">
                  <a:lumMod val="50000"/>
                </a:schemeClr>
              </a:buClr>
              <a:buFont typeface="Courier New" pitchFamily="49" charset="0"/>
              <a:buChar char="o"/>
              <a:defRPr sz="1800">
                <a:solidFill>
                  <a:schemeClr val="accent2">
                    <a:lumMod val="75000"/>
                  </a:schemeClr>
                </a:solidFill>
              </a:defRPr>
            </a:lvl3pPr>
            <a:lvl4pPr>
              <a:buClr>
                <a:schemeClr val="accent2">
                  <a:lumMod val="50000"/>
                </a:schemeClr>
              </a:buClr>
              <a:buFont typeface="Courier New" pitchFamily="49" charset="0"/>
              <a:buChar char="o"/>
              <a:defRPr sz="1600">
                <a:solidFill>
                  <a:schemeClr val="accent2">
                    <a:lumMod val="75000"/>
                  </a:schemeClr>
                </a:solidFill>
              </a:defRPr>
            </a:lvl4pPr>
            <a:lvl5pPr>
              <a:buClr>
                <a:schemeClr val="accent2">
                  <a:lumMod val="50000"/>
                </a:schemeClr>
              </a:buClr>
              <a:buFont typeface="Courier New" pitchFamily="49" charset="0"/>
              <a:buChar char="o"/>
              <a:defRPr sz="1600">
                <a:solidFill>
                  <a:schemeClr val="accent2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ABBC8-EC97-4C38-A4D0-61A92A585D70}" type="datetime1">
              <a:rPr lang="ru-RU" smtClean="0"/>
              <a:pPr/>
              <a:t>27.01.2023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" name="Рисунок 9" descr="Ресурс 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rot="5400000" flipH="1">
            <a:off x="3048942" y="-762976"/>
            <a:ext cx="45719" cy="3714775"/>
          </a:xfrm>
          <a:prstGeom prst="rect">
            <a:avLst/>
          </a:prstGeom>
        </p:spPr>
      </p:pic>
      <p:pic>
        <p:nvPicPr>
          <p:cNvPr id="12" name="Рисунок 11" descr="Ресурс 3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142844" y="0"/>
            <a:ext cx="400467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6"/>
            <a:ext cx="8143932" cy="857250"/>
          </a:xfrm>
        </p:spPr>
        <p:txBody>
          <a:bodyPr/>
          <a:lstStyle>
            <a:lvl1pPr algn="l"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BF2F9-AF9B-44DB-BA82-0A4C11255217}" type="datetime1">
              <a:rPr lang="ru-RU" smtClean="0"/>
              <a:pPr/>
              <a:t>27.01.2023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Ресурс 9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V="1">
            <a:off x="0" y="4429138"/>
            <a:ext cx="9144000" cy="580111"/>
          </a:xfrm>
          <a:prstGeom prst="rect">
            <a:avLst/>
          </a:prstGeom>
        </p:spPr>
      </p:pic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428596" y="1285866"/>
            <a:ext cx="3714750" cy="2714625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Рисунок 8"/>
          <p:cNvSpPr>
            <a:spLocks noGrp="1"/>
          </p:cNvSpPr>
          <p:nvPr>
            <p:ph type="pic" sz="quarter" idx="14"/>
          </p:nvPr>
        </p:nvSpPr>
        <p:spPr>
          <a:xfrm>
            <a:off x="4857752" y="1285866"/>
            <a:ext cx="3714750" cy="2714625"/>
          </a:xfrm>
        </p:spPr>
        <p:txBody>
          <a:bodyPr/>
          <a:lstStyle/>
          <a:p>
            <a:endParaRPr lang="ru-RU"/>
          </a:p>
        </p:txBody>
      </p:sp>
      <p:pic>
        <p:nvPicPr>
          <p:cNvPr id="11" name="Рисунок 10" descr="Ресурс 1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 rot="5400000" flipH="1">
            <a:off x="2263124" y="-762976"/>
            <a:ext cx="45719" cy="37147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3500D-7804-4C87-8F44-503A463C3DF3}" type="datetime1">
              <a:rPr lang="ru-RU" smtClean="0"/>
              <a:pPr/>
              <a:t>27.01.2023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6" name="Рисунок 5" descr="Ресурс 3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142844" y="0"/>
            <a:ext cx="400467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14296"/>
            <a:ext cx="3071833" cy="871538"/>
          </a:xfrm>
        </p:spPr>
        <p:txBody>
          <a:bodyPr anchor="b"/>
          <a:lstStyle>
            <a:lvl1pPr algn="l"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14876" y="214296"/>
            <a:ext cx="3711594" cy="4389835"/>
          </a:xfrm>
        </p:spPr>
        <p:txBody>
          <a:bodyPr/>
          <a:lstStyle>
            <a:lvl1pPr>
              <a:buClr>
                <a:schemeClr val="accent2">
                  <a:lumMod val="50000"/>
                </a:schemeClr>
              </a:buClr>
              <a:buFont typeface="Courier New" pitchFamily="49" charset="0"/>
              <a:buChar char="o"/>
              <a:defRPr sz="3200">
                <a:solidFill>
                  <a:schemeClr val="accent2">
                    <a:lumMod val="75000"/>
                  </a:schemeClr>
                </a:solidFill>
              </a:defRPr>
            </a:lvl1pPr>
            <a:lvl2pPr>
              <a:buClr>
                <a:schemeClr val="accent2">
                  <a:lumMod val="50000"/>
                </a:schemeClr>
              </a:buClr>
              <a:buFont typeface="Courier New" pitchFamily="49" charset="0"/>
              <a:buChar char="o"/>
              <a:defRPr sz="2800">
                <a:solidFill>
                  <a:schemeClr val="accent2">
                    <a:lumMod val="75000"/>
                  </a:schemeClr>
                </a:solidFill>
              </a:defRPr>
            </a:lvl2pPr>
            <a:lvl3pPr>
              <a:buClr>
                <a:schemeClr val="accent2">
                  <a:lumMod val="50000"/>
                </a:schemeClr>
              </a:buClr>
              <a:buFont typeface="Courier New" pitchFamily="49" charset="0"/>
              <a:buChar char="o"/>
              <a:defRPr sz="2400">
                <a:solidFill>
                  <a:schemeClr val="accent2">
                    <a:lumMod val="75000"/>
                  </a:schemeClr>
                </a:solidFill>
              </a:defRPr>
            </a:lvl3pPr>
            <a:lvl4pPr>
              <a:buClr>
                <a:schemeClr val="accent2">
                  <a:lumMod val="50000"/>
                </a:schemeClr>
              </a:buClr>
              <a:buFont typeface="Courier New" pitchFamily="49" charset="0"/>
              <a:buChar char="o"/>
              <a:defRPr sz="2000">
                <a:solidFill>
                  <a:schemeClr val="accent2">
                    <a:lumMod val="75000"/>
                  </a:schemeClr>
                </a:solidFill>
              </a:defRPr>
            </a:lvl4pPr>
            <a:lvl5pPr>
              <a:buClr>
                <a:schemeClr val="accent2">
                  <a:lumMod val="50000"/>
                </a:schemeClr>
              </a:buClr>
              <a:buFont typeface="Courier New" pitchFamily="49" charset="0"/>
              <a:buChar char="o"/>
              <a:defRPr sz="2000">
                <a:solidFill>
                  <a:schemeClr val="accent2">
                    <a:lumMod val="7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71538" y="1071552"/>
            <a:ext cx="3071833" cy="3518297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9DA2-5F9B-4493-BC7A-743D55749B9F}" type="datetime1">
              <a:rPr lang="ru-RU" smtClean="0"/>
              <a:pPr/>
              <a:t>27.01.2023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Рисунок 8" descr="Ресурс 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rot="5400000" flipH="1">
            <a:off x="2571736" y="-428646"/>
            <a:ext cx="71438" cy="3071834"/>
          </a:xfrm>
          <a:prstGeom prst="rect">
            <a:avLst/>
          </a:prstGeom>
        </p:spPr>
      </p:pic>
      <p:pic>
        <p:nvPicPr>
          <p:cNvPr id="10" name="Рисунок 9" descr="Ресурс 3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142844" y="0"/>
            <a:ext cx="400467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3571882"/>
            <a:ext cx="6000792" cy="425054"/>
          </a:xfrm>
        </p:spPr>
        <p:txBody>
          <a:bodyPr anchor="b"/>
          <a:lstStyle>
            <a:lvl1pPr algn="l"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285852" y="428610"/>
            <a:ext cx="6000792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85852" y="4000510"/>
            <a:ext cx="6000792" cy="603647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31004-F857-44B6-99DF-363D115B0E3C}" type="datetime1">
              <a:rPr lang="ru-RU" smtClean="0"/>
              <a:pPr/>
              <a:t>27.01.2023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Рисунок 8" descr="Ресурс 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rot="5400000" flipH="1">
            <a:off x="3294524" y="1991837"/>
            <a:ext cx="45719" cy="4063064"/>
          </a:xfrm>
          <a:prstGeom prst="rect">
            <a:avLst/>
          </a:prstGeom>
        </p:spPr>
      </p:pic>
      <p:pic>
        <p:nvPicPr>
          <p:cNvPr id="10" name="Рисунок 9" descr="Ресурс 3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142844" y="0"/>
            <a:ext cx="400467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05979"/>
            <a:ext cx="700092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596" y="1200151"/>
            <a:ext cx="7000924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3A5CE4-75FE-487C-953C-323A4A6B3CA7}" type="datetime1">
              <a:rPr lang="ru-RU" smtClean="0"/>
              <a:pPr/>
              <a:t>27.01.2023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2">
            <a:lumMod val="50000"/>
          </a:schemeClr>
        </a:buClr>
        <a:buFont typeface="Courier New" pitchFamily="49" charset="0"/>
        <a:buChar char="o"/>
        <a:defRPr sz="32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2">
            <a:lumMod val="50000"/>
          </a:schemeClr>
        </a:buClr>
        <a:buFont typeface="Courier New" pitchFamily="49" charset="0"/>
        <a:buChar char="o"/>
        <a:defRPr sz="28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2">
            <a:lumMod val="50000"/>
          </a:schemeClr>
        </a:buClr>
        <a:buFont typeface="Courier New" pitchFamily="49" charset="0"/>
        <a:buChar char="o"/>
        <a:defRPr sz="2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2">
            <a:lumMod val="50000"/>
          </a:schemeClr>
        </a:buClr>
        <a:buFont typeface="Courier New" pitchFamily="49" charset="0"/>
        <a:buChar char="o"/>
        <a:defRPr sz="20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2">
            <a:lumMod val="50000"/>
          </a:schemeClr>
        </a:buClr>
        <a:buFont typeface="Courier New" pitchFamily="49" charset="0"/>
        <a:buChar char="o"/>
        <a:defRPr sz="20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1714494"/>
            <a:ext cx="6289928" cy="1102519"/>
          </a:xfrm>
        </p:spPr>
        <p:txBody>
          <a:bodyPr>
            <a:normAutofit fontScale="90000"/>
          </a:bodyPr>
          <a:lstStyle/>
          <a:p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СТРАТЕГИЯ ИНТЕГРАЦИИ СИСТЕМЫ ОБЩЕГО И ДОПОЛНИТЕЛЬНОГО ОБРАЗОВАНИЯ МАОУ СОШ № 30 НА БАЗЕ ЦЕНТРА ОБРАЗОВАНИЯ «ШКОЛЬНЫЙ КВАНТОРИУМ»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14334" y="3190197"/>
            <a:ext cx="5929354" cy="714380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Слушатель группы БШ-040-ПП07             Е.Ю. Сергунин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14035" y="0"/>
            <a:ext cx="1162611" cy="103804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E53F140-4FC9-A15D-8779-D97F182C77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6646" y="16998"/>
            <a:ext cx="2774942" cy="1021047"/>
          </a:xfrm>
          <a:prstGeom prst="rect">
            <a:avLst/>
          </a:prstGeom>
        </p:spPr>
      </p:pic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BE65D78C-AF25-20A9-47BD-5B3C5778C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chemeClr val="accent6"/>
                </a:solidFill>
              </a:rPr>
              <a:pPr/>
              <a:t>1</a:t>
            </a:fld>
            <a:endParaRPr lang="ru-RU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5050C319-7F69-EA16-16E7-54FDAE448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84" y="0"/>
            <a:ext cx="8102008" cy="857250"/>
          </a:xfrm>
        </p:spPr>
        <p:txBody>
          <a:bodyPr>
            <a:noAutofit/>
          </a:bodyPr>
          <a:lstStyle/>
          <a:p>
            <a:pPr marL="914400" lvl="2" algn="l" rtl="0">
              <a:lnSpc>
                <a:spcPct val="150000"/>
              </a:lnSpc>
              <a:spcBef>
                <a:spcPct val="0"/>
              </a:spcBef>
              <a:spcAft>
                <a:spcPts val="1000"/>
              </a:spcAft>
              <a:tabLst>
                <a:tab pos="630555" algn="l"/>
              </a:tabLst>
            </a:pPr>
            <a:r>
              <a:rPr lang="ru-RU" sz="3200" b="1" kern="1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РЕЗУЛЬТАТЫ ИНТЕГРАЦИИ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55E35B3-7DDD-A408-5DB6-EEFCFBAFD8D8}"/>
              </a:ext>
            </a:extLst>
          </p:cNvPr>
          <p:cNvSpPr txBox="1"/>
          <p:nvPr/>
        </p:nvSpPr>
        <p:spPr>
          <a:xfrm>
            <a:off x="621102" y="1362973"/>
            <a:ext cx="8333117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8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повышение качества образования на 10%, вхождение МАОУ СОШ № 30 в ТОП – 10  организаций Свердловской области по качеству образования к 31.12.2023 году</a:t>
            </a:r>
            <a:endParaRPr lang="ru-RU" sz="1400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8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переход от разрозненных форм общего и дополнительного образования к целостной образовательной системе в условиях общеобразовательной организации до 01.01.2024 г.</a:t>
            </a:r>
            <a:endParaRPr lang="ru-RU" sz="1400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8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обновление содержания программ общего и дополнительного образования </a:t>
            </a:r>
            <a:endParaRPr lang="ru-RU" sz="1400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8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формирование устойчивого интереса и мотивации детей к собственной учебной деятельности </a:t>
            </a:r>
            <a:endParaRPr lang="ru-RU" sz="1400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8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оптимизация учебно-воспитательного процесса</a:t>
            </a:r>
          </a:p>
          <a:p>
            <a:pPr algn="just"/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 финансовая независимость МАОУ СОШ № 30</a:t>
            </a:r>
            <a:endParaRPr lang="ru-RU" sz="1400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CABDBEB3-0145-FDCF-48CA-9DD3AA9CF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chemeClr val="accent6"/>
                </a:solidFill>
              </a:rPr>
              <a:pPr/>
              <a:t>10</a:t>
            </a:fld>
            <a:endParaRPr lang="ru-RU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95696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5050C319-7F69-EA16-16E7-54FDAE448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84" y="0"/>
            <a:ext cx="8102008" cy="857250"/>
          </a:xfrm>
        </p:spPr>
        <p:txBody>
          <a:bodyPr>
            <a:noAutofit/>
          </a:bodyPr>
          <a:lstStyle/>
          <a:p>
            <a:pPr marL="914400" lvl="2" algn="l" rtl="0">
              <a:lnSpc>
                <a:spcPct val="150000"/>
              </a:lnSpc>
              <a:spcBef>
                <a:spcPct val="0"/>
              </a:spcBef>
              <a:spcAft>
                <a:spcPts val="1000"/>
              </a:spcAft>
              <a:tabLst>
                <a:tab pos="630555" algn="l"/>
              </a:tabLst>
            </a:pPr>
            <a:r>
              <a:rPr lang="ru-RU" sz="3200" b="1" kern="1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КОРРЕЛЯЦИЯ ПРОЕКТА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55E35B3-7DDD-A408-5DB6-EEFCFBAFD8D8}"/>
              </a:ext>
            </a:extLst>
          </p:cNvPr>
          <p:cNvSpPr txBox="1"/>
          <p:nvPr/>
        </p:nvSpPr>
        <p:spPr>
          <a:xfrm>
            <a:off x="621102" y="1362973"/>
            <a:ext cx="8333117" cy="32624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b="0" i="0" dirty="0">
                <a:solidFill>
                  <a:schemeClr val="accent5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внедрение на уровнях основного общего и среднего общего образования новых методов обучения и воспитания, образовательных технологий, обеспечивающих освоение обучающимися базовых навыков и умений, повышение их мотивации к обучению и вовлеченности в образовательный процесс, а также обновление содержания и совершенствование методов обучения предметной области </a:t>
            </a:r>
            <a:r>
              <a:rPr lang="ru-RU" sz="1600" dirty="0">
                <a:solidFill>
                  <a:schemeClr val="accent5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b="0" i="0" dirty="0">
                <a:solidFill>
                  <a:schemeClr val="accent5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Технология»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b="0" i="0" dirty="0">
              <a:solidFill>
                <a:schemeClr val="accent5">
                  <a:lumMod val="75000"/>
                  <a:lumOff val="2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b="0" i="0" dirty="0">
                <a:solidFill>
                  <a:schemeClr val="accent5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современной и безопасной цифровой образовательной среды, обеспечивающей высокое качество и доступность образования всех видов и уровней</a:t>
            </a:r>
          </a:p>
          <a:p>
            <a:pPr algn="just"/>
            <a:endParaRPr lang="ru-RU" sz="1600" dirty="0">
              <a:solidFill>
                <a:schemeClr val="accent5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b="0" i="0" dirty="0">
                <a:solidFill>
                  <a:schemeClr val="accent5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эффективной системы выявления, поддержки и развития способностей и талантов у детей и молодежи, основанной на принципах справедливости, всеобщности и направленной на самоопределение и профессиональную ориентацию всех обучающихся</a:t>
            </a:r>
          </a:p>
          <a:p>
            <a:pPr algn="just"/>
            <a:endParaRPr lang="ru-RU" sz="1400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CABDBEB3-0145-FDCF-48CA-9DD3AA9CF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chemeClr val="accent6"/>
                </a:solidFill>
              </a:rPr>
              <a:pPr/>
              <a:t>11</a:t>
            </a:fld>
            <a:endParaRPr lang="ru-RU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75951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5050C319-7F69-EA16-16E7-54FDAE448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84" y="0"/>
            <a:ext cx="8102008" cy="857250"/>
          </a:xfrm>
        </p:spPr>
        <p:txBody>
          <a:bodyPr>
            <a:noAutofit/>
          </a:bodyPr>
          <a:lstStyle/>
          <a:p>
            <a:pPr marL="914400" lvl="2" algn="l" rtl="0">
              <a:lnSpc>
                <a:spcPct val="150000"/>
              </a:lnSpc>
              <a:spcBef>
                <a:spcPct val="0"/>
              </a:spcBef>
              <a:spcAft>
                <a:spcPts val="1000"/>
              </a:spcAft>
              <a:tabLst>
                <a:tab pos="630555" algn="l"/>
              </a:tabLst>
            </a:pPr>
            <a:r>
              <a:rPr lang="ru-RU" sz="4000" b="1" kern="1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ЗНАЧИМОСТЬ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BE9E835D-2BE3-4FF5-F333-1E87F4D091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640" y="950597"/>
            <a:ext cx="3274248" cy="1274746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xmlns="" id="{9D600F6E-DF8D-A85D-9814-B95E80FC999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99760" y="145672"/>
            <a:ext cx="2751434" cy="1423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1956A03D-AA67-4BB1-BFA6-B5AB01972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chemeClr val="accent6"/>
                </a:solidFill>
              </a:rPr>
              <a:pPr/>
              <a:t>12</a:t>
            </a:fld>
            <a:endParaRPr lang="ru-RU">
              <a:solidFill>
                <a:schemeClr val="accent6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15F74A9-EDD8-701E-CCFE-59900D1D6B19}"/>
              </a:ext>
            </a:extLst>
          </p:cNvPr>
          <p:cNvSpPr txBox="1"/>
          <p:nvPr/>
        </p:nvSpPr>
        <p:spPr>
          <a:xfrm>
            <a:off x="274964" y="2225343"/>
            <a:ext cx="4419600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rabicParenR"/>
              <a:tabLst>
                <a:tab pos="810260" algn="l"/>
              </a:tabLst>
            </a:pPr>
            <a:r>
              <a:rPr lang="ru-RU" sz="1400" dirty="0">
                <a:solidFill>
                  <a:schemeClr val="accent5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развитию финансовой самостоятельности</a:t>
            </a:r>
            <a:endParaRPr lang="ru-RU" sz="1400" dirty="0">
              <a:solidFill>
                <a:schemeClr val="accent5">
                  <a:lumMod val="75000"/>
                  <a:lumOff val="2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arenR"/>
              <a:tabLst>
                <a:tab pos="810260" algn="l"/>
              </a:tabLst>
            </a:pPr>
            <a:r>
              <a:rPr lang="ru-RU" sz="1400" dirty="0">
                <a:solidFill>
                  <a:schemeClr val="accent5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возможности «адресного» целевого финансирования</a:t>
            </a:r>
            <a:endParaRPr lang="ru-RU" sz="1400" dirty="0">
              <a:solidFill>
                <a:schemeClr val="accent5">
                  <a:lumMod val="75000"/>
                  <a:lumOff val="2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arenR"/>
              <a:tabLst>
                <a:tab pos="810260" algn="l"/>
              </a:tabLst>
            </a:pPr>
            <a:r>
              <a:rPr lang="ru-RU" sz="1400" dirty="0">
                <a:solidFill>
                  <a:schemeClr val="accent5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развитию ресурсной базы (повышение квалификации педагогов развитие материально-технической среды, создание комфортного образовательного пространства и пр.)</a:t>
            </a:r>
            <a:endParaRPr lang="ru-RU" sz="1400" dirty="0">
              <a:solidFill>
                <a:schemeClr val="accent5">
                  <a:lumMod val="75000"/>
                  <a:lumOff val="2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491A7B5-D618-B976-BF01-5EA61E30720B}"/>
              </a:ext>
            </a:extLst>
          </p:cNvPr>
          <p:cNvSpPr txBox="1"/>
          <p:nvPr/>
        </p:nvSpPr>
        <p:spPr>
          <a:xfrm>
            <a:off x="4694564" y="1714499"/>
            <a:ext cx="4290060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buFont typeface="+mj-lt"/>
              <a:buAutoNum type="arabicParenR"/>
              <a:tabLst>
                <a:tab pos="810260" algn="l"/>
              </a:tabLst>
            </a:pPr>
            <a:r>
              <a:rPr lang="ru-RU" sz="1400" dirty="0">
                <a:solidFill>
                  <a:schemeClr val="accent5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удовлетворению социального запроса на расширение содержания образования</a:t>
            </a:r>
            <a:endParaRPr lang="ru-RU" sz="1400" dirty="0">
              <a:solidFill>
                <a:schemeClr val="accent5">
                  <a:lumMod val="75000"/>
                  <a:lumOff val="2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arenR"/>
              <a:tabLst>
                <a:tab pos="810260" algn="l"/>
              </a:tabLst>
            </a:pPr>
            <a:r>
              <a:rPr lang="ru-RU" sz="1400" dirty="0">
                <a:solidFill>
                  <a:schemeClr val="accent5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увеличению среднего уровня заработной платы педагогических работников</a:t>
            </a:r>
            <a:endParaRPr lang="ru-RU" sz="1400" dirty="0">
              <a:solidFill>
                <a:schemeClr val="accent5">
                  <a:lumMod val="75000"/>
                  <a:lumOff val="2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arenR"/>
              <a:tabLst>
                <a:tab pos="810260" algn="l"/>
              </a:tabLst>
            </a:pPr>
            <a:r>
              <a:rPr lang="ru-RU" sz="1400" dirty="0">
                <a:solidFill>
                  <a:schemeClr val="accent5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реализации национального проекта «Образование» по развитию детской одаренности «за рамками стандарта» и увеличению обучающихся по дополнительным общеразвивающим программам</a:t>
            </a:r>
            <a:endParaRPr lang="ru-RU" sz="1400" dirty="0">
              <a:solidFill>
                <a:schemeClr val="accent5">
                  <a:lumMod val="75000"/>
                  <a:lumOff val="2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arenR"/>
              <a:tabLst>
                <a:tab pos="810260" algn="l"/>
              </a:tabLst>
            </a:pPr>
            <a:r>
              <a:rPr lang="ru-RU" sz="1400" dirty="0">
                <a:solidFill>
                  <a:schemeClr val="accent5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прозрачности налоговых выплат от приносящей доход деятельности</a:t>
            </a:r>
            <a:endParaRPr lang="ru-RU" sz="1400" dirty="0">
              <a:solidFill>
                <a:schemeClr val="accent5">
                  <a:lumMod val="75000"/>
                  <a:lumOff val="2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arenR"/>
              <a:tabLst>
                <a:tab pos="810260" algn="l"/>
              </a:tabLst>
            </a:pPr>
            <a:r>
              <a:rPr lang="ru-RU" sz="1400" dirty="0">
                <a:solidFill>
                  <a:schemeClr val="accent5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Раннюю профориентацию, практическую направленность, повышение качества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xmlns="" val="2653877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14296"/>
            <a:ext cx="6911078" cy="85725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Евгений Юрьевич Сергунин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DF56B70E-82D1-2AA9-C512-E8563B0C2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chemeClr val="accent6"/>
                </a:solidFill>
              </a:rPr>
              <a:pPr/>
              <a:t>2</a:t>
            </a:fld>
            <a:endParaRPr lang="ru-RU">
              <a:solidFill>
                <a:schemeClr val="accent6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8C3EBF7-24DE-0176-D0ED-52D9E223FDA7}"/>
              </a:ext>
            </a:extLst>
          </p:cNvPr>
          <p:cNvSpPr txBox="1"/>
          <p:nvPr/>
        </p:nvSpPr>
        <p:spPr>
          <a:xfrm>
            <a:off x="3941135" y="1143631"/>
            <a:ext cx="508236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5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</a:t>
            </a:r>
          </a:p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2005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г. Учитель математики –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СОПКа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2010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г. Учитель информатики –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УрГПУ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2012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г. </a:t>
            </a:r>
            <a:r>
              <a:rPr lang="ru-RU" sz="18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Управление государственным и муниципальным образовательным учреждением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УрФУ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EC75E3D-AAC9-CA81-7CD3-7D2A1E8500FF}"/>
              </a:ext>
            </a:extLst>
          </p:cNvPr>
          <p:cNvSpPr txBox="1"/>
          <p:nvPr/>
        </p:nvSpPr>
        <p:spPr>
          <a:xfrm>
            <a:off x="3941134" y="2872860"/>
            <a:ext cx="508236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5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ОПЫТ</a:t>
            </a:r>
          </a:p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– НВ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гг. МАОУ СОШ № 30 - директор</a:t>
            </a:r>
          </a:p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2017 - 2020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гг. МБОУ СОШ № 149 – директор</a:t>
            </a:r>
          </a:p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2014 – 2017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гг. ЦДТ «Надежда» - заместитель директора</a:t>
            </a:r>
          </a:p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2010 – 2014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гг. МАОУ СОШ № 166 – учитель,       	          заместитель директора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6FBF78D5-6B3A-106E-13F6-EE6E9FCD01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612" r="10861"/>
          <a:stretch/>
        </p:blipFill>
        <p:spPr>
          <a:xfrm>
            <a:off x="578392" y="1323882"/>
            <a:ext cx="2696436" cy="360532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14296"/>
            <a:ext cx="6911078" cy="85725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МАОУ СОШ № 30 в цифрах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7E4996AC-D923-4429-2473-AFD61FFCF6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8246" t="38868" r="8478" b="6028"/>
          <a:stretch/>
        </p:blipFill>
        <p:spPr>
          <a:xfrm>
            <a:off x="804535" y="1370883"/>
            <a:ext cx="7148617" cy="3023907"/>
          </a:xfrm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DF56B70E-82D1-2AA9-C512-E8563B0C2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chemeClr val="accent6"/>
                </a:solidFill>
              </a:rPr>
              <a:pPr/>
              <a:t>3</a:t>
            </a:fld>
            <a:endParaRPr lang="ru-RU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48782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14296"/>
            <a:ext cx="6911078" cy="857250"/>
          </a:xfrm>
        </p:spPr>
        <p:txBody>
          <a:bodyPr>
            <a:norm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B4236377-B833-2E67-2A58-F3D5B9311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B19B0651-EE4F-4900-A07F-96A6BFA9D0F0}" type="slidenum">
              <a:rPr lang="ru-RU">
                <a:solidFill>
                  <a:schemeClr val="accent6"/>
                </a:solidFill>
              </a:rPr>
              <a:pPr/>
              <a:t>4</a:t>
            </a:fld>
            <a:endParaRPr lang="ru-RU">
              <a:solidFill>
                <a:schemeClr val="accent6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0F35C82B-EE6C-B408-3A7E-FD4D297D68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459" t="23153" r="33560" b="68282"/>
          <a:stretch/>
        </p:blipFill>
        <p:spPr>
          <a:xfrm>
            <a:off x="928662" y="3552225"/>
            <a:ext cx="482010" cy="48909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8CB68132-1B00-9C0C-B1CA-C6F55467E8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459" t="23153" r="33560" b="68282"/>
          <a:stretch/>
        </p:blipFill>
        <p:spPr>
          <a:xfrm>
            <a:off x="928662" y="2430306"/>
            <a:ext cx="482010" cy="48909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51FEF41F-71B2-3245-B62F-C94C7FD904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459" t="23153" r="33560" b="68282"/>
          <a:stretch/>
        </p:blipFill>
        <p:spPr>
          <a:xfrm>
            <a:off x="928662" y="1483233"/>
            <a:ext cx="482010" cy="48909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D63855B-1042-63F4-3A62-A738ED8C97CD}"/>
              </a:ext>
            </a:extLst>
          </p:cNvPr>
          <p:cNvSpPr txBox="1"/>
          <p:nvPr/>
        </p:nvSpPr>
        <p:spPr>
          <a:xfrm>
            <a:off x="1672856" y="1495278"/>
            <a:ext cx="5224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Принцип полноты образования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5A01012-0417-37BA-85F5-52F294635CAE}"/>
              </a:ext>
            </a:extLst>
          </p:cNvPr>
          <p:cNvSpPr txBox="1"/>
          <p:nvPr/>
        </p:nvSpPr>
        <p:spPr>
          <a:xfrm>
            <a:off x="1672855" y="2506850"/>
            <a:ext cx="6457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Единое образовательное пространство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B3B5529F-CA00-AEB0-6F80-DE95599757E4}"/>
              </a:ext>
            </a:extLst>
          </p:cNvPr>
          <p:cNvSpPr txBox="1"/>
          <p:nvPr/>
        </p:nvSpPr>
        <p:spPr>
          <a:xfrm>
            <a:off x="1672855" y="3569946"/>
            <a:ext cx="47642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Необходимость интеграции</a:t>
            </a:r>
          </a:p>
        </p:txBody>
      </p:sp>
    </p:spTree>
    <p:extLst>
      <p:ext uri="{BB962C8B-B14F-4D97-AF65-F5344CB8AC3E}">
        <p14:creationId xmlns:p14="http://schemas.microsoft.com/office/powerpoint/2010/main" xmlns="" val="16716091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>
            <a:extLst>
              <a:ext uri="{FF2B5EF4-FFF2-40B4-BE49-F238E27FC236}">
                <a16:creationId xmlns:a16="http://schemas.microsoft.com/office/drawing/2014/main" xmlns="" id="{E8FA5191-8B7F-1971-C22D-EDF2C7E16A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043" y="1531088"/>
            <a:ext cx="7910622" cy="3019647"/>
          </a:xfrm>
        </p:spPr>
        <p:txBody>
          <a:bodyPr>
            <a:normAutofit/>
          </a:bodyPr>
          <a:lstStyle/>
          <a:p>
            <a:pPr marL="0" lvl="0" indent="0" algn="just">
              <a:spcBef>
                <a:spcPts val="0"/>
              </a:spcBef>
              <a:buNone/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	</a:t>
            </a:r>
            <a:r>
              <a:rPr lang="ru-RU" sz="1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Создание «Школьный </a:t>
            </a:r>
            <a:r>
              <a:rPr lang="ru-RU" sz="18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Кванториум</a:t>
            </a:r>
            <a:r>
              <a:rPr lang="ru-RU" sz="1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» для повышения качества естественно-научного и технологического образования обучающихся, формирования индивидуальных образовательных траекторий, обеспечения детей современным дополнительным образованием с учетом интересов ребенка и его родителей (законных представителей), а именно по робототехнике, промышленному дизайну, виртуальной реальности, медиа, </a:t>
            </a:r>
            <a:r>
              <a:rPr lang="en-US" sz="1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IT</a:t>
            </a:r>
            <a:r>
              <a:rPr lang="ru-RU" sz="1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-технологиям, </a:t>
            </a:r>
            <a:r>
              <a:rPr lang="ru-RU" sz="18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аэро</a:t>
            </a:r>
            <a:r>
              <a:rPr lang="ru-RU" sz="1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18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био</a:t>
            </a:r>
            <a:r>
              <a:rPr lang="ru-RU" sz="1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и </a:t>
            </a:r>
            <a:r>
              <a:rPr lang="ru-RU" sz="18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энерджи</a:t>
            </a:r>
            <a:r>
              <a:rPr lang="ru-RU" sz="1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- направлениям.</a:t>
            </a:r>
            <a:endParaRPr lang="ru-RU" sz="24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5050C319-7F69-EA16-16E7-54FDAE448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84" y="0"/>
            <a:ext cx="8102008" cy="857250"/>
          </a:xfrm>
        </p:spPr>
        <p:txBody>
          <a:bodyPr>
            <a:noAutofit/>
          </a:bodyPr>
          <a:lstStyle/>
          <a:p>
            <a:pPr marL="914400" lvl="2" algn="l" rtl="0">
              <a:lnSpc>
                <a:spcPct val="150000"/>
              </a:lnSpc>
              <a:spcBef>
                <a:spcPct val="0"/>
              </a:spcBef>
              <a:spcAft>
                <a:spcPts val="1000"/>
              </a:spcAft>
              <a:tabLst>
                <a:tab pos="630555" algn="l"/>
              </a:tabLst>
            </a:pPr>
            <a:r>
              <a:rPr lang="ru-RU" sz="4000" b="1" kern="1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ЦЕЛИ ПРОЕКТА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E14ACA4A-2079-72C3-A1AC-639E4B5D9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chemeClr val="accent6"/>
                </a:solidFill>
              </a:rPr>
              <a:pPr/>
              <a:t>5</a:t>
            </a:fld>
            <a:endParaRPr lang="ru-RU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20379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14296"/>
            <a:ext cx="7336380" cy="857250"/>
          </a:xfrm>
        </p:spPr>
        <p:txBody>
          <a:bodyPr>
            <a:normAutofit/>
          </a:bodyPr>
          <a:lstStyle/>
          <a:p>
            <a:r>
              <a:rPr lang="ru-RU" b="1" dirty="0">
                <a:latin typeface="Times New Roman" panose="02020603050405020304" pitchFamily="18" charset="0"/>
              </a:rPr>
              <a:t>СОДЕРЖАНИЕ ПРОЕКТА</a:t>
            </a:r>
            <a:endParaRPr lang="ru-RU" b="1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AD8DCBFB-0DBE-76FE-E2D1-F0F51328B9A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377" t="25001" r="24199" b="38263"/>
          <a:stretch/>
        </p:blipFill>
        <p:spPr>
          <a:xfrm>
            <a:off x="94780" y="1000712"/>
            <a:ext cx="4562281" cy="381938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93D044B6-E53D-C9F6-F726-7E5FC911E3D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406" t="61189" r="24442" b="8906"/>
          <a:stretch/>
        </p:blipFill>
        <p:spPr>
          <a:xfrm>
            <a:off x="4572000" y="1229851"/>
            <a:ext cx="4477220" cy="3434298"/>
          </a:xfrm>
          <a:prstGeom prst="rect">
            <a:avLst/>
          </a:prstGeom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A42C01E6-53CA-8808-6114-556CE862B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B19B0651-EE4F-4900-A07F-96A6BFA9D0F0}" type="slidenum">
              <a:rPr lang="ru-RU">
                <a:solidFill>
                  <a:schemeClr val="accent6"/>
                </a:solidFill>
              </a:rPr>
              <a:pPr/>
              <a:t>6</a:t>
            </a:fld>
            <a:endParaRPr lang="ru-RU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24289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14296"/>
            <a:ext cx="7336380" cy="857250"/>
          </a:xfrm>
        </p:spPr>
        <p:txBody>
          <a:bodyPr>
            <a:normAutofit/>
          </a:bodyPr>
          <a:lstStyle/>
          <a:p>
            <a:r>
              <a:rPr lang="ru-RU" b="1" dirty="0">
                <a:latin typeface="Times New Roman" panose="02020603050405020304" pitchFamily="18" charset="0"/>
              </a:rPr>
              <a:t>СРОКИ И ЭТАПЫ</a:t>
            </a:r>
            <a:endParaRPr lang="ru-RU" b="1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A42C01E6-53CA-8808-6114-556CE862B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B19B0651-EE4F-4900-A07F-96A6BFA9D0F0}" type="slidenum">
              <a:rPr lang="ru-RU">
                <a:solidFill>
                  <a:schemeClr val="accent6"/>
                </a:solidFill>
              </a:rPr>
              <a:pPr/>
              <a:t>7</a:t>
            </a:fld>
            <a:endParaRPr lang="ru-RU" dirty="0">
              <a:solidFill>
                <a:schemeClr val="accent6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555C8949-6CB1-F039-99BF-6517B4DC94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9180" y="1275665"/>
            <a:ext cx="7420068" cy="2287320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AF61FDCA-0757-99B8-773E-99265FD3F38A}"/>
              </a:ext>
            </a:extLst>
          </p:cNvPr>
          <p:cNvSpPr/>
          <p:nvPr/>
        </p:nvSpPr>
        <p:spPr>
          <a:xfrm>
            <a:off x="3079593" y="3746744"/>
            <a:ext cx="28497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</a:t>
            </a:r>
          </a:p>
          <a:p>
            <a:pPr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КОРРЕКЦИОННО - АНАЛИТИЧЕСКИЙ</a:t>
            </a:r>
          </a:p>
          <a:p>
            <a:pPr algn="ctr"/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542C2650-FDD6-4097-6652-1EAEFB4E6304}"/>
              </a:ext>
            </a:extLst>
          </p:cNvPr>
          <p:cNvSpPr/>
          <p:nvPr/>
        </p:nvSpPr>
        <p:spPr>
          <a:xfrm>
            <a:off x="5794241" y="3469745"/>
            <a:ext cx="28497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</a:t>
            </a:r>
          </a:p>
          <a:p>
            <a:pPr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ЭФФЕКТИВНОСТЬ ПЛАНИРОВАНИЕ НОВОГО ЦИКЛА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DF5954B4-F8AD-0E7B-3EFE-FA704C4D22C4}"/>
              </a:ext>
            </a:extLst>
          </p:cNvPr>
          <p:cNvSpPr/>
          <p:nvPr/>
        </p:nvSpPr>
        <p:spPr>
          <a:xfrm>
            <a:off x="162319" y="3467449"/>
            <a:ext cx="28497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</a:p>
          <a:p>
            <a:pPr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ОРГАНИЗАЦИОННЫЙ</a:t>
            </a:r>
          </a:p>
          <a:p>
            <a:pPr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ЗАПУСК ПРОЕКТА</a:t>
            </a:r>
          </a:p>
        </p:txBody>
      </p:sp>
    </p:spTree>
    <p:extLst>
      <p:ext uri="{BB962C8B-B14F-4D97-AF65-F5344CB8AC3E}">
        <p14:creationId xmlns:p14="http://schemas.microsoft.com/office/powerpoint/2010/main" xmlns="" val="28948427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14296"/>
            <a:ext cx="7336380" cy="857250"/>
          </a:xfrm>
        </p:spPr>
        <p:txBody>
          <a:bodyPr>
            <a:normAutofit/>
          </a:bodyPr>
          <a:lstStyle/>
          <a:p>
            <a:r>
              <a:rPr lang="ru-RU" b="1" dirty="0">
                <a:latin typeface="Times New Roman" panose="02020603050405020304" pitchFamily="18" charset="0"/>
              </a:rPr>
              <a:t>КОМАНДА ПРОЕКТА</a:t>
            </a:r>
            <a:endParaRPr lang="ru-RU" b="1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A42C01E6-53CA-8808-6114-556CE862B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B19B0651-EE4F-4900-A07F-96A6BFA9D0F0}" type="slidenum">
              <a:rPr lang="ru-RU">
                <a:solidFill>
                  <a:schemeClr val="accent6"/>
                </a:solidFill>
              </a:rPr>
              <a:pPr/>
              <a:t>8</a:t>
            </a:fld>
            <a:endParaRPr lang="ru-RU" dirty="0">
              <a:solidFill>
                <a:schemeClr val="accent6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7694500F-1D60-FC34-4D48-04DF0AF76A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00" t="14716" r="7108" b="29109"/>
          <a:stretch>
            <a:fillRect/>
          </a:stretch>
        </p:blipFill>
        <p:spPr bwMode="auto">
          <a:xfrm>
            <a:off x="716280" y="1258750"/>
            <a:ext cx="7757160" cy="37861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8410202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6240" y="214296"/>
            <a:ext cx="8580120" cy="623904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Times New Roman" panose="02020603050405020304" pitchFamily="18" charset="0"/>
              </a:rPr>
              <a:t>ФИНАСОВО – ЭКОНОМИЧЕСКАЯ ЭФФЕКТИВНОСТЬ</a:t>
            </a:r>
            <a:endParaRPr lang="ru-RU" sz="2400" b="1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A42C01E6-53CA-8808-6114-556CE862B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B19B0651-EE4F-4900-A07F-96A6BFA9D0F0}" type="slidenum">
              <a:rPr lang="ru-RU">
                <a:solidFill>
                  <a:schemeClr val="accent6"/>
                </a:solidFill>
              </a:rPr>
              <a:pPr/>
              <a:t>9</a:t>
            </a:fld>
            <a:endParaRPr lang="ru-RU" dirty="0">
              <a:solidFill>
                <a:schemeClr val="accent6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FB3B0A2-93DD-CD4D-A0EB-9B5D1ED5A65D}"/>
              </a:ext>
            </a:extLst>
          </p:cNvPr>
          <p:cNvSpPr txBox="1"/>
          <p:nvPr/>
        </p:nvSpPr>
        <p:spPr>
          <a:xfrm>
            <a:off x="674370" y="1417736"/>
            <a:ext cx="816483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800" dirty="0">
                <a:solidFill>
                  <a:schemeClr val="accent5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Получение прибыли от приносящей доход деятельности (платные образовательные услуги) с учетом «Школьного </a:t>
            </a:r>
            <a:r>
              <a:rPr lang="ru-RU" sz="1800" dirty="0" err="1">
                <a:solidFill>
                  <a:schemeClr val="accent5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Кванториума</a:t>
            </a:r>
            <a:r>
              <a:rPr lang="ru-RU" sz="1800" dirty="0">
                <a:solidFill>
                  <a:schemeClr val="accent5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» до 5% от общего финансирования муниципального задания (</a:t>
            </a:r>
            <a:r>
              <a:rPr lang="ru-RU" sz="1800" i="1" dirty="0">
                <a:solidFill>
                  <a:schemeClr val="accent5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3 000 000 рублей) в год к 31.12.2023 г.</a:t>
            </a:r>
            <a:endParaRPr lang="ru-RU" dirty="0">
              <a:solidFill>
                <a:schemeClr val="accent5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D94EA04D-802E-4CC1-E39A-12A1EECFD4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263"/>
          <a:stretch>
            <a:fillRect/>
          </a:stretch>
        </p:blipFill>
        <p:spPr bwMode="auto">
          <a:xfrm>
            <a:off x="4572000" y="2433788"/>
            <a:ext cx="4326572" cy="22407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4BDE071B-7A80-14ED-196D-A2A38741EC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593"/>
          <a:stretch>
            <a:fillRect/>
          </a:stretch>
        </p:blipFill>
        <p:spPr bwMode="auto">
          <a:xfrm>
            <a:off x="396240" y="2432063"/>
            <a:ext cx="4692332" cy="22817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84636738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10">
      <a:dk1>
        <a:srgbClr val="FFFFFF"/>
      </a:dk1>
      <a:lt1>
        <a:srgbClr val="FFFFFF"/>
      </a:lt1>
      <a:dk2>
        <a:srgbClr val="FFFFFF"/>
      </a:dk2>
      <a:lt2>
        <a:srgbClr val="FFFFFF"/>
      </a:lt2>
      <a:accent1>
        <a:srgbClr val="660033"/>
      </a:accent1>
      <a:accent2>
        <a:srgbClr val="CC0066"/>
      </a:accent2>
      <a:accent3>
        <a:srgbClr val="0070C0"/>
      </a:accent3>
      <a:accent4>
        <a:srgbClr val="00B0F0"/>
      </a:accent4>
      <a:accent5>
        <a:srgbClr val="501440"/>
      </a:accent5>
      <a:accent6>
        <a:srgbClr val="002060"/>
      </a:accent6>
      <a:hlink>
        <a:srgbClr val="00B0F0"/>
      </a:hlink>
      <a:folHlink>
        <a:srgbClr val="800080"/>
      </a:folHlink>
    </a:clrScheme>
    <a:fontScheme name="Другая 23">
      <a:majorFont>
        <a:latin typeface="Helvetica"/>
        <a:ea typeface=""/>
        <a:cs typeface=""/>
      </a:majorFont>
      <a:minorFont>
        <a:latin typeface="Helvetica Bol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1139</TotalTime>
  <Words>424</Words>
  <Application>Microsoft Office PowerPoint</Application>
  <PresentationFormat>Экран (16:9)</PresentationFormat>
  <Paragraphs>70</Paragraphs>
  <Slides>12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СТРАТЕГИЯ ИНТЕГРАЦИИ СИСТЕМЫ ОБЩЕГО И ДОПОЛНИТЕЛЬНОГО ОБРАЗОВАНИЯ МАОУ СОШ № 30 НА БАЗЕ ЦЕНТРА ОБРАЗОВАНИЯ «ШКОЛЬНЫЙ КВАНТОРИУМ»</vt:lpstr>
      <vt:lpstr>Евгений Юрьевич Сергунин</vt:lpstr>
      <vt:lpstr>МАОУ СОШ № 30 в цифрах</vt:lpstr>
      <vt:lpstr>АКТУАЛЬНОСТЬ</vt:lpstr>
      <vt:lpstr>ЦЕЛИ ПРОЕКТА</vt:lpstr>
      <vt:lpstr>СОДЕРЖАНИЕ ПРОЕКТА</vt:lpstr>
      <vt:lpstr>СРОКИ И ЭТАПЫ</vt:lpstr>
      <vt:lpstr>КОМАНДА ПРОЕКТА</vt:lpstr>
      <vt:lpstr>ФИНАСОВО – ЭКОНОМИЧЕСКАЯ ЭФФЕКТИВНОСТЬ</vt:lpstr>
      <vt:lpstr>РЕЗУЛЬТАТЫ ИНТЕГРАЦИИ</vt:lpstr>
      <vt:lpstr>КОРРЕЛЯЦИЯ ПРОЕКТА</vt:lpstr>
      <vt:lpstr>ЗНАЧИМОСТЬ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26</cp:revision>
  <dcterms:modified xsi:type="dcterms:W3CDTF">2023-01-27T09:18:57Z</dcterms:modified>
</cp:coreProperties>
</file>