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9" r:id="rId4"/>
    <p:sldId id="284" r:id="rId5"/>
    <p:sldId id="286" r:id="rId6"/>
    <p:sldId id="287" r:id="rId7"/>
    <p:sldId id="288" r:id="rId8"/>
    <p:sldId id="289" r:id="rId9"/>
    <p:sldId id="290" r:id="rId10"/>
    <p:sldId id="291" r:id="rId11"/>
    <p:sldId id="294" r:id="rId12"/>
    <p:sldId id="292" r:id="rId13"/>
    <p:sldId id="293" r:id="rId14"/>
    <p:sldId id="265" r:id="rId1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131F010-7A15-4E7A-A400-FED4A6A6DE94}">
          <p14:sldIdLst>
            <p14:sldId id="256"/>
            <p14:sldId id="267"/>
            <p14:sldId id="279"/>
            <p14:sldId id="284"/>
            <p14:sldId id="286"/>
            <p14:sldId id="287"/>
            <p14:sldId id="288"/>
            <p14:sldId id="289"/>
            <p14:sldId id="290"/>
            <p14:sldId id="291"/>
            <p14:sldId id="294"/>
            <p14:sldId id="292"/>
            <p14:sldId id="293"/>
          </p14:sldIdLst>
        </p14:section>
        <p14:section name="Раздел без заголовка" id="{05D33213-409A-4992-9BEF-25C22339EA3D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569"/>
    <a:srgbClr val="0F3A3D"/>
    <a:srgbClr val="225D60"/>
    <a:srgbClr val="2A7478"/>
    <a:srgbClr val="595959"/>
    <a:srgbClr val="59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4844DF-5ACB-4747-A327-C86F5620397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76BB0D-B713-4881-A778-C37E9D98989A}">
      <dgm:prSet phldrT="[Текст]" custT="1"/>
      <dgm:spPr/>
      <dgm:t>
        <a:bodyPr/>
        <a:lstStyle/>
        <a:p>
          <a:r>
            <a:rPr lang="ru-RU" sz="2400" dirty="0" smtClean="0"/>
            <a:t>ЦЕЛЬ:</a:t>
          </a:r>
          <a:endParaRPr lang="ru-RU" sz="2400" dirty="0"/>
        </a:p>
      </dgm:t>
    </dgm:pt>
    <dgm:pt modelId="{9D902BA2-9978-4D3B-8541-FC7E39CED964}" type="parTrans" cxnId="{0697773E-65AD-4497-9AEF-2AD5AF2A74B1}">
      <dgm:prSet/>
      <dgm:spPr/>
      <dgm:t>
        <a:bodyPr/>
        <a:lstStyle/>
        <a:p>
          <a:endParaRPr lang="ru-RU"/>
        </a:p>
      </dgm:t>
    </dgm:pt>
    <dgm:pt modelId="{859FAEB0-86BC-4A4F-B9A2-BC73544C1C5D}" type="sibTrans" cxnId="{0697773E-65AD-4497-9AEF-2AD5AF2A74B1}">
      <dgm:prSet/>
      <dgm:spPr/>
      <dgm:t>
        <a:bodyPr/>
        <a:lstStyle/>
        <a:p>
          <a:endParaRPr lang="ru-RU"/>
        </a:p>
      </dgm:t>
    </dgm:pt>
    <dgm:pt modelId="{97C545DD-6DFF-4F53-8329-9D76C4DF8B9F}">
      <dgm:prSet phldrT="[Текст]" custT="1"/>
      <dgm:spPr/>
      <dgm:t>
        <a:bodyPr/>
        <a:lstStyle/>
        <a:p>
          <a:r>
            <a:rPr lang="ru-RU" sz="1600" dirty="0" smtClean="0"/>
            <a:t>разработка инновационного проекта модульной системы управления образовательным учреждением дополнительного образования в области музыкального искусства</a:t>
          </a:r>
          <a:endParaRPr lang="ru-RU" sz="1600" dirty="0"/>
        </a:p>
      </dgm:t>
    </dgm:pt>
    <dgm:pt modelId="{E5807E68-626F-487A-A383-582A1E74D544}" type="parTrans" cxnId="{7410383B-37B6-4BDB-94E2-A8EE09DC1E10}">
      <dgm:prSet/>
      <dgm:spPr/>
      <dgm:t>
        <a:bodyPr/>
        <a:lstStyle/>
        <a:p>
          <a:endParaRPr lang="ru-RU"/>
        </a:p>
      </dgm:t>
    </dgm:pt>
    <dgm:pt modelId="{A3DB906B-6870-4689-BEF8-7C6010CC11AF}" type="sibTrans" cxnId="{7410383B-37B6-4BDB-94E2-A8EE09DC1E10}">
      <dgm:prSet/>
      <dgm:spPr/>
      <dgm:t>
        <a:bodyPr/>
        <a:lstStyle/>
        <a:p>
          <a:endParaRPr lang="ru-RU"/>
        </a:p>
      </dgm:t>
    </dgm:pt>
    <dgm:pt modelId="{C8267D7A-D271-4E51-9608-58E13C4343A2}">
      <dgm:prSet phldrT="[Текст]" custT="1"/>
      <dgm:spPr/>
      <dgm:t>
        <a:bodyPr/>
        <a:lstStyle/>
        <a:p>
          <a:r>
            <a:rPr lang="ru-RU" sz="2400" dirty="0" smtClean="0"/>
            <a:t>ЗАДАЧИ:</a:t>
          </a:r>
          <a:endParaRPr lang="ru-RU" sz="2400" dirty="0"/>
        </a:p>
      </dgm:t>
    </dgm:pt>
    <dgm:pt modelId="{A7AA929A-CAA7-434B-BE5E-A4544D9DE424}" type="parTrans" cxnId="{CD558CB0-BB90-4BA4-B7AA-942EECA51DC2}">
      <dgm:prSet/>
      <dgm:spPr/>
      <dgm:t>
        <a:bodyPr/>
        <a:lstStyle/>
        <a:p>
          <a:endParaRPr lang="ru-RU"/>
        </a:p>
      </dgm:t>
    </dgm:pt>
    <dgm:pt modelId="{EEFD6403-5C73-495F-842E-5E9202590841}" type="sibTrans" cxnId="{CD558CB0-BB90-4BA4-B7AA-942EECA51DC2}">
      <dgm:prSet/>
      <dgm:spPr/>
      <dgm:t>
        <a:bodyPr/>
        <a:lstStyle/>
        <a:p>
          <a:endParaRPr lang="ru-RU"/>
        </a:p>
      </dgm:t>
    </dgm:pt>
    <dgm:pt modelId="{50DF28B2-8584-4960-B730-41E515A8F39F}">
      <dgm:prSet phldrT="[Текст]" custT="1"/>
      <dgm:spPr/>
      <dgm:t>
        <a:bodyPr/>
        <a:lstStyle/>
        <a:p>
          <a:r>
            <a:rPr lang="ru-RU" sz="1050" dirty="0" smtClean="0"/>
            <a:t>- изучить организационные основы инновационного развития социальных систем;</a:t>
          </a:r>
          <a:endParaRPr lang="ru-RU" sz="1050" dirty="0"/>
        </a:p>
      </dgm:t>
    </dgm:pt>
    <dgm:pt modelId="{FA1BFAF2-6DBA-43A3-A5FD-DAA62B90E034}" type="parTrans" cxnId="{4BE7933F-0FE7-4948-8358-621B42A83291}">
      <dgm:prSet/>
      <dgm:spPr/>
      <dgm:t>
        <a:bodyPr/>
        <a:lstStyle/>
        <a:p>
          <a:endParaRPr lang="ru-RU"/>
        </a:p>
      </dgm:t>
    </dgm:pt>
    <dgm:pt modelId="{CAB687B9-1A94-439C-A919-10FF0CDAE292}" type="sibTrans" cxnId="{4BE7933F-0FE7-4948-8358-621B42A83291}">
      <dgm:prSet/>
      <dgm:spPr/>
      <dgm:t>
        <a:bodyPr/>
        <a:lstStyle/>
        <a:p>
          <a:endParaRPr lang="ru-RU"/>
        </a:p>
      </dgm:t>
    </dgm:pt>
    <dgm:pt modelId="{9DE059F1-0877-49AF-9F1B-B6533D55BBC1}">
      <dgm:prSet phldrT="[Текст]"/>
      <dgm:spPr/>
      <dgm:t>
        <a:bodyPr/>
        <a:lstStyle/>
        <a:p>
          <a:r>
            <a:rPr lang="ru-RU" dirty="0" smtClean="0"/>
            <a:t>ОБЪЕКТ ИССЛЕДОВАНИЯ:</a:t>
          </a:r>
          <a:endParaRPr lang="ru-RU" dirty="0"/>
        </a:p>
      </dgm:t>
    </dgm:pt>
    <dgm:pt modelId="{3E33E794-9BE5-4D18-BD62-33664FD8834C}" type="parTrans" cxnId="{4B515B89-94B4-46F0-ACBE-A1B2D02B0D3F}">
      <dgm:prSet/>
      <dgm:spPr/>
      <dgm:t>
        <a:bodyPr/>
        <a:lstStyle/>
        <a:p>
          <a:endParaRPr lang="ru-RU"/>
        </a:p>
      </dgm:t>
    </dgm:pt>
    <dgm:pt modelId="{AD1694D8-BB4D-4CDD-84AA-E94CEA0A138F}" type="sibTrans" cxnId="{4B515B89-94B4-46F0-ACBE-A1B2D02B0D3F}">
      <dgm:prSet/>
      <dgm:spPr/>
      <dgm:t>
        <a:bodyPr/>
        <a:lstStyle/>
        <a:p>
          <a:endParaRPr lang="ru-RU"/>
        </a:p>
      </dgm:t>
    </dgm:pt>
    <dgm:pt modelId="{44149ED1-7E34-471C-B4DD-758A607B044E}">
      <dgm:prSet phldrT="[Текст]"/>
      <dgm:spPr/>
      <dgm:t>
        <a:bodyPr/>
        <a:lstStyle/>
        <a:p>
          <a:r>
            <a:rPr lang="ru-RU" dirty="0" smtClean="0"/>
            <a:t>МБУДО «ДМШ №1 им. М.И. Глинки» г. Смоленска</a:t>
          </a:r>
          <a:endParaRPr lang="ru-RU" dirty="0"/>
        </a:p>
      </dgm:t>
    </dgm:pt>
    <dgm:pt modelId="{B913E8B2-E538-438C-9373-ABC9DAE9F980}" type="parTrans" cxnId="{B16DBBEA-34F3-4285-B9BC-4F733BFEF98F}">
      <dgm:prSet/>
      <dgm:spPr/>
      <dgm:t>
        <a:bodyPr/>
        <a:lstStyle/>
        <a:p>
          <a:endParaRPr lang="ru-RU"/>
        </a:p>
      </dgm:t>
    </dgm:pt>
    <dgm:pt modelId="{DB7B6D97-5F39-4719-9664-AC46D0045E31}" type="sibTrans" cxnId="{B16DBBEA-34F3-4285-B9BC-4F733BFEF98F}">
      <dgm:prSet/>
      <dgm:spPr/>
      <dgm:t>
        <a:bodyPr/>
        <a:lstStyle/>
        <a:p>
          <a:endParaRPr lang="ru-RU"/>
        </a:p>
      </dgm:t>
    </dgm:pt>
    <dgm:pt modelId="{2CA0B4FB-CE9D-4D81-9F58-BEA7FDABFFDE}">
      <dgm:prSet phldrT="[Текст]" custT="1"/>
      <dgm:spPr/>
      <dgm:t>
        <a:bodyPr/>
        <a:lstStyle/>
        <a:p>
          <a:r>
            <a:rPr lang="ru-RU" sz="1600" dirty="0" smtClean="0"/>
            <a:t>процесс разработки и внедрения модульной системы управления образовательным учреждением дополнительного образования в области музыкального искусства</a:t>
          </a:r>
          <a:endParaRPr lang="ru-RU" sz="1600" dirty="0"/>
        </a:p>
      </dgm:t>
    </dgm:pt>
    <dgm:pt modelId="{0E94D041-5602-4D20-8B39-65F81EA6D4E6}" type="parTrans" cxnId="{C34D5B4C-D4DE-49B0-86DB-BECC1DDA41FE}">
      <dgm:prSet/>
      <dgm:spPr/>
      <dgm:t>
        <a:bodyPr/>
        <a:lstStyle/>
        <a:p>
          <a:endParaRPr lang="ru-RU"/>
        </a:p>
      </dgm:t>
    </dgm:pt>
    <dgm:pt modelId="{B5BF0E96-C557-41D3-9422-8888E91AA4E2}" type="sibTrans" cxnId="{C34D5B4C-D4DE-49B0-86DB-BECC1DDA41FE}">
      <dgm:prSet/>
      <dgm:spPr/>
      <dgm:t>
        <a:bodyPr/>
        <a:lstStyle/>
        <a:p>
          <a:endParaRPr lang="ru-RU"/>
        </a:p>
      </dgm:t>
    </dgm:pt>
    <dgm:pt modelId="{85E78104-8069-4B75-AE57-217550C9390D}">
      <dgm:prSet phldrT="[Текст]"/>
      <dgm:spPr/>
      <dgm:t>
        <a:bodyPr/>
        <a:lstStyle/>
        <a:p>
          <a:r>
            <a:rPr lang="ru-RU" sz="2300" dirty="0" smtClean="0"/>
            <a:t>ПРЕДМЕТ ИССЛЕДОВАНИЯ</a:t>
          </a:r>
          <a:endParaRPr lang="ru-RU" sz="2300" dirty="0"/>
        </a:p>
      </dgm:t>
    </dgm:pt>
    <dgm:pt modelId="{747CF330-D678-4164-AACB-23EC9F944252}" type="parTrans" cxnId="{A3BF02DB-4666-4B52-9107-32F90C38D55B}">
      <dgm:prSet/>
      <dgm:spPr/>
      <dgm:t>
        <a:bodyPr/>
        <a:lstStyle/>
        <a:p>
          <a:endParaRPr lang="ru-RU"/>
        </a:p>
      </dgm:t>
    </dgm:pt>
    <dgm:pt modelId="{A772593C-0F5B-407C-8CF0-83085AE85890}" type="sibTrans" cxnId="{A3BF02DB-4666-4B52-9107-32F90C38D55B}">
      <dgm:prSet/>
      <dgm:spPr/>
      <dgm:t>
        <a:bodyPr/>
        <a:lstStyle/>
        <a:p>
          <a:endParaRPr lang="ru-RU"/>
        </a:p>
      </dgm:t>
    </dgm:pt>
    <dgm:pt modelId="{27B78945-303E-460A-835B-12E8A4870B6D}">
      <dgm:prSet custT="1"/>
      <dgm:spPr/>
      <dgm:t>
        <a:bodyPr/>
        <a:lstStyle/>
        <a:p>
          <a:r>
            <a:rPr lang="ru-RU" sz="1050" dirty="0" smtClean="0"/>
            <a:t>- рассмотреть особенности управления учреждениями дополнительного образования как социальными системами;</a:t>
          </a:r>
          <a:endParaRPr lang="ru-RU" sz="1050" dirty="0"/>
        </a:p>
      </dgm:t>
    </dgm:pt>
    <dgm:pt modelId="{1D46D44E-26BB-45FA-A4C0-DDBAB02DAA4D}" type="parTrans" cxnId="{92227A1A-6025-44B1-A64E-597307764DC7}">
      <dgm:prSet/>
      <dgm:spPr/>
      <dgm:t>
        <a:bodyPr/>
        <a:lstStyle/>
        <a:p>
          <a:endParaRPr lang="ru-RU"/>
        </a:p>
      </dgm:t>
    </dgm:pt>
    <dgm:pt modelId="{47EB757F-4C7F-4396-8E68-BB6E6434842B}" type="sibTrans" cxnId="{92227A1A-6025-44B1-A64E-597307764DC7}">
      <dgm:prSet/>
      <dgm:spPr/>
      <dgm:t>
        <a:bodyPr/>
        <a:lstStyle/>
        <a:p>
          <a:endParaRPr lang="ru-RU"/>
        </a:p>
      </dgm:t>
    </dgm:pt>
    <dgm:pt modelId="{DFCD5142-8D22-4103-AE26-E9D42F127ADB}">
      <dgm:prSet custT="1"/>
      <dgm:spPr/>
      <dgm:t>
        <a:bodyPr/>
        <a:lstStyle/>
        <a:p>
          <a:r>
            <a:rPr lang="ru-RU" sz="1050" dirty="0" smtClean="0"/>
            <a:t>- определить ресурсных возможностей МБУДО «ДМШ №1 им. М.И. Глинки» г. Смоленска для реализации инновационного проекта;</a:t>
          </a:r>
          <a:endParaRPr lang="ru-RU" sz="1050" dirty="0"/>
        </a:p>
      </dgm:t>
    </dgm:pt>
    <dgm:pt modelId="{7ED8251E-AB93-43F6-AA9F-66B8428DD986}" type="parTrans" cxnId="{1D687828-3345-4311-8D92-5D4B1DA8C2C4}">
      <dgm:prSet/>
      <dgm:spPr/>
      <dgm:t>
        <a:bodyPr/>
        <a:lstStyle/>
        <a:p>
          <a:endParaRPr lang="ru-RU"/>
        </a:p>
      </dgm:t>
    </dgm:pt>
    <dgm:pt modelId="{1EBF97F7-0C2C-48E6-9561-EE9C568A4903}" type="sibTrans" cxnId="{1D687828-3345-4311-8D92-5D4B1DA8C2C4}">
      <dgm:prSet/>
      <dgm:spPr/>
      <dgm:t>
        <a:bodyPr/>
        <a:lstStyle/>
        <a:p>
          <a:endParaRPr lang="ru-RU"/>
        </a:p>
      </dgm:t>
    </dgm:pt>
    <dgm:pt modelId="{033F3C22-78D9-42E5-9D59-B8C51008D0E7}">
      <dgm:prSet custT="1"/>
      <dgm:spPr/>
      <dgm:t>
        <a:bodyPr/>
        <a:lstStyle/>
        <a:p>
          <a:r>
            <a:rPr lang="ru-RU" sz="1050" dirty="0" smtClean="0"/>
            <a:t>- установить ключевые факторы стратегического успеха при внедрении инноваций;</a:t>
          </a:r>
          <a:endParaRPr lang="ru-RU" sz="1050" dirty="0"/>
        </a:p>
      </dgm:t>
    </dgm:pt>
    <dgm:pt modelId="{C5967567-C0E1-4991-94DA-67FF3094C797}" type="parTrans" cxnId="{349784BB-584D-4A19-91F5-C9AE640599E4}">
      <dgm:prSet/>
      <dgm:spPr/>
      <dgm:t>
        <a:bodyPr/>
        <a:lstStyle/>
        <a:p>
          <a:endParaRPr lang="ru-RU"/>
        </a:p>
      </dgm:t>
    </dgm:pt>
    <dgm:pt modelId="{3884D0A1-D482-4655-9D91-41F2F50213DF}" type="sibTrans" cxnId="{349784BB-584D-4A19-91F5-C9AE640599E4}">
      <dgm:prSet/>
      <dgm:spPr/>
      <dgm:t>
        <a:bodyPr/>
        <a:lstStyle/>
        <a:p>
          <a:endParaRPr lang="ru-RU"/>
        </a:p>
      </dgm:t>
    </dgm:pt>
    <dgm:pt modelId="{6309AA82-AAAE-4171-AFE7-4BF43EA76A30}">
      <dgm:prSet custT="1"/>
      <dgm:spPr/>
      <dgm:t>
        <a:bodyPr/>
        <a:lstStyle/>
        <a:p>
          <a:r>
            <a:rPr lang="ru-RU" sz="1050" dirty="0" smtClean="0"/>
            <a:t>- исследовать процесс разработки и внедрения модульной системы управления образовательным учреждением дополнительного образования в области музыкального искусства.</a:t>
          </a:r>
          <a:endParaRPr lang="ru-RU" sz="1050" dirty="0"/>
        </a:p>
      </dgm:t>
    </dgm:pt>
    <dgm:pt modelId="{92306711-D4F8-4BB6-8E3B-061BB0DE2116}" type="parTrans" cxnId="{2054C813-DA4C-4251-A034-07A1D288EF11}">
      <dgm:prSet/>
      <dgm:spPr/>
      <dgm:t>
        <a:bodyPr/>
        <a:lstStyle/>
        <a:p>
          <a:endParaRPr lang="ru-RU"/>
        </a:p>
      </dgm:t>
    </dgm:pt>
    <dgm:pt modelId="{D70F1111-648A-4504-B049-F46863A5EB80}" type="sibTrans" cxnId="{2054C813-DA4C-4251-A034-07A1D288EF11}">
      <dgm:prSet/>
      <dgm:spPr/>
      <dgm:t>
        <a:bodyPr/>
        <a:lstStyle/>
        <a:p>
          <a:endParaRPr lang="ru-RU"/>
        </a:p>
      </dgm:t>
    </dgm:pt>
    <dgm:pt modelId="{0946AC10-90F7-4365-A276-8540B22209D7}" type="pres">
      <dgm:prSet presAssocID="{2C4844DF-5ACB-4747-A327-C86F562039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3180EF-71CC-46AE-87B2-2AB6A4AF95D1}" type="pres">
      <dgm:prSet presAssocID="{6B76BB0D-B713-4881-A778-C37E9D98989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AE1E7-AC86-469B-AE0F-DD5E1A94F1F2}" type="pres">
      <dgm:prSet presAssocID="{859FAEB0-86BC-4A4F-B9A2-BC73544C1C5D}" presName="sibTrans" presStyleCnt="0"/>
      <dgm:spPr/>
    </dgm:pt>
    <dgm:pt modelId="{B189D1FD-02B8-4656-B41D-BDBB268CB6E6}" type="pres">
      <dgm:prSet presAssocID="{C8267D7A-D271-4E51-9608-58E13C4343A2}" presName="node" presStyleLbl="node1" presStyleIdx="1" presStyleCnt="4" custLinFactNeighborX="-17371" custLinFactNeighborY="1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1B62B-A779-4163-B301-4ED379F8E0B6}" type="pres">
      <dgm:prSet presAssocID="{EEFD6403-5C73-495F-842E-5E9202590841}" presName="sibTrans" presStyleCnt="0"/>
      <dgm:spPr/>
    </dgm:pt>
    <dgm:pt modelId="{13733619-433C-43D9-8F02-FABC19C5E8F3}" type="pres">
      <dgm:prSet presAssocID="{9DE059F1-0877-49AF-9F1B-B6533D55BBC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DFB01-77F7-4CDF-9BAD-A65D02C1826E}" type="pres">
      <dgm:prSet presAssocID="{AD1694D8-BB4D-4CDD-84AA-E94CEA0A138F}" presName="sibTrans" presStyleCnt="0"/>
      <dgm:spPr/>
    </dgm:pt>
    <dgm:pt modelId="{ED997B84-D182-4279-8B18-21CD196EF078}" type="pres">
      <dgm:prSet presAssocID="{85E78104-8069-4B75-AE57-217550C9390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54C813-DA4C-4251-A034-07A1D288EF11}" srcId="{C8267D7A-D271-4E51-9608-58E13C4343A2}" destId="{6309AA82-AAAE-4171-AFE7-4BF43EA76A30}" srcOrd="4" destOrd="0" parTransId="{92306711-D4F8-4BB6-8E3B-061BB0DE2116}" sibTransId="{D70F1111-648A-4504-B049-F46863A5EB80}"/>
    <dgm:cxn modelId="{85336EDD-E99E-43E5-87FB-8AF1331E41B8}" type="presOf" srcId="{2CA0B4FB-CE9D-4D81-9F58-BEA7FDABFFDE}" destId="{ED997B84-D182-4279-8B18-21CD196EF078}" srcOrd="0" destOrd="1" presId="urn:microsoft.com/office/officeart/2005/8/layout/hList6"/>
    <dgm:cxn modelId="{C1780D91-F449-43E8-AE11-479F5A30F0D1}" type="presOf" srcId="{2C4844DF-5ACB-4747-A327-C86F5620397B}" destId="{0946AC10-90F7-4365-A276-8540B22209D7}" srcOrd="0" destOrd="0" presId="urn:microsoft.com/office/officeart/2005/8/layout/hList6"/>
    <dgm:cxn modelId="{B5A7B620-9F15-4676-A96B-0307DE0CEF91}" type="presOf" srcId="{6B76BB0D-B713-4881-A778-C37E9D98989A}" destId="{623180EF-71CC-46AE-87B2-2AB6A4AF95D1}" srcOrd="0" destOrd="0" presId="urn:microsoft.com/office/officeart/2005/8/layout/hList6"/>
    <dgm:cxn modelId="{4BE7933F-0FE7-4948-8358-621B42A83291}" srcId="{C8267D7A-D271-4E51-9608-58E13C4343A2}" destId="{50DF28B2-8584-4960-B730-41E515A8F39F}" srcOrd="0" destOrd="0" parTransId="{FA1BFAF2-6DBA-43A3-A5FD-DAA62B90E034}" sibTransId="{CAB687B9-1A94-439C-A919-10FF0CDAE292}"/>
    <dgm:cxn modelId="{0CA49B69-8EFF-425D-BE32-A6B7877C2AAA}" type="presOf" srcId="{C8267D7A-D271-4E51-9608-58E13C4343A2}" destId="{B189D1FD-02B8-4656-B41D-BDBB268CB6E6}" srcOrd="0" destOrd="0" presId="urn:microsoft.com/office/officeart/2005/8/layout/hList6"/>
    <dgm:cxn modelId="{06DDC6DC-B1AA-4EB4-8375-D44175769F08}" type="presOf" srcId="{97C545DD-6DFF-4F53-8329-9D76C4DF8B9F}" destId="{623180EF-71CC-46AE-87B2-2AB6A4AF95D1}" srcOrd="0" destOrd="1" presId="urn:microsoft.com/office/officeart/2005/8/layout/hList6"/>
    <dgm:cxn modelId="{CA6FF6AE-EA9F-4436-9D98-8D7A55B6704E}" type="presOf" srcId="{DFCD5142-8D22-4103-AE26-E9D42F127ADB}" destId="{B189D1FD-02B8-4656-B41D-BDBB268CB6E6}" srcOrd="0" destOrd="3" presId="urn:microsoft.com/office/officeart/2005/8/layout/hList6"/>
    <dgm:cxn modelId="{CD558CB0-BB90-4BA4-B7AA-942EECA51DC2}" srcId="{2C4844DF-5ACB-4747-A327-C86F5620397B}" destId="{C8267D7A-D271-4E51-9608-58E13C4343A2}" srcOrd="1" destOrd="0" parTransId="{A7AA929A-CAA7-434B-BE5E-A4544D9DE424}" sibTransId="{EEFD6403-5C73-495F-842E-5E9202590841}"/>
    <dgm:cxn modelId="{C34D5B4C-D4DE-49B0-86DB-BECC1DDA41FE}" srcId="{85E78104-8069-4B75-AE57-217550C9390D}" destId="{2CA0B4FB-CE9D-4D81-9F58-BEA7FDABFFDE}" srcOrd="0" destOrd="0" parTransId="{0E94D041-5602-4D20-8B39-65F81EA6D4E6}" sibTransId="{B5BF0E96-C557-41D3-9422-8888E91AA4E2}"/>
    <dgm:cxn modelId="{A3BF02DB-4666-4B52-9107-32F90C38D55B}" srcId="{2C4844DF-5ACB-4747-A327-C86F5620397B}" destId="{85E78104-8069-4B75-AE57-217550C9390D}" srcOrd="3" destOrd="0" parTransId="{747CF330-D678-4164-AACB-23EC9F944252}" sibTransId="{A772593C-0F5B-407C-8CF0-83085AE85890}"/>
    <dgm:cxn modelId="{4CFC9A8F-7233-40E0-8ADE-7354A09C501F}" type="presOf" srcId="{50DF28B2-8584-4960-B730-41E515A8F39F}" destId="{B189D1FD-02B8-4656-B41D-BDBB268CB6E6}" srcOrd="0" destOrd="1" presId="urn:microsoft.com/office/officeart/2005/8/layout/hList6"/>
    <dgm:cxn modelId="{4B515B89-94B4-46F0-ACBE-A1B2D02B0D3F}" srcId="{2C4844DF-5ACB-4747-A327-C86F5620397B}" destId="{9DE059F1-0877-49AF-9F1B-B6533D55BBC1}" srcOrd="2" destOrd="0" parTransId="{3E33E794-9BE5-4D18-BD62-33664FD8834C}" sibTransId="{AD1694D8-BB4D-4CDD-84AA-E94CEA0A138F}"/>
    <dgm:cxn modelId="{349784BB-584D-4A19-91F5-C9AE640599E4}" srcId="{C8267D7A-D271-4E51-9608-58E13C4343A2}" destId="{033F3C22-78D9-42E5-9D59-B8C51008D0E7}" srcOrd="3" destOrd="0" parTransId="{C5967567-C0E1-4991-94DA-67FF3094C797}" sibTransId="{3884D0A1-D482-4655-9D91-41F2F50213DF}"/>
    <dgm:cxn modelId="{1D687828-3345-4311-8D92-5D4B1DA8C2C4}" srcId="{C8267D7A-D271-4E51-9608-58E13C4343A2}" destId="{DFCD5142-8D22-4103-AE26-E9D42F127ADB}" srcOrd="2" destOrd="0" parTransId="{7ED8251E-AB93-43F6-AA9F-66B8428DD986}" sibTransId="{1EBF97F7-0C2C-48E6-9561-EE9C568A4903}"/>
    <dgm:cxn modelId="{3BD273E9-C19A-4000-A1AD-C1A49688B37B}" type="presOf" srcId="{27B78945-303E-460A-835B-12E8A4870B6D}" destId="{B189D1FD-02B8-4656-B41D-BDBB268CB6E6}" srcOrd="0" destOrd="2" presId="urn:microsoft.com/office/officeart/2005/8/layout/hList6"/>
    <dgm:cxn modelId="{7410383B-37B6-4BDB-94E2-A8EE09DC1E10}" srcId="{6B76BB0D-B713-4881-A778-C37E9D98989A}" destId="{97C545DD-6DFF-4F53-8329-9D76C4DF8B9F}" srcOrd="0" destOrd="0" parTransId="{E5807E68-626F-487A-A383-582A1E74D544}" sibTransId="{A3DB906B-6870-4689-BEF8-7C6010CC11AF}"/>
    <dgm:cxn modelId="{76BD13A9-8720-4E7E-B83B-40F11BF3F64B}" type="presOf" srcId="{9DE059F1-0877-49AF-9F1B-B6533D55BBC1}" destId="{13733619-433C-43D9-8F02-FABC19C5E8F3}" srcOrd="0" destOrd="0" presId="urn:microsoft.com/office/officeart/2005/8/layout/hList6"/>
    <dgm:cxn modelId="{7AED0092-9343-44B2-B3B6-353E88BA1A9B}" type="presOf" srcId="{033F3C22-78D9-42E5-9D59-B8C51008D0E7}" destId="{B189D1FD-02B8-4656-B41D-BDBB268CB6E6}" srcOrd="0" destOrd="4" presId="urn:microsoft.com/office/officeart/2005/8/layout/hList6"/>
    <dgm:cxn modelId="{0697773E-65AD-4497-9AEF-2AD5AF2A74B1}" srcId="{2C4844DF-5ACB-4747-A327-C86F5620397B}" destId="{6B76BB0D-B713-4881-A778-C37E9D98989A}" srcOrd="0" destOrd="0" parTransId="{9D902BA2-9978-4D3B-8541-FC7E39CED964}" sibTransId="{859FAEB0-86BC-4A4F-B9A2-BC73544C1C5D}"/>
    <dgm:cxn modelId="{59C8EB1F-D340-40B4-85FA-11EC4E09CAEF}" type="presOf" srcId="{6309AA82-AAAE-4171-AFE7-4BF43EA76A30}" destId="{B189D1FD-02B8-4656-B41D-BDBB268CB6E6}" srcOrd="0" destOrd="5" presId="urn:microsoft.com/office/officeart/2005/8/layout/hList6"/>
    <dgm:cxn modelId="{DDE643CA-BCEE-4271-8CA8-C39D455C1D4C}" type="presOf" srcId="{85E78104-8069-4B75-AE57-217550C9390D}" destId="{ED997B84-D182-4279-8B18-21CD196EF078}" srcOrd="0" destOrd="0" presId="urn:microsoft.com/office/officeart/2005/8/layout/hList6"/>
    <dgm:cxn modelId="{FB416435-41AB-4A47-A18E-47CAAA350A00}" type="presOf" srcId="{44149ED1-7E34-471C-B4DD-758A607B044E}" destId="{13733619-433C-43D9-8F02-FABC19C5E8F3}" srcOrd="0" destOrd="1" presId="urn:microsoft.com/office/officeart/2005/8/layout/hList6"/>
    <dgm:cxn modelId="{92227A1A-6025-44B1-A64E-597307764DC7}" srcId="{C8267D7A-D271-4E51-9608-58E13C4343A2}" destId="{27B78945-303E-460A-835B-12E8A4870B6D}" srcOrd="1" destOrd="0" parTransId="{1D46D44E-26BB-45FA-A4C0-DDBAB02DAA4D}" sibTransId="{47EB757F-4C7F-4396-8E68-BB6E6434842B}"/>
    <dgm:cxn modelId="{B16DBBEA-34F3-4285-B9BC-4F733BFEF98F}" srcId="{9DE059F1-0877-49AF-9F1B-B6533D55BBC1}" destId="{44149ED1-7E34-471C-B4DD-758A607B044E}" srcOrd="0" destOrd="0" parTransId="{B913E8B2-E538-438C-9373-ABC9DAE9F980}" sibTransId="{DB7B6D97-5F39-4719-9664-AC46D0045E31}"/>
    <dgm:cxn modelId="{14BB4481-9C45-491A-A54F-32003F677D1F}" type="presParOf" srcId="{0946AC10-90F7-4365-A276-8540B22209D7}" destId="{623180EF-71CC-46AE-87B2-2AB6A4AF95D1}" srcOrd="0" destOrd="0" presId="urn:microsoft.com/office/officeart/2005/8/layout/hList6"/>
    <dgm:cxn modelId="{72F2F9F7-073C-4C82-8371-D55CACE09443}" type="presParOf" srcId="{0946AC10-90F7-4365-A276-8540B22209D7}" destId="{8F4AE1E7-AC86-469B-AE0F-DD5E1A94F1F2}" srcOrd="1" destOrd="0" presId="urn:microsoft.com/office/officeart/2005/8/layout/hList6"/>
    <dgm:cxn modelId="{A770BD3B-C3A6-4DC1-A5BC-2C174DEEE04D}" type="presParOf" srcId="{0946AC10-90F7-4365-A276-8540B22209D7}" destId="{B189D1FD-02B8-4656-B41D-BDBB268CB6E6}" srcOrd="2" destOrd="0" presId="urn:microsoft.com/office/officeart/2005/8/layout/hList6"/>
    <dgm:cxn modelId="{15063909-1026-45E7-AB40-B6F4C0E76FB5}" type="presParOf" srcId="{0946AC10-90F7-4365-A276-8540B22209D7}" destId="{9571B62B-A779-4163-B301-4ED379F8E0B6}" srcOrd="3" destOrd="0" presId="urn:microsoft.com/office/officeart/2005/8/layout/hList6"/>
    <dgm:cxn modelId="{46205F4A-EE21-48FF-90DF-25608B80F7DD}" type="presParOf" srcId="{0946AC10-90F7-4365-A276-8540B22209D7}" destId="{13733619-433C-43D9-8F02-FABC19C5E8F3}" srcOrd="4" destOrd="0" presId="urn:microsoft.com/office/officeart/2005/8/layout/hList6"/>
    <dgm:cxn modelId="{9C791CCB-004B-4198-A1A6-B31C6C2265A6}" type="presParOf" srcId="{0946AC10-90F7-4365-A276-8540B22209D7}" destId="{210DFB01-77F7-4CDF-9BAD-A65D02C1826E}" srcOrd="5" destOrd="0" presId="urn:microsoft.com/office/officeart/2005/8/layout/hList6"/>
    <dgm:cxn modelId="{4E37C0D4-4888-47F3-8447-BDB36C5B28DA}" type="presParOf" srcId="{0946AC10-90F7-4365-A276-8540B22209D7}" destId="{ED997B84-D182-4279-8B18-21CD196EF078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909C7D-9A07-4230-90B4-6FEB3591812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559232-B021-43E2-A83D-BCB9BFFB8B5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BAF2ADD1-FA52-44D8-A701-A1DF85D30142}" type="parTrans" cxnId="{CE670E6D-09E4-43B7-A36A-6ED282B6E7C2}">
      <dgm:prSet/>
      <dgm:spPr/>
      <dgm:t>
        <a:bodyPr/>
        <a:lstStyle/>
        <a:p>
          <a:endParaRPr lang="ru-RU"/>
        </a:p>
      </dgm:t>
    </dgm:pt>
    <dgm:pt modelId="{7ADCB27C-96B0-44FB-AA87-9FEAB73D83CD}" type="sibTrans" cxnId="{CE670E6D-09E4-43B7-A36A-6ED282B6E7C2}">
      <dgm:prSet/>
      <dgm:spPr/>
      <dgm:t>
        <a:bodyPr/>
        <a:lstStyle/>
        <a:p>
          <a:endParaRPr lang="ru-RU"/>
        </a:p>
      </dgm:t>
    </dgm:pt>
    <dgm:pt modelId="{11D48E61-31E7-4B3F-BAE0-D8B6549535FA}">
      <dgm:prSet phldrT="[Текст]"/>
      <dgm:spPr/>
      <dgm:t>
        <a:bodyPr/>
        <a:lstStyle/>
        <a:p>
          <a:r>
            <a:rPr lang="ru-RU" dirty="0" smtClean="0"/>
            <a:t>ДИРЕКТОР</a:t>
          </a:r>
          <a:endParaRPr lang="ru-RU" dirty="0"/>
        </a:p>
      </dgm:t>
    </dgm:pt>
    <dgm:pt modelId="{DB6D540A-3595-4107-9B6E-355CBC7CF23A}" type="parTrans" cxnId="{50072D38-C3FE-4C0F-946B-DF8736F76B04}">
      <dgm:prSet/>
      <dgm:spPr/>
      <dgm:t>
        <a:bodyPr/>
        <a:lstStyle/>
        <a:p>
          <a:endParaRPr lang="ru-RU"/>
        </a:p>
      </dgm:t>
    </dgm:pt>
    <dgm:pt modelId="{1C5FD215-BB7D-49F2-89D9-1B9AD76934A2}" type="sibTrans" cxnId="{50072D38-C3FE-4C0F-946B-DF8736F76B04}">
      <dgm:prSet/>
      <dgm:spPr/>
      <dgm:t>
        <a:bodyPr/>
        <a:lstStyle/>
        <a:p>
          <a:endParaRPr lang="ru-RU"/>
        </a:p>
      </dgm:t>
    </dgm:pt>
    <dgm:pt modelId="{01D7F2F0-9B86-456B-8CA6-1F072059A1E3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89E870CB-FF08-4CA9-9019-B510F27EA897}" type="parTrans" cxnId="{51A55C31-6ABD-4289-B82C-98B789787736}">
      <dgm:prSet/>
      <dgm:spPr/>
      <dgm:t>
        <a:bodyPr/>
        <a:lstStyle/>
        <a:p>
          <a:endParaRPr lang="ru-RU"/>
        </a:p>
      </dgm:t>
    </dgm:pt>
    <dgm:pt modelId="{B63B96B7-786F-4139-8F2D-30F2C9E137F9}" type="sibTrans" cxnId="{51A55C31-6ABD-4289-B82C-98B789787736}">
      <dgm:prSet/>
      <dgm:spPr/>
      <dgm:t>
        <a:bodyPr/>
        <a:lstStyle/>
        <a:p>
          <a:endParaRPr lang="ru-RU"/>
        </a:p>
      </dgm:t>
    </dgm:pt>
    <dgm:pt modelId="{8070C505-A431-4327-8B21-A62FA615C7A1}">
      <dgm:prSet phldrT="[Текст]"/>
      <dgm:spPr/>
      <dgm:t>
        <a:bodyPr/>
        <a:lstStyle/>
        <a:p>
          <a:r>
            <a:rPr lang="ru-RU" dirty="0" smtClean="0"/>
            <a:t>ЗАМЕСТИТЕЛИ ДИРЕКТОРА</a:t>
          </a:r>
          <a:endParaRPr lang="ru-RU" dirty="0"/>
        </a:p>
      </dgm:t>
    </dgm:pt>
    <dgm:pt modelId="{62048BB7-6530-4BEE-9B93-7DEB76F54FD3}" type="parTrans" cxnId="{7DE0AA2F-9919-4D5D-B517-31DCE7C54284}">
      <dgm:prSet/>
      <dgm:spPr/>
      <dgm:t>
        <a:bodyPr/>
        <a:lstStyle/>
        <a:p>
          <a:endParaRPr lang="ru-RU"/>
        </a:p>
      </dgm:t>
    </dgm:pt>
    <dgm:pt modelId="{53EBEDD2-285B-45C6-8FD0-8D12229C4D85}" type="sibTrans" cxnId="{7DE0AA2F-9919-4D5D-B517-31DCE7C54284}">
      <dgm:prSet/>
      <dgm:spPr/>
      <dgm:t>
        <a:bodyPr/>
        <a:lstStyle/>
        <a:p>
          <a:endParaRPr lang="ru-RU"/>
        </a:p>
      </dgm:t>
    </dgm:pt>
    <dgm:pt modelId="{09A995A2-FA88-4A6E-B152-A42C0E823CB6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48C51E95-798D-42F3-99CE-AF5EDD529FA0}" type="parTrans" cxnId="{1EB8C28E-0E44-4D4E-BDCB-F0A3C416E6CD}">
      <dgm:prSet/>
      <dgm:spPr/>
      <dgm:t>
        <a:bodyPr/>
        <a:lstStyle/>
        <a:p>
          <a:endParaRPr lang="ru-RU"/>
        </a:p>
      </dgm:t>
    </dgm:pt>
    <dgm:pt modelId="{653427A3-FCD7-4AEC-BF60-58DF0D977798}" type="sibTrans" cxnId="{1EB8C28E-0E44-4D4E-BDCB-F0A3C416E6CD}">
      <dgm:prSet/>
      <dgm:spPr/>
      <dgm:t>
        <a:bodyPr/>
        <a:lstStyle/>
        <a:p>
          <a:endParaRPr lang="ru-RU"/>
        </a:p>
      </dgm:t>
    </dgm:pt>
    <dgm:pt modelId="{76DF531F-CFD8-40C8-9C87-001BC17EBDE0}">
      <dgm:prSet phldrT="[Текст]"/>
      <dgm:spPr/>
      <dgm:t>
        <a:bodyPr/>
        <a:lstStyle/>
        <a:p>
          <a:r>
            <a:rPr lang="ru-RU" dirty="0" smtClean="0"/>
            <a:t>ОБЩЕСТВЕННЫЕ ОРГАНЫ УПРАВЛЕНИЯ</a:t>
          </a:r>
          <a:endParaRPr lang="ru-RU" dirty="0"/>
        </a:p>
      </dgm:t>
    </dgm:pt>
    <dgm:pt modelId="{8493D9A9-8E10-4838-9174-6692A248F1B4}" type="parTrans" cxnId="{AABFB97D-F46C-4863-A69C-F83DAAAA6659}">
      <dgm:prSet/>
      <dgm:spPr/>
      <dgm:t>
        <a:bodyPr/>
        <a:lstStyle/>
        <a:p>
          <a:endParaRPr lang="ru-RU"/>
        </a:p>
      </dgm:t>
    </dgm:pt>
    <dgm:pt modelId="{A1A8B5C7-D841-4AEF-91CF-05690204D341}" type="sibTrans" cxnId="{AABFB97D-F46C-4863-A69C-F83DAAAA6659}">
      <dgm:prSet/>
      <dgm:spPr/>
      <dgm:t>
        <a:bodyPr/>
        <a:lstStyle/>
        <a:p>
          <a:endParaRPr lang="ru-RU"/>
        </a:p>
      </dgm:t>
    </dgm:pt>
    <dgm:pt modelId="{2813BD69-F1BC-4D6E-9182-F29719B342EF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09FFA8FF-745F-4BD9-9CAA-4E4C0590EC3E}" type="parTrans" cxnId="{72AD700B-CE8B-4C16-BDE8-4A345A80D198}">
      <dgm:prSet/>
      <dgm:spPr/>
      <dgm:t>
        <a:bodyPr/>
        <a:lstStyle/>
        <a:p>
          <a:endParaRPr lang="ru-RU"/>
        </a:p>
      </dgm:t>
    </dgm:pt>
    <dgm:pt modelId="{4F5DEC2F-3338-4EB7-9FB3-FA72B2DD1116}" type="sibTrans" cxnId="{72AD700B-CE8B-4C16-BDE8-4A345A80D198}">
      <dgm:prSet/>
      <dgm:spPr/>
      <dgm:t>
        <a:bodyPr/>
        <a:lstStyle/>
        <a:p>
          <a:endParaRPr lang="ru-RU"/>
        </a:p>
      </dgm:t>
    </dgm:pt>
    <dgm:pt modelId="{10735259-7AA7-4511-8658-D203365A824B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BBA8317B-9C78-4A4F-AB4B-A1E687F62BA7}" type="parTrans" cxnId="{CD7A8DB1-7B91-4A1D-B9B9-F1EC346E0967}">
      <dgm:prSet/>
      <dgm:spPr/>
      <dgm:t>
        <a:bodyPr/>
        <a:lstStyle/>
        <a:p>
          <a:endParaRPr lang="ru-RU"/>
        </a:p>
      </dgm:t>
    </dgm:pt>
    <dgm:pt modelId="{814B3AA3-6208-459F-9827-25FDBC44A906}" type="sibTrans" cxnId="{CD7A8DB1-7B91-4A1D-B9B9-F1EC346E0967}">
      <dgm:prSet/>
      <dgm:spPr/>
      <dgm:t>
        <a:bodyPr/>
        <a:lstStyle/>
        <a:p>
          <a:endParaRPr lang="ru-RU"/>
        </a:p>
      </dgm:t>
    </dgm:pt>
    <dgm:pt modelId="{2D39FDF1-43EA-4196-A8A7-273DD26AA814}">
      <dgm:prSet phldrT="[Текст]"/>
      <dgm:spPr/>
      <dgm:t>
        <a:bodyPr/>
        <a:lstStyle/>
        <a:p>
          <a:r>
            <a:rPr lang="ru-RU" dirty="0" smtClean="0"/>
            <a:t>РУКОВОДИТЕЛИ СТРУКТУРНЫХ ПОДРАЗДЕЛЕНИЙ</a:t>
          </a:r>
          <a:endParaRPr lang="ru-RU" dirty="0"/>
        </a:p>
      </dgm:t>
    </dgm:pt>
    <dgm:pt modelId="{AE5EE8AA-A2A8-4294-8B81-DB07AB0C4514}" type="parTrans" cxnId="{AC6B131E-AE9A-4CD4-9DEF-C21C72A1E92A}">
      <dgm:prSet/>
      <dgm:spPr/>
      <dgm:t>
        <a:bodyPr/>
        <a:lstStyle/>
        <a:p>
          <a:endParaRPr lang="ru-RU"/>
        </a:p>
      </dgm:t>
    </dgm:pt>
    <dgm:pt modelId="{BB70D7A0-FF2D-4CD7-B5BB-AEA77A41452F}" type="sibTrans" cxnId="{AC6B131E-AE9A-4CD4-9DEF-C21C72A1E92A}">
      <dgm:prSet/>
      <dgm:spPr/>
      <dgm:t>
        <a:bodyPr/>
        <a:lstStyle/>
        <a:p>
          <a:endParaRPr lang="ru-RU"/>
        </a:p>
      </dgm:t>
    </dgm:pt>
    <dgm:pt modelId="{B58C9DC6-1278-40D4-97CC-3ECC47631DCD}">
      <dgm:prSet phldrT="[Текст]"/>
      <dgm:spPr/>
      <dgm:t>
        <a:bodyPr/>
        <a:lstStyle/>
        <a:p>
          <a:r>
            <a:rPr lang="ru-RU" dirty="0" smtClean="0"/>
            <a:t>МЕТОДИСТ</a:t>
          </a:r>
          <a:endParaRPr lang="ru-RU" dirty="0"/>
        </a:p>
      </dgm:t>
    </dgm:pt>
    <dgm:pt modelId="{3A6B52C0-8FA7-4FEC-884F-7C1504FBC085}" type="parTrans" cxnId="{39130BF7-9507-4EC7-AF30-9FD26C7C9141}">
      <dgm:prSet/>
      <dgm:spPr/>
      <dgm:t>
        <a:bodyPr/>
        <a:lstStyle/>
        <a:p>
          <a:endParaRPr lang="ru-RU"/>
        </a:p>
      </dgm:t>
    </dgm:pt>
    <dgm:pt modelId="{C0B879A5-6330-4F80-938E-A82E97015511}" type="sibTrans" cxnId="{39130BF7-9507-4EC7-AF30-9FD26C7C9141}">
      <dgm:prSet/>
      <dgm:spPr/>
      <dgm:t>
        <a:bodyPr/>
        <a:lstStyle/>
        <a:p>
          <a:endParaRPr lang="ru-RU"/>
        </a:p>
      </dgm:t>
    </dgm:pt>
    <dgm:pt modelId="{EAEEC3AF-87DE-4650-B72C-71F00BF08978}" type="pres">
      <dgm:prSet presAssocID="{93909C7D-9A07-4230-90B4-6FEB359181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E15107-0F50-4036-80A4-AA7824CE8633}" type="pres">
      <dgm:prSet presAssocID="{E8559232-B021-43E2-A83D-BCB9BFFB8B50}" presName="composite" presStyleCnt="0"/>
      <dgm:spPr/>
    </dgm:pt>
    <dgm:pt modelId="{27D66E0F-7252-483D-856A-AD5B186A7D3C}" type="pres">
      <dgm:prSet presAssocID="{E8559232-B021-43E2-A83D-BCB9BFFB8B50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F0A2C-7A3F-4AC4-A10C-EC3F570E63C6}" type="pres">
      <dgm:prSet presAssocID="{E8559232-B021-43E2-A83D-BCB9BFFB8B50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CE2E1-5A85-4366-8BD1-0D88F916544D}" type="pres">
      <dgm:prSet presAssocID="{7ADCB27C-96B0-44FB-AA87-9FEAB73D83CD}" presName="sp" presStyleCnt="0"/>
      <dgm:spPr/>
    </dgm:pt>
    <dgm:pt modelId="{91348EC5-D7E6-4554-9A8A-5026CFAA27B4}" type="pres">
      <dgm:prSet presAssocID="{01D7F2F0-9B86-456B-8CA6-1F072059A1E3}" presName="composite" presStyleCnt="0"/>
      <dgm:spPr/>
    </dgm:pt>
    <dgm:pt modelId="{414AC3D6-8015-4C78-BAEA-5F71C53F10C9}" type="pres">
      <dgm:prSet presAssocID="{01D7F2F0-9B86-456B-8CA6-1F072059A1E3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5AD5F8-04C1-4418-BDE5-5477A160E9DE}" type="pres">
      <dgm:prSet presAssocID="{01D7F2F0-9B86-456B-8CA6-1F072059A1E3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06D37E-5077-4AAF-B489-BEB3D3D98107}" type="pres">
      <dgm:prSet presAssocID="{B63B96B7-786F-4139-8F2D-30F2C9E137F9}" presName="sp" presStyleCnt="0"/>
      <dgm:spPr/>
    </dgm:pt>
    <dgm:pt modelId="{4D844213-4CB2-4AE2-BA37-D22713AD5099}" type="pres">
      <dgm:prSet presAssocID="{09A995A2-FA88-4A6E-B152-A42C0E823CB6}" presName="composite" presStyleCnt="0"/>
      <dgm:spPr/>
    </dgm:pt>
    <dgm:pt modelId="{DBB81852-FCFF-4C3E-9556-4FC3BDDAF825}" type="pres">
      <dgm:prSet presAssocID="{09A995A2-FA88-4A6E-B152-A42C0E823CB6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3BF3E-F0D6-44E8-B7BA-8E5C107F9C4B}" type="pres">
      <dgm:prSet presAssocID="{09A995A2-FA88-4A6E-B152-A42C0E823CB6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598D9-3DB9-419B-825B-AEB80F11E8B4}" type="pres">
      <dgm:prSet presAssocID="{653427A3-FCD7-4AEC-BF60-58DF0D977798}" presName="sp" presStyleCnt="0"/>
      <dgm:spPr/>
    </dgm:pt>
    <dgm:pt modelId="{7ECDD570-E444-46EF-8E0C-44082CA43233}" type="pres">
      <dgm:prSet presAssocID="{2813BD69-F1BC-4D6E-9182-F29719B342EF}" presName="composite" presStyleCnt="0"/>
      <dgm:spPr/>
    </dgm:pt>
    <dgm:pt modelId="{0328FAB0-DA53-4146-AAED-0F5C6C66A5F5}" type="pres">
      <dgm:prSet presAssocID="{2813BD69-F1BC-4D6E-9182-F29719B342E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DBC8EE-26D1-47F8-9CD4-29FFEAC08134}" type="pres">
      <dgm:prSet presAssocID="{2813BD69-F1BC-4D6E-9182-F29719B342E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18067-7A73-47D0-9A37-003726FA4747}" type="pres">
      <dgm:prSet presAssocID="{4F5DEC2F-3338-4EB7-9FB3-FA72B2DD1116}" presName="sp" presStyleCnt="0"/>
      <dgm:spPr/>
    </dgm:pt>
    <dgm:pt modelId="{9564C5A5-F1EA-4F78-BDEB-35CBA5904C3E}" type="pres">
      <dgm:prSet presAssocID="{10735259-7AA7-4511-8658-D203365A824B}" presName="composite" presStyleCnt="0"/>
      <dgm:spPr/>
    </dgm:pt>
    <dgm:pt modelId="{8C353AE0-DA98-4F42-A416-A3CDFCFE9F5B}" type="pres">
      <dgm:prSet presAssocID="{10735259-7AA7-4511-8658-D203365A824B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3635C-B84C-401B-97E3-A944E6A8C7B4}" type="pres">
      <dgm:prSet presAssocID="{10735259-7AA7-4511-8658-D203365A824B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3794A1-D424-4D04-9FCD-DD9689245535}" type="presOf" srcId="{E8559232-B021-43E2-A83D-BCB9BFFB8B50}" destId="{27D66E0F-7252-483D-856A-AD5B186A7D3C}" srcOrd="0" destOrd="0" presId="urn:microsoft.com/office/officeart/2005/8/layout/chevron2"/>
    <dgm:cxn modelId="{928E0C6C-CDCB-433A-85A5-093287B8E41E}" type="presOf" srcId="{2D39FDF1-43EA-4196-A8A7-273DD26AA814}" destId="{CFDBC8EE-26D1-47F8-9CD4-29FFEAC08134}" srcOrd="0" destOrd="0" presId="urn:microsoft.com/office/officeart/2005/8/layout/chevron2"/>
    <dgm:cxn modelId="{6DCEE0C9-4C10-4B6E-8315-AB93BF313F0B}" type="presOf" srcId="{B58C9DC6-1278-40D4-97CC-3ECC47631DCD}" destId="{A5B3635C-B84C-401B-97E3-A944E6A8C7B4}" srcOrd="0" destOrd="0" presId="urn:microsoft.com/office/officeart/2005/8/layout/chevron2"/>
    <dgm:cxn modelId="{51A55C31-6ABD-4289-B82C-98B789787736}" srcId="{93909C7D-9A07-4230-90B4-6FEB3591812B}" destId="{01D7F2F0-9B86-456B-8CA6-1F072059A1E3}" srcOrd="1" destOrd="0" parTransId="{89E870CB-FF08-4CA9-9019-B510F27EA897}" sibTransId="{B63B96B7-786F-4139-8F2D-30F2C9E137F9}"/>
    <dgm:cxn modelId="{CE670E6D-09E4-43B7-A36A-6ED282B6E7C2}" srcId="{93909C7D-9A07-4230-90B4-6FEB3591812B}" destId="{E8559232-B021-43E2-A83D-BCB9BFFB8B50}" srcOrd="0" destOrd="0" parTransId="{BAF2ADD1-FA52-44D8-A701-A1DF85D30142}" sibTransId="{7ADCB27C-96B0-44FB-AA87-9FEAB73D83CD}"/>
    <dgm:cxn modelId="{39130BF7-9507-4EC7-AF30-9FD26C7C9141}" srcId="{10735259-7AA7-4511-8658-D203365A824B}" destId="{B58C9DC6-1278-40D4-97CC-3ECC47631DCD}" srcOrd="0" destOrd="0" parTransId="{3A6B52C0-8FA7-4FEC-884F-7C1504FBC085}" sibTransId="{C0B879A5-6330-4F80-938E-A82E97015511}"/>
    <dgm:cxn modelId="{AABFB97D-F46C-4863-A69C-F83DAAAA6659}" srcId="{09A995A2-FA88-4A6E-B152-A42C0E823CB6}" destId="{76DF531F-CFD8-40C8-9C87-001BC17EBDE0}" srcOrd="0" destOrd="0" parTransId="{8493D9A9-8E10-4838-9174-6692A248F1B4}" sibTransId="{A1A8B5C7-D841-4AEF-91CF-05690204D341}"/>
    <dgm:cxn modelId="{F70268DB-DDD9-44E9-B7BF-934C12120241}" type="presOf" srcId="{09A995A2-FA88-4A6E-B152-A42C0E823CB6}" destId="{DBB81852-FCFF-4C3E-9556-4FC3BDDAF825}" srcOrd="0" destOrd="0" presId="urn:microsoft.com/office/officeart/2005/8/layout/chevron2"/>
    <dgm:cxn modelId="{20DB453B-456E-4537-9CCC-86926D2E2A4A}" type="presOf" srcId="{2813BD69-F1BC-4D6E-9182-F29719B342EF}" destId="{0328FAB0-DA53-4146-AAED-0F5C6C66A5F5}" srcOrd="0" destOrd="0" presId="urn:microsoft.com/office/officeart/2005/8/layout/chevron2"/>
    <dgm:cxn modelId="{C2B772D9-FC9D-477D-AF9C-0FC6718901AA}" type="presOf" srcId="{11D48E61-31E7-4B3F-BAE0-D8B6549535FA}" destId="{B6DF0A2C-7A3F-4AC4-A10C-EC3F570E63C6}" srcOrd="0" destOrd="0" presId="urn:microsoft.com/office/officeart/2005/8/layout/chevron2"/>
    <dgm:cxn modelId="{0641DF05-F040-48C4-8DEE-CA9864D0524C}" type="presOf" srcId="{10735259-7AA7-4511-8658-D203365A824B}" destId="{8C353AE0-DA98-4F42-A416-A3CDFCFE9F5B}" srcOrd="0" destOrd="0" presId="urn:microsoft.com/office/officeart/2005/8/layout/chevron2"/>
    <dgm:cxn modelId="{936A1DC2-D8B6-4653-AD46-8A0B9522A269}" type="presOf" srcId="{8070C505-A431-4327-8B21-A62FA615C7A1}" destId="{035AD5F8-04C1-4418-BDE5-5477A160E9DE}" srcOrd="0" destOrd="0" presId="urn:microsoft.com/office/officeart/2005/8/layout/chevron2"/>
    <dgm:cxn modelId="{CDA3E8C0-DEB7-4F69-A29A-7AD6560FCA74}" type="presOf" srcId="{01D7F2F0-9B86-456B-8CA6-1F072059A1E3}" destId="{414AC3D6-8015-4C78-BAEA-5F71C53F10C9}" srcOrd="0" destOrd="0" presId="urn:microsoft.com/office/officeart/2005/8/layout/chevron2"/>
    <dgm:cxn modelId="{CD7A8DB1-7B91-4A1D-B9B9-F1EC346E0967}" srcId="{93909C7D-9A07-4230-90B4-6FEB3591812B}" destId="{10735259-7AA7-4511-8658-D203365A824B}" srcOrd="4" destOrd="0" parTransId="{BBA8317B-9C78-4A4F-AB4B-A1E687F62BA7}" sibTransId="{814B3AA3-6208-459F-9827-25FDBC44A906}"/>
    <dgm:cxn modelId="{7DE0AA2F-9919-4D5D-B517-31DCE7C54284}" srcId="{01D7F2F0-9B86-456B-8CA6-1F072059A1E3}" destId="{8070C505-A431-4327-8B21-A62FA615C7A1}" srcOrd="0" destOrd="0" parTransId="{62048BB7-6530-4BEE-9B93-7DEB76F54FD3}" sibTransId="{53EBEDD2-285B-45C6-8FD0-8D12229C4D85}"/>
    <dgm:cxn modelId="{AC6B131E-AE9A-4CD4-9DEF-C21C72A1E92A}" srcId="{2813BD69-F1BC-4D6E-9182-F29719B342EF}" destId="{2D39FDF1-43EA-4196-A8A7-273DD26AA814}" srcOrd="0" destOrd="0" parTransId="{AE5EE8AA-A2A8-4294-8B81-DB07AB0C4514}" sibTransId="{BB70D7A0-FF2D-4CD7-B5BB-AEA77A41452F}"/>
    <dgm:cxn modelId="{1EB8C28E-0E44-4D4E-BDCB-F0A3C416E6CD}" srcId="{93909C7D-9A07-4230-90B4-6FEB3591812B}" destId="{09A995A2-FA88-4A6E-B152-A42C0E823CB6}" srcOrd="2" destOrd="0" parTransId="{48C51E95-798D-42F3-99CE-AF5EDD529FA0}" sibTransId="{653427A3-FCD7-4AEC-BF60-58DF0D977798}"/>
    <dgm:cxn modelId="{BE5F6EEC-4D9E-402A-A717-98D7B0452B59}" type="presOf" srcId="{76DF531F-CFD8-40C8-9C87-001BC17EBDE0}" destId="{A113BF3E-F0D6-44E8-B7BA-8E5C107F9C4B}" srcOrd="0" destOrd="0" presId="urn:microsoft.com/office/officeart/2005/8/layout/chevron2"/>
    <dgm:cxn modelId="{7F62A4D9-110F-489A-9CA0-7BD1378FF739}" type="presOf" srcId="{93909C7D-9A07-4230-90B4-6FEB3591812B}" destId="{EAEEC3AF-87DE-4650-B72C-71F00BF08978}" srcOrd="0" destOrd="0" presId="urn:microsoft.com/office/officeart/2005/8/layout/chevron2"/>
    <dgm:cxn modelId="{72AD700B-CE8B-4C16-BDE8-4A345A80D198}" srcId="{93909C7D-9A07-4230-90B4-6FEB3591812B}" destId="{2813BD69-F1BC-4D6E-9182-F29719B342EF}" srcOrd="3" destOrd="0" parTransId="{09FFA8FF-745F-4BD9-9CAA-4E4C0590EC3E}" sibTransId="{4F5DEC2F-3338-4EB7-9FB3-FA72B2DD1116}"/>
    <dgm:cxn modelId="{50072D38-C3FE-4C0F-946B-DF8736F76B04}" srcId="{E8559232-B021-43E2-A83D-BCB9BFFB8B50}" destId="{11D48E61-31E7-4B3F-BAE0-D8B6549535FA}" srcOrd="0" destOrd="0" parTransId="{DB6D540A-3595-4107-9B6E-355CBC7CF23A}" sibTransId="{1C5FD215-BB7D-49F2-89D9-1B9AD76934A2}"/>
    <dgm:cxn modelId="{67C72554-9899-4CF8-9A43-631A1DDB8CC7}" type="presParOf" srcId="{EAEEC3AF-87DE-4650-B72C-71F00BF08978}" destId="{07E15107-0F50-4036-80A4-AA7824CE8633}" srcOrd="0" destOrd="0" presId="urn:microsoft.com/office/officeart/2005/8/layout/chevron2"/>
    <dgm:cxn modelId="{FF774C18-6F0F-49BC-8F9F-CCCB87F328B1}" type="presParOf" srcId="{07E15107-0F50-4036-80A4-AA7824CE8633}" destId="{27D66E0F-7252-483D-856A-AD5B186A7D3C}" srcOrd="0" destOrd="0" presId="urn:microsoft.com/office/officeart/2005/8/layout/chevron2"/>
    <dgm:cxn modelId="{87B99D01-74EB-4F75-A1BA-171989BE7272}" type="presParOf" srcId="{07E15107-0F50-4036-80A4-AA7824CE8633}" destId="{B6DF0A2C-7A3F-4AC4-A10C-EC3F570E63C6}" srcOrd="1" destOrd="0" presId="urn:microsoft.com/office/officeart/2005/8/layout/chevron2"/>
    <dgm:cxn modelId="{9527F795-D73E-408A-8284-7A42E33A2001}" type="presParOf" srcId="{EAEEC3AF-87DE-4650-B72C-71F00BF08978}" destId="{004CE2E1-5A85-4366-8BD1-0D88F916544D}" srcOrd="1" destOrd="0" presId="urn:microsoft.com/office/officeart/2005/8/layout/chevron2"/>
    <dgm:cxn modelId="{886D3FFB-8F21-4F08-BA38-E2F579D3F0F3}" type="presParOf" srcId="{EAEEC3AF-87DE-4650-B72C-71F00BF08978}" destId="{91348EC5-D7E6-4554-9A8A-5026CFAA27B4}" srcOrd="2" destOrd="0" presId="urn:microsoft.com/office/officeart/2005/8/layout/chevron2"/>
    <dgm:cxn modelId="{401DB821-561D-48C8-BF95-1D8F25281DA8}" type="presParOf" srcId="{91348EC5-D7E6-4554-9A8A-5026CFAA27B4}" destId="{414AC3D6-8015-4C78-BAEA-5F71C53F10C9}" srcOrd="0" destOrd="0" presId="urn:microsoft.com/office/officeart/2005/8/layout/chevron2"/>
    <dgm:cxn modelId="{D7BB7B48-B8A5-4BF2-BB91-B87D2FACBBB0}" type="presParOf" srcId="{91348EC5-D7E6-4554-9A8A-5026CFAA27B4}" destId="{035AD5F8-04C1-4418-BDE5-5477A160E9DE}" srcOrd="1" destOrd="0" presId="urn:microsoft.com/office/officeart/2005/8/layout/chevron2"/>
    <dgm:cxn modelId="{6A246B7A-6DEA-45FF-9493-1A4434DDC980}" type="presParOf" srcId="{EAEEC3AF-87DE-4650-B72C-71F00BF08978}" destId="{1706D37E-5077-4AAF-B489-BEB3D3D98107}" srcOrd="3" destOrd="0" presId="urn:microsoft.com/office/officeart/2005/8/layout/chevron2"/>
    <dgm:cxn modelId="{B7FB26A3-2E47-4CBA-98BD-9B7FF8DB6EA9}" type="presParOf" srcId="{EAEEC3AF-87DE-4650-B72C-71F00BF08978}" destId="{4D844213-4CB2-4AE2-BA37-D22713AD5099}" srcOrd="4" destOrd="0" presId="urn:microsoft.com/office/officeart/2005/8/layout/chevron2"/>
    <dgm:cxn modelId="{845A53B9-CEB7-4258-8417-09DD33A23A9C}" type="presParOf" srcId="{4D844213-4CB2-4AE2-BA37-D22713AD5099}" destId="{DBB81852-FCFF-4C3E-9556-4FC3BDDAF825}" srcOrd="0" destOrd="0" presId="urn:microsoft.com/office/officeart/2005/8/layout/chevron2"/>
    <dgm:cxn modelId="{A978B3F1-4B4F-414B-BD98-E139B9011699}" type="presParOf" srcId="{4D844213-4CB2-4AE2-BA37-D22713AD5099}" destId="{A113BF3E-F0D6-44E8-B7BA-8E5C107F9C4B}" srcOrd="1" destOrd="0" presId="urn:microsoft.com/office/officeart/2005/8/layout/chevron2"/>
    <dgm:cxn modelId="{9408566F-A80B-4EC6-9060-D180C7175D2C}" type="presParOf" srcId="{EAEEC3AF-87DE-4650-B72C-71F00BF08978}" destId="{EC8598D9-3DB9-419B-825B-AEB80F11E8B4}" srcOrd="5" destOrd="0" presId="urn:microsoft.com/office/officeart/2005/8/layout/chevron2"/>
    <dgm:cxn modelId="{5A14A302-C4BF-4814-854D-59F61B38C2E4}" type="presParOf" srcId="{EAEEC3AF-87DE-4650-B72C-71F00BF08978}" destId="{7ECDD570-E444-46EF-8E0C-44082CA43233}" srcOrd="6" destOrd="0" presId="urn:microsoft.com/office/officeart/2005/8/layout/chevron2"/>
    <dgm:cxn modelId="{FA1EF555-2E57-4AFF-A0F8-048BE1CBD648}" type="presParOf" srcId="{7ECDD570-E444-46EF-8E0C-44082CA43233}" destId="{0328FAB0-DA53-4146-AAED-0F5C6C66A5F5}" srcOrd="0" destOrd="0" presId="urn:microsoft.com/office/officeart/2005/8/layout/chevron2"/>
    <dgm:cxn modelId="{815FD2B1-AEE2-4497-A032-DC4EC4C92A7F}" type="presParOf" srcId="{7ECDD570-E444-46EF-8E0C-44082CA43233}" destId="{CFDBC8EE-26D1-47F8-9CD4-29FFEAC08134}" srcOrd="1" destOrd="0" presId="urn:microsoft.com/office/officeart/2005/8/layout/chevron2"/>
    <dgm:cxn modelId="{41A70FC3-E10F-431B-8044-F58E0B6A218F}" type="presParOf" srcId="{EAEEC3AF-87DE-4650-B72C-71F00BF08978}" destId="{42A18067-7A73-47D0-9A37-003726FA4747}" srcOrd="7" destOrd="0" presId="urn:microsoft.com/office/officeart/2005/8/layout/chevron2"/>
    <dgm:cxn modelId="{126BDDA0-F366-4D62-8639-D7F77A939C10}" type="presParOf" srcId="{EAEEC3AF-87DE-4650-B72C-71F00BF08978}" destId="{9564C5A5-F1EA-4F78-BDEB-35CBA5904C3E}" srcOrd="8" destOrd="0" presId="urn:microsoft.com/office/officeart/2005/8/layout/chevron2"/>
    <dgm:cxn modelId="{EAD96122-6FD3-4B75-8137-42F146A1E32B}" type="presParOf" srcId="{9564C5A5-F1EA-4F78-BDEB-35CBA5904C3E}" destId="{8C353AE0-DA98-4F42-A416-A3CDFCFE9F5B}" srcOrd="0" destOrd="0" presId="urn:microsoft.com/office/officeart/2005/8/layout/chevron2"/>
    <dgm:cxn modelId="{2C5C4C91-F0B3-4B2E-AA45-DB99C7C2F277}" type="presParOf" srcId="{9564C5A5-F1EA-4F78-BDEB-35CBA5904C3E}" destId="{A5B3635C-B84C-401B-97E3-A944E6A8C7B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47A574-EB74-4CA4-8FC0-74DD5B151CB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</dgm:pt>
    <dgm:pt modelId="{29D4FAE3-2A2B-4D1C-94E3-90DAD5478C05}">
      <dgm:prSet phldrT="[Текст]" custT="1"/>
      <dgm:spPr/>
      <dgm:t>
        <a:bodyPr/>
        <a:lstStyle/>
        <a:p>
          <a:r>
            <a:rPr lang="ru-RU" sz="2800" dirty="0" smtClean="0"/>
            <a:t>УЧРЕЖДЕНИЕ</a:t>
          </a:r>
          <a:endParaRPr lang="ru-RU" sz="1800" dirty="0"/>
        </a:p>
      </dgm:t>
    </dgm:pt>
    <dgm:pt modelId="{66FE886E-CED1-483A-A7B8-23FBA2080812}" type="parTrans" cxnId="{6D36611D-A48F-43EB-8516-CCF0F7048A33}">
      <dgm:prSet/>
      <dgm:spPr/>
      <dgm:t>
        <a:bodyPr/>
        <a:lstStyle/>
        <a:p>
          <a:endParaRPr lang="ru-RU"/>
        </a:p>
      </dgm:t>
    </dgm:pt>
    <dgm:pt modelId="{7C116F9C-5809-43F7-BCAF-8C899F79747B}" type="sibTrans" cxnId="{6D36611D-A48F-43EB-8516-CCF0F7048A33}">
      <dgm:prSet/>
      <dgm:spPr/>
      <dgm:t>
        <a:bodyPr/>
        <a:lstStyle/>
        <a:p>
          <a:endParaRPr lang="ru-RU"/>
        </a:p>
      </dgm:t>
    </dgm:pt>
    <dgm:pt modelId="{E0D85879-713D-4F22-A547-11BC74BFCFCC}">
      <dgm:prSet phldrT="[Текст]" custT="1"/>
      <dgm:spPr/>
      <dgm:t>
        <a:bodyPr/>
        <a:lstStyle/>
        <a:p>
          <a:r>
            <a:rPr lang="ru-RU" sz="2800" dirty="0" smtClean="0"/>
            <a:t>ВНЕШНЯЯ СРЕДА</a:t>
          </a:r>
          <a:endParaRPr lang="ru-RU" sz="2800" dirty="0"/>
        </a:p>
      </dgm:t>
    </dgm:pt>
    <dgm:pt modelId="{B60299FA-92A6-4E1F-9671-C50E9C8BB1B0}" type="parTrans" cxnId="{422EEF84-0DF1-47EB-A765-852E2DDD574E}">
      <dgm:prSet/>
      <dgm:spPr/>
      <dgm:t>
        <a:bodyPr/>
        <a:lstStyle/>
        <a:p>
          <a:endParaRPr lang="ru-RU"/>
        </a:p>
      </dgm:t>
    </dgm:pt>
    <dgm:pt modelId="{3EA90D69-5A07-498C-BCC6-21082310330A}" type="sibTrans" cxnId="{422EEF84-0DF1-47EB-A765-852E2DDD574E}">
      <dgm:prSet/>
      <dgm:spPr/>
      <dgm:t>
        <a:bodyPr/>
        <a:lstStyle/>
        <a:p>
          <a:endParaRPr lang="ru-RU"/>
        </a:p>
      </dgm:t>
    </dgm:pt>
    <dgm:pt modelId="{5C02D9C2-AFC9-402F-95BA-42AD2ADC28D2}">
      <dgm:prSet phldrT="[Текст]" custT="1"/>
      <dgm:spPr/>
      <dgm:t>
        <a:bodyPr/>
        <a:lstStyle/>
        <a:p>
          <a:r>
            <a:rPr lang="ru-RU" sz="2800" dirty="0" smtClean="0"/>
            <a:t>АДМИНИСТРАЦИЯ</a:t>
          </a:r>
          <a:endParaRPr lang="ru-RU" sz="2800" dirty="0"/>
        </a:p>
      </dgm:t>
    </dgm:pt>
    <dgm:pt modelId="{8EEE018B-5342-4BDE-8FC2-7E94D5D26C06}" type="parTrans" cxnId="{6CD3BE43-BD59-49F5-B422-F76C0E4DEBEC}">
      <dgm:prSet/>
      <dgm:spPr/>
      <dgm:t>
        <a:bodyPr/>
        <a:lstStyle/>
        <a:p>
          <a:endParaRPr lang="ru-RU"/>
        </a:p>
      </dgm:t>
    </dgm:pt>
    <dgm:pt modelId="{B8C91E2D-6131-4D42-8050-A8C9E475F6F3}" type="sibTrans" cxnId="{6CD3BE43-BD59-49F5-B422-F76C0E4DEBEC}">
      <dgm:prSet/>
      <dgm:spPr/>
      <dgm:t>
        <a:bodyPr/>
        <a:lstStyle/>
        <a:p>
          <a:endParaRPr lang="ru-RU"/>
        </a:p>
      </dgm:t>
    </dgm:pt>
    <dgm:pt modelId="{B8621DFB-A534-4CD5-8DD1-61D2C78C9935}">
      <dgm:prSet phldrT="[Текст]" custT="1"/>
      <dgm:spPr/>
      <dgm:t>
        <a:bodyPr/>
        <a:lstStyle/>
        <a:p>
          <a:r>
            <a:rPr lang="ru-RU" sz="3200" dirty="0" smtClean="0"/>
            <a:t>ОБЩЕСТВЕННОСТЬ  (СОВЕТЫ, СЛУЖБЫ</a:t>
          </a:r>
          <a:r>
            <a:rPr lang="ru-RU" sz="2800" dirty="0" smtClean="0"/>
            <a:t>)</a:t>
          </a:r>
          <a:endParaRPr lang="ru-RU" sz="2800" dirty="0"/>
        </a:p>
      </dgm:t>
    </dgm:pt>
    <dgm:pt modelId="{D0A05A6F-6F97-4763-BB68-44E15BAF8D26}" type="parTrans" cxnId="{C15F9347-B1E5-4122-9338-4DB864A764D4}">
      <dgm:prSet/>
      <dgm:spPr/>
      <dgm:t>
        <a:bodyPr/>
        <a:lstStyle/>
        <a:p>
          <a:endParaRPr lang="ru-RU"/>
        </a:p>
      </dgm:t>
    </dgm:pt>
    <dgm:pt modelId="{6B5FD133-C89A-459B-8F43-A81C2F40EC18}" type="sibTrans" cxnId="{C15F9347-B1E5-4122-9338-4DB864A764D4}">
      <dgm:prSet/>
      <dgm:spPr/>
      <dgm:t>
        <a:bodyPr/>
        <a:lstStyle/>
        <a:p>
          <a:endParaRPr lang="ru-RU"/>
        </a:p>
      </dgm:t>
    </dgm:pt>
    <dgm:pt modelId="{F5B4CA64-41D1-4876-B1E0-2612946702FE}">
      <dgm:prSet phldrT="[Текст]"/>
      <dgm:spPr/>
      <dgm:t>
        <a:bodyPr/>
        <a:lstStyle/>
        <a:p>
          <a:r>
            <a:rPr lang="ru-RU" dirty="0" smtClean="0"/>
            <a:t>ПЕДАГОГ</a:t>
          </a:r>
          <a:endParaRPr lang="ru-RU" dirty="0"/>
        </a:p>
      </dgm:t>
    </dgm:pt>
    <dgm:pt modelId="{03C175F7-18FD-403B-952B-98A701F194D4}" type="parTrans" cxnId="{F9DBF38F-B4C2-48E4-BE4E-81ACB7040E95}">
      <dgm:prSet/>
      <dgm:spPr/>
      <dgm:t>
        <a:bodyPr/>
        <a:lstStyle/>
        <a:p>
          <a:endParaRPr lang="ru-RU"/>
        </a:p>
      </dgm:t>
    </dgm:pt>
    <dgm:pt modelId="{01CCC5ED-1FBD-4CDB-8354-C7949F05346E}" type="sibTrans" cxnId="{F9DBF38F-B4C2-48E4-BE4E-81ACB7040E95}">
      <dgm:prSet/>
      <dgm:spPr/>
      <dgm:t>
        <a:bodyPr/>
        <a:lstStyle/>
        <a:p>
          <a:endParaRPr lang="ru-RU"/>
        </a:p>
      </dgm:t>
    </dgm:pt>
    <dgm:pt modelId="{DF78E78B-FFAC-467A-8E55-96E8FE0353C8}">
      <dgm:prSet phldrT="[Текст]"/>
      <dgm:spPr/>
      <dgm:t>
        <a:bodyPr/>
        <a:lstStyle/>
        <a:p>
          <a:r>
            <a:rPr lang="ru-RU" dirty="0" smtClean="0"/>
            <a:t>РОДИТЕЛИ</a:t>
          </a:r>
          <a:endParaRPr lang="ru-RU" dirty="0"/>
        </a:p>
      </dgm:t>
    </dgm:pt>
    <dgm:pt modelId="{98CB10A5-3020-4CAE-83B8-48806EFCEAB2}" type="parTrans" cxnId="{E5AB8E1E-63B3-4B59-8691-0E665C3FC55F}">
      <dgm:prSet/>
      <dgm:spPr/>
      <dgm:t>
        <a:bodyPr/>
        <a:lstStyle/>
        <a:p>
          <a:endParaRPr lang="ru-RU"/>
        </a:p>
      </dgm:t>
    </dgm:pt>
    <dgm:pt modelId="{A423B536-B627-49B3-BF4C-76D195EAA45B}" type="sibTrans" cxnId="{E5AB8E1E-63B3-4B59-8691-0E665C3FC55F}">
      <dgm:prSet/>
      <dgm:spPr/>
      <dgm:t>
        <a:bodyPr/>
        <a:lstStyle/>
        <a:p>
          <a:endParaRPr lang="ru-RU"/>
        </a:p>
      </dgm:t>
    </dgm:pt>
    <dgm:pt modelId="{BFC58148-4A38-4B21-A9CF-BE11501D82B3}">
      <dgm:prSet phldrT="[Текст]"/>
      <dgm:spPr/>
      <dgm:t>
        <a:bodyPr/>
        <a:lstStyle/>
        <a:p>
          <a:r>
            <a:rPr lang="ru-RU" dirty="0" smtClean="0"/>
            <a:t>РЕБЁНОК</a:t>
          </a:r>
          <a:endParaRPr lang="ru-RU" dirty="0"/>
        </a:p>
      </dgm:t>
    </dgm:pt>
    <dgm:pt modelId="{668E7247-B5DE-42AE-AE9D-DD949B9642F6}" type="parTrans" cxnId="{7B8E4548-1A11-4966-8F7D-A5D045856FE8}">
      <dgm:prSet/>
      <dgm:spPr/>
      <dgm:t>
        <a:bodyPr/>
        <a:lstStyle/>
        <a:p>
          <a:endParaRPr lang="ru-RU"/>
        </a:p>
      </dgm:t>
    </dgm:pt>
    <dgm:pt modelId="{3BD315D3-9B46-4405-A530-3E50648AB6FA}" type="sibTrans" cxnId="{7B8E4548-1A11-4966-8F7D-A5D045856FE8}">
      <dgm:prSet/>
      <dgm:spPr/>
      <dgm:t>
        <a:bodyPr/>
        <a:lstStyle/>
        <a:p>
          <a:endParaRPr lang="ru-RU"/>
        </a:p>
      </dgm:t>
    </dgm:pt>
    <dgm:pt modelId="{0F0C15FB-85BC-4B23-97F6-A1B5A2CD295C}">
      <dgm:prSet phldrT="[Текст]" custT="1"/>
      <dgm:spPr/>
      <dgm:t>
        <a:bodyPr/>
        <a:lstStyle/>
        <a:p>
          <a:endParaRPr lang="ru-RU" sz="1100" dirty="0"/>
        </a:p>
      </dgm:t>
    </dgm:pt>
    <dgm:pt modelId="{DDC742AE-C9CD-48BA-A5E3-F5A4730B15A9}" type="parTrans" cxnId="{AF6C755A-DECA-4087-BC3D-67F465DB30CE}">
      <dgm:prSet/>
      <dgm:spPr/>
      <dgm:t>
        <a:bodyPr/>
        <a:lstStyle/>
        <a:p>
          <a:endParaRPr lang="ru-RU"/>
        </a:p>
      </dgm:t>
    </dgm:pt>
    <dgm:pt modelId="{5B314E3F-5539-45F1-93B7-392E5EB37F4D}" type="sibTrans" cxnId="{AF6C755A-DECA-4087-BC3D-67F465DB30CE}">
      <dgm:prSet/>
      <dgm:spPr/>
      <dgm:t>
        <a:bodyPr/>
        <a:lstStyle/>
        <a:p>
          <a:endParaRPr lang="ru-RU"/>
        </a:p>
      </dgm:t>
    </dgm:pt>
    <dgm:pt modelId="{34301629-9D70-4C5A-BBD5-80167D46AD8C}">
      <dgm:prSet phldrT="[Текст]" custT="1"/>
      <dgm:spPr/>
      <dgm:t>
        <a:bodyPr/>
        <a:lstStyle/>
        <a:p>
          <a:endParaRPr lang="ru-RU" sz="1800" dirty="0"/>
        </a:p>
      </dgm:t>
    </dgm:pt>
    <dgm:pt modelId="{FF39DFBA-0345-4E11-BA63-18712524ABE8}" type="parTrans" cxnId="{73008FB4-C4AC-463E-AE84-469840E97067}">
      <dgm:prSet/>
      <dgm:spPr/>
      <dgm:t>
        <a:bodyPr/>
        <a:lstStyle/>
        <a:p>
          <a:endParaRPr lang="ru-RU"/>
        </a:p>
      </dgm:t>
    </dgm:pt>
    <dgm:pt modelId="{5037DDA3-B527-4CB6-92C5-3C0ECDD0771D}" type="sibTrans" cxnId="{73008FB4-C4AC-463E-AE84-469840E97067}">
      <dgm:prSet/>
      <dgm:spPr/>
      <dgm:t>
        <a:bodyPr/>
        <a:lstStyle/>
        <a:p>
          <a:endParaRPr lang="ru-RU"/>
        </a:p>
      </dgm:t>
    </dgm:pt>
    <dgm:pt modelId="{2E673ACD-C50D-4139-BFAC-28015A0CCAA6}">
      <dgm:prSet phldrT="[Текст]" custT="1"/>
      <dgm:spPr/>
      <dgm:t>
        <a:bodyPr/>
        <a:lstStyle/>
        <a:p>
          <a:endParaRPr lang="ru-RU" sz="1200" dirty="0"/>
        </a:p>
      </dgm:t>
    </dgm:pt>
    <dgm:pt modelId="{2111429B-279D-4D20-95E4-4722B9EFD23C}" type="parTrans" cxnId="{25F2C5BD-9BF0-418A-A381-4422C54134E6}">
      <dgm:prSet/>
      <dgm:spPr/>
      <dgm:t>
        <a:bodyPr/>
        <a:lstStyle/>
        <a:p>
          <a:endParaRPr lang="ru-RU"/>
        </a:p>
      </dgm:t>
    </dgm:pt>
    <dgm:pt modelId="{18E902D6-E318-47B1-A057-06A6D283CFB1}" type="sibTrans" cxnId="{25F2C5BD-9BF0-418A-A381-4422C54134E6}">
      <dgm:prSet/>
      <dgm:spPr/>
      <dgm:t>
        <a:bodyPr/>
        <a:lstStyle/>
        <a:p>
          <a:endParaRPr lang="ru-RU"/>
        </a:p>
      </dgm:t>
    </dgm:pt>
    <dgm:pt modelId="{3C01A7F6-ED98-4EA6-89C6-28C47CDC780B}">
      <dgm:prSet phldrT="[Текст]" custT="1"/>
      <dgm:spPr/>
      <dgm:t>
        <a:bodyPr/>
        <a:lstStyle/>
        <a:p>
          <a:endParaRPr lang="ru-RU" sz="1100" dirty="0"/>
        </a:p>
      </dgm:t>
    </dgm:pt>
    <dgm:pt modelId="{69E18736-435D-4CFC-99FA-47A236A636DF}" type="parTrans" cxnId="{B9457247-ECAB-45F5-AA83-F91CCF667444}">
      <dgm:prSet/>
      <dgm:spPr/>
      <dgm:t>
        <a:bodyPr/>
        <a:lstStyle/>
        <a:p>
          <a:endParaRPr lang="ru-RU"/>
        </a:p>
      </dgm:t>
    </dgm:pt>
    <dgm:pt modelId="{57F72D3B-3ADE-4ECE-BA35-1D7EBD4FAB29}" type="sibTrans" cxnId="{B9457247-ECAB-45F5-AA83-F91CCF667444}">
      <dgm:prSet/>
      <dgm:spPr/>
      <dgm:t>
        <a:bodyPr/>
        <a:lstStyle/>
        <a:p>
          <a:endParaRPr lang="ru-RU"/>
        </a:p>
      </dgm:t>
    </dgm:pt>
    <dgm:pt modelId="{94407F67-7ADC-4E75-A678-6DCDA5531752}">
      <dgm:prSet phldrT="[Текст]"/>
      <dgm:spPr/>
      <dgm:t>
        <a:bodyPr/>
        <a:lstStyle/>
        <a:p>
          <a:endParaRPr lang="ru-RU" dirty="0"/>
        </a:p>
      </dgm:t>
    </dgm:pt>
    <dgm:pt modelId="{633C0C12-B7EF-4C70-92EB-0DA3A7E08599}" type="parTrans" cxnId="{B905E8F7-657C-4961-8CCA-36BE8B78F292}">
      <dgm:prSet/>
      <dgm:spPr/>
      <dgm:t>
        <a:bodyPr/>
        <a:lstStyle/>
        <a:p>
          <a:endParaRPr lang="ru-RU"/>
        </a:p>
      </dgm:t>
    </dgm:pt>
    <dgm:pt modelId="{BA1313B1-DB65-4B5C-B252-B1D5DF98F0E4}" type="sibTrans" cxnId="{B905E8F7-657C-4961-8CCA-36BE8B78F292}">
      <dgm:prSet/>
      <dgm:spPr/>
      <dgm:t>
        <a:bodyPr/>
        <a:lstStyle/>
        <a:p>
          <a:endParaRPr lang="ru-RU"/>
        </a:p>
      </dgm:t>
    </dgm:pt>
    <dgm:pt modelId="{02DFB788-3689-42D2-BE3B-0027545BD1EA}">
      <dgm:prSet phldrT="[Текст]"/>
      <dgm:spPr/>
      <dgm:t>
        <a:bodyPr/>
        <a:lstStyle/>
        <a:p>
          <a:endParaRPr lang="ru-RU" dirty="0"/>
        </a:p>
      </dgm:t>
    </dgm:pt>
    <dgm:pt modelId="{5B19D868-F723-45A6-9395-120BD1FB4DE9}" type="parTrans" cxnId="{4FDD14B2-C69D-4375-A830-2B87A3627EB9}">
      <dgm:prSet/>
      <dgm:spPr/>
      <dgm:t>
        <a:bodyPr/>
        <a:lstStyle/>
        <a:p>
          <a:endParaRPr lang="ru-RU"/>
        </a:p>
      </dgm:t>
    </dgm:pt>
    <dgm:pt modelId="{9C0E2102-C879-4243-8454-516F799A6CBE}" type="sibTrans" cxnId="{4FDD14B2-C69D-4375-A830-2B87A3627EB9}">
      <dgm:prSet/>
      <dgm:spPr/>
      <dgm:t>
        <a:bodyPr/>
        <a:lstStyle/>
        <a:p>
          <a:endParaRPr lang="ru-RU"/>
        </a:p>
      </dgm:t>
    </dgm:pt>
    <dgm:pt modelId="{51CAEF88-4DF8-4D13-AD95-A5F20F141DB1}">
      <dgm:prSet phldrT="[Текст]"/>
      <dgm:spPr/>
      <dgm:t>
        <a:bodyPr/>
        <a:lstStyle/>
        <a:p>
          <a:endParaRPr lang="ru-RU" dirty="0"/>
        </a:p>
      </dgm:t>
    </dgm:pt>
    <dgm:pt modelId="{0EFA9EB0-230A-406D-8528-F3473B716A11}" type="parTrans" cxnId="{BFC7666C-389A-4AE2-992B-E8F1EB24DD92}">
      <dgm:prSet/>
      <dgm:spPr/>
      <dgm:t>
        <a:bodyPr/>
        <a:lstStyle/>
        <a:p>
          <a:endParaRPr lang="ru-RU"/>
        </a:p>
      </dgm:t>
    </dgm:pt>
    <dgm:pt modelId="{3821EA50-EBDE-44EE-BA20-8DDD50E1149E}" type="sibTrans" cxnId="{BFC7666C-389A-4AE2-992B-E8F1EB24DD92}">
      <dgm:prSet/>
      <dgm:spPr/>
      <dgm:t>
        <a:bodyPr/>
        <a:lstStyle/>
        <a:p>
          <a:endParaRPr lang="ru-RU"/>
        </a:p>
      </dgm:t>
    </dgm:pt>
    <dgm:pt modelId="{492DD46A-4BC0-43A8-8950-70F8349030AF}" type="pres">
      <dgm:prSet presAssocID="{3A47A574-EB74-4CA4-8FC0-74DD5B151CB9}" presName="linearFlow" presStyleCnt="0">
        <dgm:presLayoutVars>
          <dgm:dir/>
          <dgm:animLvl val="lvl"/>
          <dgm:resizeHandles val="exact"/>
        </dgm:presLayoutVars>
      </dgm:prSet>
      <dgm:spPr/>
    </dgm:pt>
    <dgm:pt modelId="{318B529A-746E-4524-B066-D5809550B6EE}" type="pres">
      <dgm:prSet presAssocID="{0F0C15FB-85BC-4B23-97F6-A1B5A2CD295C}" presName="composite" presStyleCnt="0"/>
      <dgm:spPr/>
    </dgm:pt>
    <dgm:pt modelId="{5623A792-7A82-4120-B254-F2FC99409825}" type="pres">
      <dgm:prSet presAssocID="{0F0C15FB-85BC-4B23-97F6-A1B5A2CD295C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D0D73-021C-4A01-8258-B0C4246613F5}" type="pres">
      <dgm:prSet presAssocID="{0F0C15FB-85BC-4B23-97F6-A1B5A2CD295C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80C26C-4932-4CB5-9B89-D622D1267E61}" type="pres">
      <dgm:prSet presAssocID="{5B314E3F-5539-45F1-93B7-392E5EB37F4D}" presName="sp" presStyleCnt="0"/>
      <dgm:spPr/>
    </dgm:pt>
    <dgm:pt modelId="{8BF09670-5A4A-4DD8-833D-45FCFA9C5F76}" type="pres">
      <dgm:prSet presAssocID="{34301629-9D70-4C5A-BBD5-80167D46AD8C}" presName="composite" presStyleCnt="0"/>
      <dgm:spPr/>
    </dgm:pt>
    <dgm:pt modelId="{36A39135-1BE1-40FC-BFCC-56A78B891077}" type="pres">
      <dgm:prSet presAssocID="{34301629-9D70-4C5A-BBD5-80167D46AD8C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7B4F6-5BB0-4632-8871-DA04BAC8D2BB}" type="pres">
      <dgm:prSet presAssocID="{34301629-9D70-4C5A-BBD5-80167D46AD8C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A6C7C-6663-439A-AC22-018DCBDD5015}" type="pres">
      <dgm:prSet presAssocID="{5037DDA3-B527-4CB6-92C5-3C0ECDD0771D}" presName="sp" presStyleCnt="0"/>
      <dgm:spPr/>
    </dgm:pt>
    <dgm:pt modelId="{16742DBC-76A5-4A8C-8168-9F1136DA6389}" type="pres">
      <dgm:prSet presAssocID="{2E673ACD-C50D-4139-BFAC-28015A0CCAA6}" presName="composite" presStyleCnt="0"/>
      <dgm:spPr/>
    </dgm:pt>
    <dgm:pt modelId="{B5A346A5-37F8-4FB0-82DF-FF5234261969}" type="pres">
      <dgm:prSet presAssocID="{2E673ACD-C50D-4139-BFAC-28015A0CCAA6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3E911-56D4-4EDA-9BF6-7C7ADDFF104D}" type="pres">
      <dgm:prSet presAssocID="{2E673ACD-C50D-4139-BFAC-28015A0CCAA6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9D758-DED8-46A3-80E5-7FB94FE04A1F}" type="pres">
      <dgm:prSet presAssocID="{18E902D6-E318-47B1-A057-06A6D283CFB1}" presName="sp" presStyleCnt="0"/>
      <dgm:spPr/>
    </dgm:pt>
    <dgm:pt modelId="{BB649B5D-5A7A-4908-B9B4-395783BF192C}" type="pres">
      <dgm:prSet presAssocID="{3C01A7F6-ED98-4EA6-89C6-28C47CDC780B}" presName="composite" presStyleCnt="0"/>
      <dgm:spPr/>
    </dgm:pt>
    <dgm:pt modelId="{14EAB109-D0FC-445A-9D4A-16DF7BAAFA4F}" type="pres">
      <dgm:prSet presAssocID="{3C01A7F6-ED98-4EA6-89C6-28C47CDC780B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19BF95-4D19-42AD-8EE9-CAA2C14AEBA9}" type="pres">
      <dgm:prSet presAssocID="{3C01A7F6-ED98-4EA6-89C6-28C47CDC780B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0CDB99-D976-4ACF-93E5-CDF004581867}" type="pres">
      <dgm:prSet presAssocID="{57F72D3B-3ADE-4ECE-BA35-1D7EBD4FAB29}" presName="sp" presStyleCnt="0"/>
      <dgm:spPr/>
    </dgm:pt>
    <dgm:pt modelId="{FA0CAA4F-08D7-409E-9C38-C22244D955B8}" type="pres">
      <dgm:prSet presAssocID="{94407F67-7ADC-4E75-A678-6DCDA5531752}" presName="composite" presStyleCnt="0"/>
      <dgm:spPr/>
    </dgm:pt>
    <dgm:pt modelId="{DA0A2818-10F2-4B70-BFF9-2ED6FBA33D53}" type="pres">
      <dgm:prSet presAssocID="{94407F67-7ADC-4E75-A678-6DCDA5531752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C72BD-2819-4440-9210-17B4682D2C7A}" type="pres">
      <dgm:prSet presAssocID="{94407F67-7ADC-4E75-A678-6DCDA5531752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5B915-01C7-4273-A231-B4BBBA618208}" type="pres">
      <dgm:prSet presAssocID="{BA1313B1-DB65-4B5C-B252-B1D5DF98F0E4}" presName="sp" presStyleCnt="0"/>
      <dgm:spPr/>
    </dgm:pt>
    <dgm:pt modelId="{C26E700A-E367-4CB8-B154-50176A1F0C35}" type="pres">
      <dgm:prSet presAssocID="{02DFB788-3689-42D2-BE3B-0027545BD1EA}" presName="composite" presStyleCnt="0"/>
      <dgm:spPr/>
    </dgm:pt>
    <dgm:pt modelId="{E86997E2-3A57-42EC-A3CA-E8A141EDE070}" type="pres">
      <dgm:prSet presAssocID="{02DFB788-3689-42D2-BE3B-0027545BD1EA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ADF67-8DC3-4E6C-A534-C802A7DD85A1}" type="pres">
      <dgm:prSet presAssocID="{02DFB788-3689-42D2-BE3B-0027545BD1EA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CE91F-7DE5-4E43-8B61-B6262C8B79A5}" type="pres">
      <dgm:prSet presAssocID="{9C0E2102-C879-4243-8454-516F799A6CBE}" presName="sp" presStyleCnt="0"/>
      <dgm:spPr/>
    </dgm:pt>
    <dgm:pt modelId="{A4C11024-57E7-436D-806C-A7713D25D86A}" type="pres">
      <dgm:prSet presAssocID="{51CAEF88-4DF8-4D13-AD95-A5F20F141DB1}" presName="composite" presStyleCnt="0"/>
      <dgm:spPr/>
    </dgm:pt>
    <dgm:pt modelId="{0E53B16C-AD32-4361-A7AF-830A1E3D45F4}" type="pres">
      <dgm:prSet presAssocID="{51CAEF88-4DF8-4D13-AD95-A5F20F141DB1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9D81B2-9A43-4878-A401-B865E93F53F1}" type="pres">
      <dgm:prSet presAssocID="{51CAEF88-4DF8-4D13-AD95-A5F20F141DB1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1A5B4B-F995-4BF2-8BE7-F3601CC3ED6D}" type="presOf" srcId="{E0D85879-713D-4F22-A547-11BC74BFCFCC}" destId="{2BF7B4F6-5BB0-4632-8871-DA04BAC8D2BB}" srcOrd="0" destOrd="0" presId="urn:microsoft.com/office/officeart/2005/8/layout/chevron2"/>
    <dgm:cxn modelId="{73008FB4-C4AC-463E-AE84-469840E97067}" srcId="{3A47A574-EB74-4CA4-8FC0-74DD5B151CB9}" destId="{34301629-9D70-4C5A-BBD5-80167D46AD8C}" srcOrd="1" destOrd="0" parTransId="{FF39DFBA-0345-4E11-BA63-18712524ABE8}" sibTransId="{5037DDA3-B527-4CB6-92C5-3C0ECDD0771D}"/>
    <dgm:cxn modelId="{B9457247-ECAB-45F5-AA83-F91CCF667444}" srcId="{3A47A574-EB74-4CA4-8FC0-74DD5B151CB9}" destId="{3C01A7F6-ED98-4EA6-89C6-28C47CDC780B}" srcOrd="3" destOrd="0" parTransId="{69E18736-435D-4CFC-99FA-47A236A636DF}" sibTransId="{57F72D3B-3ADE-4ECE-BA35-1D7EBD4FAB29}"/>
    <dgm:cxn modelId="{088CDE57-5A3C-405A-9A71-22AC99D979E5}" type="presOf" srcId="{F5B4CA64-41D1-4876-B1E0-2612946702FE}" destId="{C4EC72BD-2819-4440-9210-17B4682D2C7A}" srcOrd="0" destOrd="0" presId="urn:microsoft.com/office/officeart/2005/8/layout/chevron2"/>
    <dgm:cxn modelId="{6CD3BE43-BD59-49F5-B422-F76C0E4DEBEC}" srcId="{2E673ACD-C50D-4139-BFAC-28015A0CCAA6}" destId="{5C02D9C2-AFC9-402F-95BA-42AD2ADC28D2}" srcOrd="0" destOrd="0" parTransId="{8EEE018B-5342-4BDE-8FC2-7E94D5D26C06}" sibTransId="{B8C91E2D-6131-4D42-8050-A8C9E475F6F3}"/>
    <dgm:cxn modelId="{B9561C25-8540-4B07-AFEE-D1515344B489}" type="presOf" srcId="{02DFB788-3689-42D2-BE3B-0027545BD1EA}" destId="{E86997E2-3A57-42EC-A3CA-E8A141EDE070}" srcOrd="0" destOrd="0" presId="urn:microsoft.com/office/officeart/2005/8/layout/chevron2"/>
    <dgm:cxn modelId="{681DB068-C6C7-4E54-9C5B-D94E930FEA49}" type="presOf" srcId="{3A47A574-EB74-4CA4-8FC0-74DD5B151CB9}" destId="{492DD46A-4BC0-43A8-8950-70F8349030AF}" srcOrd="0" destOrd="0" presId="urn:microsoft.com/office/officeart/2005/8/layout/chevron2"/>
    <dgm:cxn modelId="{7B8E4548-1A11-4966-8F7D-A5D045856FE8}" srcId="{51CAEF88-4DF8-4D13-AD95-A5F20F141DB1}" destId="{BFC58148-4A38-4B21-A9CF-BE11501D82B3}" srcOrd="0" destOrd="0" parTransId="{668E7247-B5DE-42AE-AE9D-DD949B9642F6}" sibTransId="{3BD315D3-9B46-4405-A530-3E50648AB6FA}"/>
    <dgm:cxn modelId="{B905E8F7-657C-4961-8CCA-36BE8B78F292}" srcId="{3A47A574-EB74-4CA4-8FC0-74DD5B151CB9}" destId="{94407F67-7ADC-4E75-A678-6DCDA5531752}" srcOrd="4" destOrd="0" parTransId="{633C0C12-B7EF-4C70-92EB-0DA3A7E08599}" sibTransId="{BA1313B1-DB65-4B5C-B252-B1D5DF98F0E4}"/>
    <dgm:cxn modelId="{25F2C5BD-9BF0-418A-A381-4422C54134E6}" srcId="{3A47A574-EB74-4CA4-8FC0-74DD5B151CB9}" destId="{2E673ACD-C50D-4139-BFAC-28015A0CCAA6}" srcOrd="2" destOrd="0" parTransId="{2111429B-279D-4D20-95E4-4722B9EFD23C}" sibTransId="{18E902D6-E318-47B1-A057-06A6D283CFB1}"/>
    <dgm:cxn modelId="{E9E20907-AF1C-4B5E-BBF7-510924E406F4}" type="presOf" srcId="{51CAEF88-4DF8-4D13-AD95-A5F20F141DB1}" destId="{0E53B16C-AD32-4361-A7AF-830A1E3D45F4}" srcOrd="0" destOrd="0" presId="urn:microsoft.com/office/officeart/2005/8/layout/chevron2"/>
    <dgm:cxn modelId="{422EEF84-0DF1-47EB-A765-852E2DDD574E}" srcId="{34301629-9D70-4C5A-BBD5-80167D46AD8C}" destId="{E0D85879-713D-4F22-A547-11BC74BFCFCC}" srcOrd="0" destOrd="0" parTransId="{B60299FA-92A6-4E1F-9671-C50E9C8BB1B0}" sibTransId="{3EA90D69-5A07-498C-BCC6-21082310330A}"/>
    <dgm:cxn modelId="{6D36611D-A48F-43EB-8516-CCF0F7048A33}" srcId="{0F0C15FB-85BC-4B23-97F6-A1B5A2CD295C}" destId="{29D4FAE3-2A2B-4D1C-94E3-90DAD5478C05}" srcOrd="0" destOrd="0" parTransId="{66FE886E-CED1-483A-A7B8-23FBA2080812}" sibTransId="{7C116F9C-5809-43F7-BCAF-8C899F79747B}"/>
    <dgm:cxn modelId="{4FDD14B2-C69D-4375-A830-2B87A3627EB9}" srcId="{3A47A574-EB74-4CA4-8FC0-74DD5B151CB9}" destId="{02DFB788-3689-42D2-BE3B-0027545BD1EA}" srcOrd="5" destOrd="0" parTransId="{5B19D868-F723-45A6-9395-120BD1FB4DE9}" sibTransId="{9C0E2102-C879-4243-8454-516F799A6CBE}"/>
    <dgm:cxn modelId="{CA0FFC59-FE46-4FFA-AA66-1C93FBD49EE0}" type="presOf" srcId="{94407F67-7ADC-4E75-A678-6DCDA5531752}" destId="{DA0A2818-10F2-4B70-BFF9-2ED6FBA33D53}" srcOrd="0" destOrd="0" presId="urn:microsoft.com/office/officeart/2005/8/layout/chevron2"/>
    <dgm:cxn modelId="{88D7BB0A-FE14-4BFD-8E09-9704996F09DD}" type="presOf" srcId="{34301629-9D70-4C5A-BBD5-80167D46AD8C}" destId="{36A39135-1BE1-40FC-BFCC-56A78B891077}" srcOrd="0" destOrd="0" presId="urn:microsoft.com/office/officeart/2005/8/layout/chevron2"/>
    <dgm:cxn modelId="{4729053A-4D6E-4819-85B8-4B2A1E088D0D}" type="presOf" srcId="{0F0C15FB-85BC-4B23-97F6-A1B5A2CD295C}" destId="{5623A792-7A82-4120-B254-F2FC99409825}" srcOrd="0" destOrd="0" presId="urn:microsoft.com/office/officeart/2005/8/layout/chevron2"/>
    <dgm:cxn modelId="{AF6C755A-DECA-4087-BC3D-67F465DB30CE}" srcId="{3A47A574-EB74-4CA4-8FC0-74DD5B151CB9}" destId="{0F0C15FB-85BC-4B23-97F6-A1B5A2CD295C}" srcOrd="0" destOrd="0" parTransId="{DDC742AE-C9CD-48BA-A5E3-F5A4730B15A9}" sibTransId="{5B314E3F-5539-45F1-93B7-392E5EB37F4D}"/>
    <dgm:cxn modelId="{C15F9347-B1E5-4122-9338-4DB864A764D4}" srcId="{3C01A7F6-ED98-4EA6-89C6-28C47CDC780B}" destId="{B8621DFB-A534-4CD5-8DD1-61D2C78C9935}" srcOrd="0" destOrd="0" parTransId="{D0A05A6F-6F97-4763-BB68-44E15BAF8D26}" sibTransId="{6B5FD133-C89A-459B-8F43-A81C2F40EC18}"/>
    <dgm:cxn modelId="{E5AB8E1E-63B3-4B59-8691-0E665C3FC55F}" srcId="{02DFB788-3689-42D2-BE3B-0027545BD1EA}" destId="{DF78E78B-FFAC-467A-8E55-96E8FE0353C8}" srcOrd="0" destOrd="0" parTransId="{98CB10A5-3020-4CAE-83B8-48806EFCEAB2}" sibTransId="{A423B536-B627-49B3-BF4C-76D195EAA45B}"/>
    <dgm:cxn modelId="{4153CC29-2B1D-4C49-9AF5-849E4923A0B7}" type="presOf" srcId="{5C02D9C2-AFC9-402F-95BA-42AD2ADC28D2}" destId="{06C3E911-56D4-4EDA-9BF6-7C7ADDFF104D}" srcOrd="0" destOrd="0" presId="urn:microsoft.com/office/officeart/2005/8/layout/chevron2"/>
    <dgm:cxn modelId="{BFC7666C-389A-4AE2-992B-E8F1EB24DD92}" srcId="{3A47A574-EB74-4CA4-8FC0-74DD5B151CB9}" destId="{51CAEF88-4DF8-4D13-AD95-A5F20F141DB1}" srcOrd="6" destOrd="0" parTransId="{0EFA9EB0-230A-406D-8528-F3473B716A11}" sibTransId="{3821EA50-EBDE-44EE-BA20-8DDD50E1149E}"/>
    <dgm:cxn modelId="{E544780F-641E-4383-BA45-F10C50894A7B}" type="presOf" srcId="{BFC58148-4A38-4B21-A9CF-BE11501D82B3}" destId="{7A9D81B2-9A43-4878-A401-B865E93F53F1}" srcOrd="0" destOrd="0" presId="urn:microsoft.com/office/officeart/2005/8/layout/chevron2"/>
    <dgm:cxn modelId="{F9DBF38F-B4C2-48E4-BE4E-81ACB7040E95}" srcId="{94407F67-7ADC-4E75-A678-6DCDA5531752}" destId="{F5B4CA64-41D1-4876-B1E0-2612946702FE}" srcOrd="0" destOrd="0" parTransId="{03C175F7-18FD-403B-952B-98A701F194D4}" sibTransId="{01CCC5ED-1FBD-4CDB-8354-C7949F05346E}"/>
    <dgm:cxn modelId="{A6BDDFE6-2150-4B83-BFAD-E56C0BD1FF22}" type="presOf" srcId="{B8621DFB-A534-4CD5-8DD1-61D2C78C9935}" destId="{2A19BF95-4D19-42AD-8EE9-CAA2C14AEBA9}" srcOrd="0" destOrd="0" presId="urn:microsoft.com/office/officeart/2005/8/layout/chevron2"/>
    <dgm:cxn modelId="{AE1EA18D-7FC8-441C-B848-7AD64741B6AE}" type="presOf" srcId="{DF78E78B-FFAC-467A-8E55-96E8FE0353C8}" destId="{34CADF67-8DC3-4E6C-A534-C802A7DD85A1}" srcOrd="0" destOrd="0" presId="urn:microsoft.com/office/officeart/2005/8/layout/chevron2"/>
    <dgm:cxn modelId="{ACA35591-1C30-4EAE-A1EB-98B3A7ECE42A}" type="presOf" srcId="{3C01A7F6-ED98-4EA6-89C6-28C47CDC780B}" destId="{14EAB109-D0FC-445A-9D4A-16DF7BAAFA4F}" srcOrd="0" destOrd="0" presId="urn:microsoft.com/office/officeart/2005/8/layout/chevron2"/>
    <dgm:cxn modelId="{37720D5D-3FDC-4349-86BD-168ADB249201}" type="presOf" srcId="{2E673ACD-C50D-4139-BFAC-28015A0CCAA6}" destId="{B5A346A5-37F8-4FB0-82DF-FF5234261969}" srcOrd="0" destOrd="0" presId="urn:microsoft.com/office/officeart/2005/8/layout/chevron2"/>
    <dgm:cxn modelId="{04927F72-9F68-4505-80C0-1A931D53F52C}" type="presOf" srcId="{29D4FAE3-2A2B-4D1C-94E3-90DAD5478C05}" destId="{A71D0D73-021C-4A01-8258-B0C4246613F5}" srcOrd="0" destOrd="0" presId="urn:microsoft.com/office/officeart/2005/8/layout/chevron2"/>
    <dgm:cxn modelId="{1F68CF3D-C0EE-42BB-BF16-8ED357CF3B81}" type="presParOf" srcId="{492DD46A-4BC0-43A8-8950-70F8349030AF}" destId="{318B529A-746E-4524-B066-D5809550B6EE}" srcOrd="0" destOrd="0" presId="urn:microsoft.com/office/officeart/2005/8/layout/chevron2"/>
    <dgm:cxn modelId="{E635832A-4B51-4222-AD09-3BCA4307DC78}" type="presParOf" srcId="{318B529A-746E-4524-B066-D5809550B6EE}" destId="{5623A792-7A82-4120-B254-F2FC99409825}" srcOrd="0" destOrd="0" presId="urn:microsoft.com/office/officeart/2005/8/layout/chevron2"/>
    <dgm:cxn modelId="{7EEC914C-F0A9-4440-A99F-87112EA4D07F}" type="presParOf" srcId="{318B529A-746E-4524-B066-D5809550B6EE}" destId="{A71D0D73-021C-4A01-8258-B0C4246613F5}" srcOrd="1" destOrd="0" presId="urn:microsoft.com/office/officeart/2005/8/layout/chevron2"/>
    <dgm:cxn modelId="{C7C1E5A2-9EE1-4B48-8495-56EC16F8B777}" type="presParOf" srcId="{492DD46A-4BC0-43A8-8950-70F8349030AF}" destId="{3E80C26C-4932-4CB5-9B89-D622D1267E61}" srcOrd="1" destOrd="0" presId="urn:microsoft.com/office/officeart/2005/8/layout/chevron2"/>
    <dgm:cxn modelId="{CA855112-BEBB-4D9B-8442-E7810829114A}" type="presParOf" srcId="{492DD46A-4BC0-43A8-8950-70F8349030AF}" destId="{8BF09670-5A4A-4DD8-833D-45FCFA9C5F76}" srcOrd="2" destOrd="0" presId="urn:microsoft.com/office/officeart/2005/8/layout/chevron2"/>
    <dgm:cxn modelId="{9CAA59CC-1EB8-4783-B39B-B9418019A899}" type="presParOf" srcId="{8BF09670-5A4A-4DD8-833D-45FCFA9C5F76}" destId="{36A39135-1BE1-40FC-BFCC-56A78B891077}" srcOrd="0" destOrd="0" presId="urn:microsoft.com/office/officeart/2005/8/layout/chevron2"/>
    <dgm:cxn modelId="{35720338-8A7D-461B-8228-B03E39733F92}" type="presParOf" srcId="{8BF09670-5A4A-4DD8-833D-45FCFA9C5F76}" destId="{2BF7B4F6-5BB0-4632-8871-DA04BAC8D2BB}" srcOrd="1" destOrd="0" presId="urn:microsoft.com/office/officeart/2005/8/layout/chevron2"/>
    <dgm:cxn modelId="{ED2F1F34-1D8E-4F2B-B4F4-C3173D616E17}" type="presParOf" srcId="{492DD46A-4BC0-43A8-8950-70F8349030AF}" destId="{BD6A6C7C-6663-439A-AC22-018DCBDD5015}" srcOrd="3" destOrd="0" presId="urn:microsoft.com/office/officeart/2005/8/layout/chevron2"/>
    <dgm:cxn modelId="{091E7892-2F7E-4C9F-93D8-E22AB354E91D}" type="presParOf" srcId="{492DD46A-4BC0-43A8-8950-70F8349030AF}" destId="{16742DBC-76A5-4A8C-8168-9F1136DA6389}" srcOrd="4" destOrd="0" presId="urn:microsoft.com/office/officeart/2005/8/layout/chevron2"/>
    <dgm:cxn modelId="{C6915FCD-634E-4565-97AF-AF2BF448580A}" type="presParOf" srcId="{16742DBC-76A5-4A8C-8168-9F1136DA6389}" destId="{B5A346A5-37F8-4FB0-82DF-FF5234261969}" srcOrd="0" destOrd="0" presId="urn:microsoft.com/office/officeart/2005/8/layout/chevron2"/>
    <dgm:cxn modelId="{BA3A6937-1044-44CE-8016-46927A135B04}" type="presParOf" srcId="{16742DBC-76A5-4A8C-8168-9F1136DA6389}" destId="{06C3E911-56D4-4EDA-9BF6-7C7ADDFF104D}" srcOrd="1" destOrd="0" presId="urn:microsoft.com/office/officeart/2005/8/layout/chevron2"/>
    <dgm:cxn modelId="{CA1AB4D9-FE27-44A3-8D44-EFB7CFB35FCE}" type="presParOf" srcId="{492DD46A-4BC0-43A8-8950-70F8349030AF}" destId="{7FB9D758-DED8-46A3-80E5-7FB94FE04A1F}" srcOrd="5" destOrd="0" presId="urn:microsoft.com/office/officeart/2005/8/layout/chevron2"/>
    <dgm:cxn modelId="{6F2B6298-AA20-47F4-A33B-F5D9937427C7}" type="presParOf" srcId="{492DD46A-4BC0-43A8-8950-70F8349030AF}" destId="{BB649B5D-5A7A-4908-B9B4-395783BF192C}" srcOrd="6" destOrd="0" presId="urn:microsoft.com/office/officeart/2005/8/layout/chevron2"/>
    <dgm:cxn modelId="{F56D3B6E-2DAB-4885-B267-12F28CAE4747}" type="presParOf" srcId="{BB649B5D-5A7A-4908-B9B4-395783BF192C}" destId="{14EAB109-D0FC-445A-9D4A-16DF7BAAFA4F}" srcOrd="0" destOrd="0" presId="urn:microsoft.com/office/officeart/2005/8/layout/chevron2"/>
    <dgm:cxn modelId="{D75CE3B0-6490-47FE-9ABA-10D958750001}" type="presParOf" srcId="{BB649B5D-5A7A-4908-B9B4-395783BF192C}" destId="{2A19BF95-4D19-42AD-8EE9-CAA2C14AEBA9}" srcOrd="1" destOrd="0" presId="urn:microsoft.com/office/officeart/2005/8/layout/chevron2"/>
    <dgm:cxn modelId="{FB9424B1-BD38-4704-9EB2-00168BC22402}" type="presParOf" srcId="{492DD46A-4BC0-43A8-8950-70F8349030AF}" destId="{7C0CDB99-D976-4ACF-93E5-CDF004581867}" srcOrd="7" destOrd="0" presId="urn:microsoft.com/office/officeart/2005/8/layout/chevron2"/>
    <dgm:cxn modelId="{3DBA82F1-A4BF-4C20-B9B9-6133252A5252}" type="presParOf" srcId="{492DD46A-4BC0-43A8-8950-70F8349030AF}" destId="{FA0CAA4F-08D7-409E-9C38-C22244D955B8}" srcOrd="8" destOrd="0" presId="urn:microsoft.com/office/officeart/2005/8/layout/chevron2"/>
    <dgm:cxn modelId="{7E766318-55C2-484A-BDA6-E9B843FBDDDF}" type="presParOf" srcId="{FA0CAA4F-08D7-409E-9C38-C22244D955B8}" destId="{DA0A2818-10F2-4B70-BFF9-2ED6FBA33D53}" srcOrd="0" destOrd="0" presId="urn:microsoft.com/office/officeart/2005/8/layout/chevron2"/>
    <dgm:cxn modelId="{A66F3D27-742B-4539-A215-20DB2508665F}" type="presParOf" srcId="{FA0CAA4F-08D7-409E-9C38-C22244D955B8}" destId="{C4EC72BD-2819-4440-9210-17B4682D2C7A}" srcOrd="1" destOrd="0" presId="urn:microsoft.com/office/officeart/2005/8/layout/chevron2"/>
    <dgm:cxn modelId="{7A572E68-5C01-4E84-B1C2-B0ACCA79BB7C}" type="presParOf" srcId="{492DD46A-4BC0-43A8-8950-70F8349030AF}" destId="{0055B915-01C7-4273-A231-B4BBBA618208}" srcOrd="9" destOrd="0" presId="urn:microsoft.com/office/officeart/2005/8/layout/chevron2"/>
    <dgm:cxn modelId="{99963041-9EF2-48A5-8877-E10C9444E25E}" type="presParOf" srcId="{492DD46A-4BC0-43A8-8950-70F8349030AF}" destId="{C26E700A-E367-4CB8-B154-50176A1F0C35}" srcOrd="10" destOrd="0" presId="urn:microsoft.com/office/officeart/2005/8/layout/chevron2"/>
    <dgm:cxn modelId="{75261AD0-53AA-42E9-9B89-0C7265313CA2}" type="presParOf" srcId="{C26E700A-E367-4CB8-B154-50176A1F0C35}" destId="{E86997E2-3A57-42EC-A3CA-E8A141EDE070}" srcOrd="0" destOrd="0" presId="urn:microsoft.com/office/officeart/2005/8/layout/chevron2"/>
    <dgm:cxn modelId="{8F3B916C-BE3D-42B9-BC09-25830A11BBDE}" type="presParOf" srcId="{C26E700A-E367-4CB8-B154-50176A1F0C35}" destId="{34CADF67-8DC3-4E6C-A534-C802A7DD85A1}" srcOrd="1" destOrd="0" presId="urn:microsoft.com/office/officeart/2005/8/layout/chevron2"/>
    <dgm:cxn modelId="{7AAB89B2-B407-4E60-BB1A-45CD2FD4DAE3}" type="presParOf" srcId="{492DD46A-4BC0-43A8-8950-70F8349030AF}" destId="{F98CE91F-7DE5-4E43-8B61-B6262C8B79A5}" srcOrd="11" destOrd="0" presId="urn:microsoft.com/office/officeart/2005/8/layout/chevron2"/>
    <dgm:cxn modelId="{78B195D6-0CD3-4E95-8609-F47A9088DEDA}" type="presParOf" srcId="{492DD46A-4BC0-43A8-8950-70F8349030AF}" destId="{A4C11024-57E7-436D-806C-A7713D25D86A}" srcOrd="12" destOrd="0" presId="urn:microsoft.com/office/officeart/2005/8/layout/chevron2"/>
    <dgm:cxn modelId="{16BAD49C-A941-45A1-9AE1-160587EC071C}" type="presParOf" srcId="{A4C11024-57E7-436D-806C-A7713D25D86A}" destId="{0E53B16C-AD32-4361-A7AF-830A1E3D45F4}" srcOrd="0" destOrd="0" presId="urn:microsoft.com/office/officeart/2005/8/layout/chevron2"/>
    <dgm:cxn modelId="{28A39B71-87B2-48DE-BB7D-77B92968485C}" type="presParOf" srcId="{A4C11024-57E7-436D-806C-A7713D25D86A}" destId="{7A9D81B2-9A43-4878-A401-B865E93F53F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180EF-71CC-46AE-87B2-2AB6A4AF95D1}">
      <dsp:nvSpPr>
        <dsp:cNvPr id="0" name=""/>
        <dsp:cNvSpPr/>
      </dsp:nvSpPr>
      <dsp:spPr>
        <a:xfrm rot="16200000">
          <a:off x="-1349371" y="1352137"/>
          <a:ext cx="5418667" cy="271439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ЦЕЛЬ:</a:t>
          </a:r>
          <a:endParaRPr lang="ru-RU" sz="2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разработка инновационного проекта модульной системы управления образовательным учреждением дополнительного образования в области музыкального искусства</a:t>
          </a:r>
          <a:endParaRPr lang="ru-RU" sz="1600" kern="1200" dirty="0"/>
        </a:p>
      </dsp:txBody>
      <dsp:txXfrm rot="5400000">
        <a:off x="2766" y="1083733"/>
        <a:ext cx="2714392" cy="3251201"/>
      </dsp:txXfrm>
    </dsp:sp>
    <dsp:sp modelId="{B189D1FD-02B8-4656-B41D-BDBB268CB6E6}">
      <dsp:nvSpPr>
        <dsp:cNvPr id="0" name=""/>
        <dsp:cNvSpPr/>
      </dsp:nvSpPr>
      <dsp:spPr>
        <a:xfrm rot="16200000">
          <a:off x="1533237" y="1352137"/>
          <a:ext cx="5418667" cy="271439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ЗАДАЧИ:</a:t>
          </a:r>
          <a:endParaRPr lang="ru-RU" sz="240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- изучить организационные основы инновационного развития социальных систем;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- рассмотреть особенности управления учреждениями дополнительного образования как социальными системами;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- определить ресурсных возможностей МБУДО «ДМШ №1 им. М.И. Глинки» г. Смоленска для реализации инновационного проекта;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- установить ключевые факторы стратегического успеха при внедрении инноваций;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- исследовать процесс разработки и внедрения модульной системы управления образовательным учреждением дополнительного образования в области музыкального искусства.</a:t>
          </a:r>
          <a:endParaRPr lang="ru-RU" sz="1050" kern="1200" dirty="0"/>
        </a:p>
      </dsp:txBody>
      <dsp:txXfrm rot="5400000">
        <a:off x="2885374" y="1083733"/>
        <a:ext cx="2714392" cy="3251201"/>
      </dsp:txXfrm>
    </dsp:sp>
    <dsp:sp modelId="{13733619-433C-43D9-8F02-FABC19C5E8F3}">
      <dsp:nvSpPr>
        <dsp:cNvPr id="0" name=""/>
        <dsp:cNvSpPr/>
      </dsp:nvSpPr>
      <dsp:spPr>
        <a:xfrm rot="16200000">
          <a:off x="4486573" y="1352137"/>
          <a:ext cx="5418667" cy="271439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6766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ОБЪЕКТ ИССЛЕДОВАНИЯ:</a:t>
          </a:r>
          <a:endParaRPr lang="ru-RU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МБУДО «ДМШ №1 им. М.И. Глинки» г. Смоленска</a:t>
          </a:r>
          <a:endParaRPr lang="ru-RU" sz="2000" kern="1200" dirty="0"/>
        </a:p>
      </dsp:txBody>
      <dsp:txXfrm rot="5400000">
        <a:off x="5838710" y="1083733"/>
        <a:ext cx="2714392" cy="3251201"/>
      </dsp:txXfrm>
    </dsp:sp>
    <dsp:sp modelId="{ED997B84-D182-4279-8B18-21CD196EF078}">
      <dsp:nvSpPr>
        <dsp:cNvPr id="0" name=""/>
        <dsp:cNvSpPr/>
      </dsp:nvSpPr>
      <dsp:spPr>
        <a:xfrm rot="16200000">
          <a:off x="7404545" y="1352137"/>
          <a:ext cx="5418667" cy="271439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ПРЕДМЕТ ИССЛЕДОВАНИЯ</a:t>
          </a:r>
          <a:endParaRPr lang="ru-RU" sz="23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процесс разработки и внедрения модульной системы управления образовательным учреждением дополнительного образования в области музыкального искусства</a:t>
          </a:r>
          <a:endParaRPr lang="ru-RU" sz="1600" kern="1200" dirty="0"/>
        </a:p>
      </dsp:txBody>
      <dsp:txXfrm rot="5400000">
        <a:off x="8756682" y="1083733"/>
        <a:ext cx="2714392" cy="32512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66E0F-7252-483D-856A-AD5B186A7D3C}">
      <dsp:nvSpPr>
        <dsp:cNvPr id="0" name=""/>
        <dsp:cNvSpPr/>
      </dsp:nvSpPr>
      <dsp:spPr>
        <a:xfrm rot="5400000">
          <a:off x="-176410" y="178091"/>
          <a:ext cx="1176072" cy="8232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1</a:t>
          </a:r>
          <a:endParaRPr lang="ru-RU" sz="2300" kern="1200" dirty="0"/>
        </a:p>
      </dsp:txBody>
      <dsp:txXfrm rot="-5400000">
        <a:off x="1" y="413307"/>
        <a:ext cx="823251" cy="352821"/>
      </dsp:txXfrm>
    </dsp:sp>
    <dsp:sp modelId="{B6DF0A2C-7A3F-4AC4-A10C-EC3F570E63C6}">
      <dsp:nvSpPr>
        <dsp:cNvPr id="0" name=""/>
        <dsp:cNvSpPr/>
      </dsp:nvSpPr>
      <dsp:spPr>
        <a:xfrm rot="5400000">
          <a:off x="4093401" y="-3268470"/>
          <a:ext cx="764447" cy="73047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ДИРЕКТОР</a:t>
          </a:r>
          <a:endParaRPr lang="ru-RU" sz="2500" kern="1200" dirty="0"/>
        </a:p>
      </dsp:txBody>
      <dsp:txXfrm rot="-5400000">
        <a:off x="823251" y="38997"/>
        <a:ext cx="7267431" cy="689813"/>
      </dsp:txXfrm>
    </dsp:sp>
    <dsp:sp modelId="{414AC3D6-8015-4C78-BAEA-5F71C53F10C9}">
      <dsp:nvSpPr>
        <dsp:cNvPr id="0" name=""/>
        <dsp:cNvSpPr/>
      </dsp:nvSpPr>
      <dsp:spPr>
        <a:xfrm rot="5400000">
          <a:off x="-176410" y="1237899"/>
          <a:ext cx="1176072" cy="8232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2</a:t>
          </a:r>
          <a:endParaRPr lang="ru-RU" sz="2300" kern="1200" dirty="0"/>
        </a:p>
      </dsp:txBody>
      <dsp:txXfrm rot="-5400000">
        <a:off x="1" y="1473115"/>
        <a:ext cx="823251" cy="352821"/>
      </dsp:txXfrm>
    </dsp:sp>
    <dsp:sp modelId="{035AD5F8-04C1-4418-BDE5-5477A160E9DE}">
      <dsp:nvSpPr>
        <dsp:cNvPr id="0" name=""/>
        <dsp:cNvSpPr/>
      </dsp:nvSpPr>
      <dsp:spPr>
        <a:xfrm rot="5400000">
          <a:off x="4093401" y="-2208662"/>
          <a:ext cx="764447" cy="73047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ЗАМЕСТИТЕЛИ ДИРЕКТОРА</a:t>
          </a:r>
          <a:endParaRPr lang="ru-RU" sz="2500" kern="1200" dirty="0"/>
        </a:p>
      </dsp:txBody>
      <dsp:txXfrm rot="-5400000">
        <a:off x="823251" y="1098805"/>
        <a:ext cx="7267431" cy="689813"/>
      </dsp:txXfrm>
    </dsp:sp>
    <dsp:sp modelId="{DBB81852-FCFF-4C3E-9556-4FC3BDDAF825}">
      <dsp:nvSpPr>
        <dsp:cNvPr id="0" name=""/>
        <dsp:cNvSpPr/>
      </dsp:nvSpPr>
      <dsp:spPr>
        <a:xfrm rot="5400000">
          <a:off x="-176410" y="2297707"/>
          <a:ext cx="1176072" cy="8232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3</a:t>
          </a:r>
          <a:endParaRPr lang="ru-RU" sz="2300" kern="1200" dirty="0"/>
        </a:p>
      </dsp:txBody>
      <dsp:txXfrm rot="-5400000">
        <a:off x="1" y="2532923"/>
        <a:ext cx="823251" cy="352821"/>
      </dsp:txXfrm>
    </dsp:sp>
    <dsp:sp modelId="{A113BF3E-F0D6-44E8-B7BA-8E5C107F9C4B}">
      <dsp:nvSpPr>
        <dsp:cNvPr id="0" name=""/>
        <dsp:cNvSpPr/>
      </dsp:nvSpPr>
      <dsp:spPr>
        <a:xfrm rot="5400000">
          <a:off x="4093401" y="-1148853"/>
          <a:ext cx="764447" cy="73047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ОБЩЕСТВЕННЫЕ ОРГАНЫ УПРАВЛЕНИЯ</a:t>
          </a:r>
          <a:endParaRPr lang="ru-RU" sz="2500" kern="1200" dirty="0"/>
        </a:p>
      </dsp:txBody>
      <dsp:txXfrm rot="-5400000">
        <a:off x="823251" y="2158614"/>
        <a:ext cx="7267431" cy="689813"/>
      </dsp:txXfrm>
    </dsp:sp>
    <dsp:sp modelId="{0328FAB0-DA53-4146-AAED-0F5C6C66A5F5}">
      <dsp:nvSpPr>
        <dsp:cNvPr id="0" name=""/>
        <dsp:cNvSpPr/>
      </dsp:nvSpPr>
      <dsp:spPr>
        <a:xfrm rot="5400000">
          <a:off x="-176410" y="3357516"/>
          <a:ext cx="1176072" cy="8232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4</a:t>
          </a:r>
          <a:endParaRPr lang="ru-RU" sz="2300" kern="1200" dirty="0"/>
        </a:p>
      </dsp:txBody>
      <dsp:txXfrm rot="-5400000">
        <a:off x="1" y="3592732"/>
        <a:ext cx="823251" cy="352821"/>
      </dsp:txXfrm>
    </dsp:sp>
    <dsp:sp modelId="{CFDBC8EE-26D1-47F8-9CD4-29FFEAC08134}">
      <dsp:nvSpPr>
        <dsp:cNvPr id="0" name=""/>
        <dsp:cNvSpPr/>
      </dsp:nvSpPr>
      <dsp:spPr>
        <a:xfrm rot="5400000">
          <a:off x="4093401" y="-89045"/>
          <a:ext cx="764447" cy="73047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РУКОВОДИТЕЛИ СТРУКТУРНЫХ ПОДРАЗДЕЛЕНИЙ</a:t>
          </a:r>
          <a:endParaRPr lang="ru-RU" sz="2500" kern="1200" dirty="0"/>
        </a:p>
      </dsp:txBody>
      <dsp:txXfrm rot="-5400000">
        <a:off x="823251" y="3218422"/>
        <a:ext cx="7267431" cy="689813"/>
      </dsp:txXfrm>
    </dsp:sp>
    <dsp:sp modelId="{8C353AE0-DA98-4F42-A416-A3CDFCFE9F5B}">
      <dsp:nvSpPr>
        <dsp:cNvPr id="0" name=""/>
        <dsp:cNvSpPr/>
      </dsp:nvSpPr>
      <dsp:spPr>
        <a:xfrm rot="5400000">
          <a:off x="-176410" y="4417324"/>
          <a:ext cx="1176072" cy="8232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5</a:t>
          </a:r>
          <a:endParaRPr lang="ru-RU" sz="2300" kern="1200" dirty="0"/>
        </a:p>
      </dsp:txBody>
      <dsp:txXfrm rot="-5400000">
        <a:off x="1" y="4652540"/>
        <a:ext cx="823251" cy="352821"/>
      </dsp:txXfrm>
    </dsp:sp>
    <dsp:sp modelId="{A5B3635C-B84C-401B-97E3-A944E6A8C7B4}">
      <dsp:nvSpPr>
        <dsp:cNvPr id="0" name=""/>
        <dsp:cNvSpPr/>
      </dsp:nvSpPr>
      <dsp:spPr>
        <a:xfrm rot="5400000">
          <a:off x="4093401" y="970763"/>
          <a:ext cx="764447" cy="73047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МЕТОДИСТ</a:t>
          </a:r>
          <a:endParaRPr lang="ru-RU" sz="2500" kern="1200" dirty="0"/>
        </a:p>
      </dsp:txBody>
      <dsp:txXfrm rot="-5400000">
        <a:off x="823251" y="4278231"/>
        <a:ext cx="7267431" cy="6898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3A792-7A82-4120-B254-F2FC99409825}">
      <dsp:nvSpPr>
        <dsp:cNvPr id="0" name=""/>
        <dsp:cNvSpPr/>
      </dsp:nvSpPr>
      <dsp:spPr>
        <a:xfrm rot="5400000">
          <a:off x="-107399" y="111253"/>
          <a:ext cx="715999" cy="5011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-5400000">
        <a:off x="2" y="254453"/>
        <a:ext cx="501199" cy="214800"/>
      </dsp:txXfrm>
    </dsp:sp>
    <dsp:sp modelId="{A71D0D73-021C-4A01-8258-B0C4246613F5}">
      <dsp:nvSpPr>
        <dsp:cNvPr id="0" name=""/>
        <dsp:cNvSpPr/>
      </dsp:nvSpPr>
      <dsp:spPr>
        <a:xfrm rot="5400000">
          <a:off x="4903051" y="-4397998"/>
          <a:ext cx="465399" cy="92691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УЧРЕЖДЕНИЕ</a:t>
          </a:r>
          <a:endParaRPr lang="ru-RU" sz="1800" kern="1200" dirty="0"/>
        </a:p>
      </dsp:txBody>
      <dsp:txXfrm rot="-5400000">
        <a:off x="501200" y="26572"/>
        <a:ext cx="9246384" cy="419961"/>
      </dsp:txXfrm>
    </dsp:sp>
    <dsp:sp modelId="{36A39135-1BE1-40FC-BFCC-56A78B891077}">
      <dsp:nvSpPr>
        <dsp:cNvPr id="0" name=""/>
        <dsp:cNvSpPr/>
      </dsp:nvSpPr>
      <dsp:spPr>
        <a:xfrm rot="5400000">
          <a:off x="-107399" y="742197"/>
          <a:ext cx="715999" cy="5011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2" y="885397"/>
        <a:ext cx="501199" cy="214800"/>
      </dsp:txXfrm>
    </dsp:sp>
    <dsp:sp modelId="{2BF7B4F6-5BB0-4632-8871-DA04BAC8D2BB}">
      <dsp:nvSpPr>
        <dsp:cNvPr id="0" name=""/>
        <dsp:cNvSpPr/>
      </dsp:nvSpPr>
      <dsp:spPr>
        <a:xfrm rot="5400000">
          <a:off x="4903051" y="-3767054"/>
          <a:ext cx="465399" cy="92691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ВНЕШНЯЯ СРЕДА</a:t>
          </a:r>
          <a:endParaRPr lang="ru-RU" sz="2800" kern="1200" dirty="0"/>
        </a:p>
      </dsp:txBody>
      <dsp:txXfrm rot="-5400000">
        <a:off x="501200" y="657516"/>
        <a:ext cx="9246384" cy="419961"/>
      </dsp:txXfrm>
    </dsp:sp>
    <dsp:sp modelId="{B5A346A5-37F8-4FB0-82DF-FF5234261969}">
      <dsp:nvSpPr>
        <dsp:cNvPr id="0" name=""/>
        <dsp:cNvSpPr/>
      </dsp:nvSpPr>
      <dsp:spPr>
        <a:xfrm rot="5400000">
          <a:off x="-107399" y="1373141"/>
          <a:ext cx="715999" cy="5011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2" y="1516341"/>
        <a:ext cx="501199" cy="214800"/>
      </dsp:txXfrm>
    </dsp:sp>
    <dsp:sp modelId="{06C3E911-56D4-4EDA-9BF6-7C7ADDFF104D}">
      <dsp:nvSpPr>
        <dsp:cNvPr id="0" name=""/>
        <dsp:cNvSpPr/>
      </dsp:nvSpPr>
      <dsp:spPr>
        <a:xfrm rot="5400000">
          <a:off x="4903051" y="-3136110"/>
          <a:ext cx="465399" cy="92691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АДМИНИСТРАЦИЯ</a:t>
          </a:r>
          <a:endParaRPr lang="ru-RU" sz="2800" kern="1200" dirty="0"/>
        </a:p>
      </dsp:txBody>
      <dsp:txXfrm rot="-5400000">
        <a:off x="501200" y="1288460"/>
        <a:ext cx="9246384" cy="419961"/>
      </dsp:txXfrm>
    </dsp:sp>
    <dsp:sp modelId="{14EAB109-D0FC-445A-9D4A-16DF7BAAFA4F}">
      <dsp:nvSpPr>
        <dsp:cNvPr id="0" name=""/>
        <dsp:cNvSpPr/>
      </dsp:nvSpPr>
      <dsp:spPr>
        <a:xfrm rot="5400000">
          <a:off x="-107399" y="2004085"/>
          <a:ext cx="715999" cy="5011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-5400000">
        <a:off x="2" y="2147285"/>
        <a:ext cx="501199" cy="214800"/>
      </dsp:txXfrm>
    </dsp:sp>
    <dsp:sp modelId="{2A19BF95-4D19-42AD-8EE9-CAA2C14AEBA9}">
      <dsp:nvSpPr>
        <dsp:cNvPr id="0" name=""/>
        <dsp:cNvSpPr/>
      </dsp:nvSpPr>
      <dsp:spPr>
        <a:xfrm rot="5400000">
          <a:off x="4903051" y="-2505166"/>
          <a:ext cx="465399" cy="92691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ОБЩЕСТВЕННОСТЬ  (СОВЕТЫ, СЛУЖБЫ</a:t>
          </a:r>
          <a:r>
            <a:rPr lang="ru-RU" sz="2800" kern="1200" dirty="0" smtClean="0"/>
            <a:t>)</a:t>
          </a:r>
          <a:endParaRPr lang="ru-RU" sz="2800" kern="1200" dirty="0"/>
        </a:p>
      </dsp:txBody>
      <dsp:txXfrm rot="-5400000">
        <a:off x="501200" y="1919404"/>
        <a:ext cx="9246384" cy="419961"/>
      </dsp:txXfrm>
    </dsp:sp>
    <dsp:sp modelId="{DA0A2818-10F2-4B70-BFF9-2ED6FBA33D53}">
      <dsp:nvSpPr>
        <dsp:cNvPr id="0" name=""/>
        <dsp:cNvSpPr/>
      </dsp:nvSpPr>
      <dsp:spPr>
        <a:xfrm rot="5400000">
          <a:off x="-107399" y="2635029"/>
          <a:ext cx="715999" cy="5011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2" y="2778229"/>
        <a:ext cx="501199" cy="214800"/>
      </dsp:txXfrm>
    </dsp:sp>
    <dsp:sp modelId="{C4EC72BD-2819-4440-9210-17B4682D2C7A}">
      <dsp:nvSpPr>
        <dsp:cNvPr id="0" name=""/>
        <dsp:cNvSpPr/>
      </dsp:nvSpPr>
      <dsp:spPr>
        <a:xfrm rot="5400000">
          <a:off x="4903051" y="-1874222"/>
          <a:ext cx="465399" cy="92691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ПЕДАГОГ</a:t>
          </a:r>
          <a:endParaRPr lang="ru-RU" sz="2700" kern="1200" dirty="0"/>
        </a:p>
      </dsp:txBody>
      <dsp:txXfrm rot="-5400000">
        <a:off x="501200" y="2550348"/>
        <a:ext cx="9246384" cy="419961"/>
      </dsp:txXfrm>
    </dsp:sp>
    <dsp:sp modelId="{E86997E2-3A57-42EC-A3CA-E8A141EDE070}">
      <dsp:nvSpPr>
        <dsp:cNvPr id="0" name=""/>
        <dsp:cNvSpPr/>
      </dsp:nvSpPr>
      <dsp:spPr>
        <a:xfrm rot="5400000">
          <a:off x="-107399" y="3265972"/>
          <a:ext cx="715999" cy="5011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2" y="3409172"/>
        <a:ext cx="501199" cy="214800"/>
      </dsp:txXfrm>
    </dsp:sp>
    <dsp:sp modelId="{34CADF67-8DC3-4E6C-A534-C802A7DD85A1}">
      <dsp:nvSpPr>
        <dsp:cNvPr id="0" name=""/>
        <dsp:cNvSpPr/>
      </dsp:nvSpPr>
      <dsp:spPr>
        <a:xfrm rot="5400000">
          <a:off x="4903051" y="-1243278"/>
          <a:ext cx="465399" cy="92691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РОДИТЕЛИ</a:t>
          </a:r>
          <a:endParaRPr lang="ru-RU" sz="2700" kern="1200" dirty="0"/>
        </a:p>
      </dsp:txBody>
      <dsp:txXfrm rot="-5400000">
        <a:off x="501200" y="3181292"/>
        <a:ext cx="9246384" cy="419961"/>
      </dsp:txXfrm>
    </dsp:sp>
    <dsp:sp modelId="{0E53B16C-AD32-4361-A7AF-830A1E3D45F4}">
      <dsp:nvSpPr>
        <dsp:cNvPr id="0" name=""/>
        <dsp:cNvSpPr/>
      </dsp:nvSpPr>
      <dsp:spPr>
        <a:xfrm rot="5400000">
          <a:off x="-107399" y="3896916"/>
          <a:ext cx="715999" cy="5011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2" y="4040116"/>
        <a:ext cx="501199" cy="214800"/>
      </dsp:txXfrm>
    </dsp:sp>
    <dsp:sp modelId="{7A9D81B2-9A43-4878-A401-B865E93F53F1}">
      <dsp:nvSpPr>
        <dsp:cNvPr id="0" name=""/>
        <dsp:cNvSpPr/>
      </dsp:nvSpPr>
      <dsp:spPr>
        <a:xfrm rot="5400000">
          <a:off x="4903051" y="-612335"/>
          <a:ext cx="465399" cy="92691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РЕБЁНОК</a:t>
          </a:r>
          <a:endParaRPr lang="ru-RU" sz="2700" kern="1200" dirty="0"/>
        </a:p>
      </dsp:txBody>
      <dsp:txXfrm rot="-5400000">
        <a:off x="501200" y="3812235"/>
        <a:ext cx="9246384" cy="419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gradFill rotWithShape="1">
          <a:gsLst>
            <a:gs pos="0">
              <a:srgbClr val="0F3A3D"/>
            </a:gs>
            <a:gs pos="999">
              <a:srgbClr val="0F3A3D"/>
            </a:gs>
            <a:gs pos="50000">
              <a:srgbClr val="256569"/>
            </a:gs>
            <a:gs pos="100000">
              <a:srgbClr val="2A7478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Работа\100 лет\100лет копияd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788" y="512763"/>
            <a:ext cx="4491037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53088" y="0"/>
            <a:ext cx="653891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1850" y="2398955"/>
            <a:ext cx="10515600" cy="2636032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0EAC1-7628-4CB9-A737-AB1169A906BD}" type="datetimeFigureOut">
              <a:rPr lang="ru-RU"/>
              <a:pPr>
                <a:defRPr/>
              </a:pPr>
              <a:t>02.06.2022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4DAC4-200A-4CBC-A5CB-0D7A328C1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ятиугольник 8"/>
          <p:cNvSpPr/>
          <p:nvPr userDrawn="1"/>
        </p:nvSpPr>
        <p:spPr>
          <a:xfrm>
            <a:off x="0" y="484188"/>
            <a:ext cx="9569450" cy="57943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6" name="Picture 2" descr="D:\Работа\100 лет\100лет копияhhhh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59938" y="368300"/>
            <a:ext cx="21701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43E84-29B7-40D1-8DA5-327508BD73D0}" type="datetimeFigureOut">
              <a:rPr lang="ru-RU"/>
              <a:pPr>
                <a:defRPr/>
              </a:pPr>
              <a:t>02.06.2022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284ED-A82D-47E6-BB23-1CE51E510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ятиугольник 8"/>
          <p:cNvSpPr/>
          <p:nvPr userDrawn="1"/>
        </p:nvSpPr>
        <p:spPr>
          <a:xfrm>
            <a:off x="0" y="484188"/>
            <a:ext cx="9569450" cy="57943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6" name="Picture 2" descr="D:\Работа\100 лет\100лет копияhhhh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59938" y="368300"/>
            <a:ext cx="21701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246903"/>
            <a:ext cx="7734300" cy="493005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F1FB8-35A4-46AE-B140-F903F395E3DB}" type="datetimeFigureOut">
              <a:rPr lang="ru-RU"/>
              <a:pPr>
                <a:defRPr/>
              </a:pPr>
              <a:t>02.06.2022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D366-0EA7-4E08-9A5C-29B3A7ED0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ятиугольник 11"/>
          <p:cNvSpPr/>
          <p:nvPr userDrawn="1"/>
        </p:nvSpPr>
        <p:spPr>
          <a:xfrm>
            <a:off x="0" y="484188"/>
            <a:ext cx="9569450" cy="57943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6" name="Picture 2" descr="D:\Работа\100 лет\100лет копияhhhh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59938" y="368300"/>
            <a:ext cx="21701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8B65A-53DA-4078-A3DE-8D2BF4F3FC5C}" type="datetimeFigureOut">
              <a:rPr lang="ru-RU"/>
              <a:pPr>
                <a:defRPr/>
              </a:pPr>
              <a:t>02.06.2022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4D7C2-1DDD-41B6-B522-4B9D8F053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gradFill flip="none" rotWithShape="1">
          <a:gsLst>
            <a:gs pos="1000">
              <a:schemeClr val="bg1">
                <a:lumMod val="95000"/>
              </a:schemeClr>
            </a:gs>
            <a:gs pos="26000">
              <a:schemeClr val="bg1">
                <a:lumMod val="65000"/>
              </a:schemeClr>
            </a:gs>
            <a:gs pos="9000">
              <a:schemeClr val="bg1">
                <a:lumMod val="85000"/>
              </a:schemeClr>
            </a:gs>
            <a:gs pos="94000">
              <a:srgbClr val="25656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та\100 лет\100лет копияd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3588" y="349250"/>
            <a:ext cx="22209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ятиугольник 11"/>
          <p:cNvSpPr/>
          <p:nvPr userDrawn="1"/>
        </p:nvSpPr>
        <p:spPr>
          <a:xfrm>
            <a:off x="0" y="484188"/>
            <a:ext cx="9569450" cy="57943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51" y="572013"/>
            <a:ext cx="10515600" cy="404133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697E8-D43A-41D1-B62F-8B65DE85B785}" type="datetimeFigureOut">
              <a:rPr lang="ru-RU"/>
              <a:pPr>
                <a:defRPr/>
              </a:pPr>
              <a:t>02.06.2022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3814C-8854-4023-975F-7E1496F56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7"/>
          <p:cNvSpPr/>
          <p:nvPr userDrawn="1"/>
        </p:nvSpPr>
        <p:spPr>
          <a:xfrm>
            <a:off x="0" y="484188"/>
            <a:ext cx="9569450" cy="57943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D:\Работа\100 лет\100лет копияhhhh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59938" y="368300"/>
            <a:ext cx="21701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F5A9-ADD4-4E93-9568-6C41685710AE}" type="datetimeFigureOut">
              <a:rPr lang="ru-RU"/>
              <a:pPr>
                <a:defRPr/>
              </a:pPr>
              <a:t>02.06.2022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B832F-F6E0-4619-AD37-74EB1032D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0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ятиугольник 11"/>
          <p:cNvSpPr/>
          <p:nvPr userDrawn="1"/>
        </p:nvSpPr>
        <p:spPr>
          <a:xfrm>
            <a:off x="0" y="484188"/>
            <a:ext cx="9569450" cy="57943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9" name="Picture 2" descr="D:\Работа\100 лет\100лет копияhhhh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59938" y="368300"/>
            <a:ext cx="21701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E2709-7F45-409E-B66F-A4E8DE527E6B}" type="datetimeFigureOut">
              <a:rPr lang="ru-RU"/>
              <a:pPr>
                <a:defRPr/>
              </a:pPr>
              <a:t>02.06.2022</a:t>
            </a:fld>
            <a:endParaRPr lang="ru-RU"/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0FC07-5645-42D9-A44D-BE1A17229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ятиугольник 7"/>
          <p:cNvSpPr/>
          <p:nvPr userDrawn="1"/>
        </p:nvSpPr>
        <p:spPr>
          <a:xfrm>
            <a:off x="0" y="484188"/>
            <a:ext cx="9569450" cy="57943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5" name="Picture 2" descr="D:\Работа\100 лет\100лет копияhhhh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59938" y="368300"/>
            <a:ext cx="21701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C7AED-B97E-47E3-A1E1-5F6740204076}" type="datetimeFigureOut">
              <a:rPr lang="ru-RU"/>
              <a:pPr>
                <a:defRPr/>
              </a:pPr>
              <a:t>02.06.2022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6C975-5C8E-4343-944A-8D347A44F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ятиугольник 6"/>
          <p:cNvSpPr/>
          <p:nvPr userDrawn="1"/>
        </p:nvSpPr>
        <p:spPr>
          <a:xfrm>
            <a:off x="0" y="484188"/>
            <a:ext cx="9569450" cy="57943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5" name="Picture 2" descr="D:\Работа\100 лет\100лет копияhhhh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59938" y="368300"/>
            <a:ext cx="21701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DAFBF-9102-4173-A1E6-92131EBF0BBA}" type="datetimeFigureOut">
              <a:rPr lang="ru-RU"/>
              <a:pPr>
                <a:defRPr/>
              </a:pPr>
              <a:t>02.06.2022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6688A-FCA7-42B6-9945-977ACFEC3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13"/>
          <p:cNvSpPr/>
          <p:nvPr userDrawn="1"/>
        </p:nvSpPr>
        <p:spPr>
          <a:xfrm>
            <a:off x="0" y="484188"/>
            <a:ext cx="9569450" cy="57943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D:\Работа\100 лет\100лет копияhhhh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59938" y="368300"/>
            <a:ext cx="21701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9" y="642938"/>
            <a:ext cx="5729286" cy="344486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708B9-B913-42A6-90DB-23E850A7DEEC}" type="datetimeFigureOut">
              <a:rPr lang="ru-RU"/>
              <a:pPr>
                <a:defRPr/>
              </a:pPr>
              <a:t>02.06.2022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B835F-ED62-47D8-8E30-94AE27D6A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9"/>
          <p:cNvSpPr/>
          <p:nvPr userDrawn="1"/>
        </p:nvSpPr>
        <p:spPr>
          <a:xfrm>
            <a:off x="0" y="484188"/>
            <a:ext cx="9569450" cy="57943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D:\Работа\100 лет\100лет копияhhhh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59938" y="368300"/>
            <a:ext cx="21701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654" y="509428"/>
            <a:ext cx="8514860" cy="501651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61417" y="1246902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2413" y="244713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2ECD2-CA01-4D9C-B20A-377944BAB22F}" type="datetimeFigureOut">
              <a:rPr lang="ru-RU"/>
              <a:pPr>
                <a:defRPr/>
              </a:pPr>
              <a:t>02.06.2022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B0516-4699-4C40-8D09-F044F5480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>
                <a:lumMod val="95000"/>
              </a:schemeClr>
            </a:gs>
            <a:gs pos="86000">
              <a:schemeClr val="bg1">
                <a:lumMod val="85000"/>
              </a:schemeClr>
            </a:gs>
            <a:gs pos="29000">
              <a:schemeClr val="bg1">
                <a:lumMod val="95000"/>
              </a:schemeClr>
            </a:gs>
            <a:gs pos="98000">
              <a:srgbClr val="25656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FE947E-B08B-49D1-9925-F65C2B9D9665}" type="datetimeFigureOut">
              <a:rPr lang="ru-RU"/>
              <a:pPr>
                <a:defRPr/>
              </a:pPr>
              <a:t>02.06.2022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Book Antiqua" panose="02040602050305030304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6E3652-739F-4069-B14C-4629C9D1A2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Clr>
          <a:srgbClr val="C00000"/>
        </a:buClr>
        <a:buFont typeface="Wingdings" pitchFamily="2" charset="2"/>
        <a:buChar char="ü"/>
        <a:defRPr sz="2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C00000"/>
        </a:buClr>
        <a:buFont typeface="Wingdings" pitchFamily="2" charset="2"/>
        <a:buChar char="ü"/>
        <a:defRPr sz="24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C00000"/>
        </a:buClr>
        <a:buFont typeface="Wingdings" pitchFamily="2" charset="2"/>
        <a:buChar char="ü"/>
        <a:defRPr sz="20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C00000"/>
        </a:buClr>
        <a:buFont typeface="Wingdings" pitchFamily="2" charset="2"/>
        <a:buChar char="ü"/>
        <a:defRPr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C00000"/>
        </a:buClr>
        <a:buFont typeface="Wingdings" pitchFamily="2" charset="2"/>
        <a:buChar char="ü"/>
        <a:defRPr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 bwMode="auto">
          <a:xfrm>
            <a:off x="275416" y="2093184"/>
            <a:ext cx="9732879" cy="437752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ВЫПУСКНАЯ КВАЛИФИКАЦИОННАЯ РАБОТА</a:t>
            </a: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на тему:</a:t>
            </a:r>
            <a:r>
              <a:rPr lang="ru-RU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«Инновационная модульная система управления образовательным учреждением дополнительного образования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в области музыкального искусства»</a:t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Выполнил слушатель: 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Каплина Жанна Александровна</a:t>
            </a: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к.п.н., доцент </a:t>
            </a:r>
            <a:r>
              <a:rPr lang="ru-RU" sz="2400" b="0" dirty="0" err="1" smtClean="0">
                <a:latin typeface="Times New Roman" pitchFamily="18" charset="0"/>
                <a:cs typeface="Times New Roman" pitchFamily="18" charset="0"/>
              </a:rPr>
              <a:t>Хроменкова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 Галина Алексеевна </a:t>
            </a: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505" y="540361"/>
            <a:ext cx="9438166" cy="377403"/>
          </a:xfrm>
        </p:spPr>
        <p:txBody>
          <a:bodyPr/>
          <a:lstStyle/>
          <a:p>
            <a:r>
              <a:rPr lang="ru-RU" sz="2800" b="0" dirty="0" smtClean="0">
                <a:latin typeface="Times New Roman" panose="02020603050405020304" pitchFamily="18" charset="0"/>
              </a:rPr>
              <a:t>ЭЛЕМЕНТЫ МОДЕЛИ:</a:t>
            </a:r>
            <a:endParaRPr lang="en-US" sz="2800" b="0" dirty="0"/>
          </a:p>
        </p:txBody>
      </p:sp>
      <p:sp>
        <p:nvSpPr>
          <p:cNvPr id="27650" name="AutoShape 2" descr="https://yandex-images.clstorage.net/sP9e54Z00/a5e301L8/KJOg_eDMdOeZx0RUtWr6y8wstJI_Rg9Rpi6AzdQWJwbo1_NPdZbMLSJtPmtOOmhdE7rvxeDxrxwwKhYr1_FS3Z2HtYm1WFED6ccVEAXOO2sNLeBT63dbcDZu9V0UsJG0z9X1yBPxK0-A2T4b7j8cnMcb_GYhwhtJZikTLTSjpTgqoZPO4u5UskhWlxCUeioJPM0R0v3VO-JhTAIa0hNQpk2nRTjCo_teQxm9aq6d39jEaO_HpMFYiQZrEi8HgNUqqjPTTIPdt-IbRAbChqoLOR1OYRFf9BlisL4C-RLgQAecxMU4IHI5H3JZPlucnE-7pok-12Sjyym2ivKsFxPkGcpxYp8yDHRB-aSV8DXoSuus72NiLQYrswCOARiQ0nAUjUUVKFDBWc_SG59Jru8cePYaj2TGQQtLpCrTbCczBmhoo_JeY18XcFmEJFP0e5gLbwxj063EG1PyTUDJk_Mitg6kVhjx01mvgThea34ebkrFej91BRDK6xc48q2nkLcruEIy3pBvhuIZdbUCZonauq79wtH-R5rCYqzgC1CQEeVfpUZp8OIb_EBrjHtP_X5qVai-NUWRi_kmWLCtFqP22enw0H4gbATwG7ekMdbbSQlNbwPT33c7sjD_YMjg09D07PemeYFxed4jC5w4HR3ee1Wp3IWlQ-rqB4hgH9ZgFRmoM6BfsezFkYuHxUKX2npqjy0Cwc2VCjPRfkK6EuLzBh6nZruSE1pd0Noein6OLfq0mf31hTFqm9UKkH02sUTJuDJSTzPNhpBqZxRRdHio63xtITHt1SvwMHyCSQPDoGb95IR585DprlNKfouPLX65trsv1RRTK-snOANetaO1GZgi8bxC7mRT-dVHQhWoOWv8XYFRvHfJ0dDdslrDc4KkD7ZFGGNRay0jSDyoPF8subRYDDUWwrn7dojTjBTS53gLIfGP0u8E4Go0N8LkGmqLfl2SMI8na_HjnGKo8rEB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66663" y="2059950"/>
          <a:ext cx="8915747" cy="3852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5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2776"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ЦЕЛИ</a:t>
                      </a:r>
                      <a:r>
                        <a:rPr lang="ru-RU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ЗАДАЧИ УЧРЕЖДЕНИЯ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776"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УРОВНИ</a:t>
                      </a:r>
                      <a:r>
                        <a:rPr lang="ru-RU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УПРАВЛЕНИЯ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1230"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СОВОКУПНЫЙ СУБЪЕКТ ДЕЯТЕЛЬНОСТИ</a:t>
                      </a:r>
                    </a:p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КАЖДОГО УРОВНЯ УПРАВЛЕНИЯ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776"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ВЗАИМОСВЯЗЬ УРОВНЕЙ УПРАВЛЕНИЯ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776"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КОНЕЧНЫЙ РЕЗУЛЬТАТ ДЕЯТЕЛЬНОСТИ УЧРЕЖДЕНИЯ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89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https://yandex-images.clstorage.net/sP9e54Z00/a5e301L8/KJOg_eDMdOeZx0RUtWr6y8wstJI_Rg9Rpi6AzdQWJwbo1_NPdZbMLSJtPmtOOmhdE7rvxeDxrxwwKhYr1_FS3Z2HtYm1WFED6ccVEAXOO2sNLeBT63dbcDZu9V0UsJG0z9X1yBPxK0-A2T4b7j8cnMcb_GYhwhtJZikTLTSjpTgqoZPO4u5UskhWlxCUeioJPM0R0v3VO-JhTAIa0hNQpk2nRTjCo_teQxm9aq6d39jEaO_HpMFYiQZrEi8HgNUqqjPTTIPdt-IbRAbChqoLOR1OYRFf9BlisL4C-RLgQAecxMU4IHI5H3JZPlucnE-7pok-12Sjyym2ivKsFxPkGcpxYp8yDHRB-aSV8DXoSuus72NiLQYrswCOARiQ0nAUjUUVKFDBWc_SG59Jru8cePYaj2TGQQtLpCrTbCczBmhoo_JeY18XcFmEJFP0e5gLbwxj063EG1PyTUDJk_Mitg6kVhjx01mvgThea34ebkrFej91BRDK6xc48q2nkLcruEIy3pBvhuIZdbUCZonauq79wtH-R5rCYqzgC1CQEeVfpUZp8OIb_EBrjHtP_X5qVai-NUWRi_kmWLCtFqP22enw0H4gbATwG7ekMdbbSQlNbwPT33c7sjD_YMjg09D07PemeYFxed4jC5w4HR3ee1Wp3IWlQ-rqB4hgH9ZgFRmoM6BfsezFkYuHxUKX2npqjy0Cwc2VCjPRfkK6EuLzBh6nZruSE1pd0Noein6OLfq0mf31hTFqm9UKkH02sUTJuDJSTzPNhpBqZxRRdHio63xtITHt1SvwMHyCSQPDoGb95IR585DprlNKfouPLX65trsv1RRTK-snOANetaO1GZgi8bxC7mRT-dVHQhWoOWv8XYFRvHfJ0dDdslrDc4KkD7ZFGGNRay0jSDyoPF8subRYDDUWwrn7dojTjBTS53gLIfGP0u8E4Go0N8LkGmqLfl2SMI8na_HjnGKo8rEB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9505" y="540361"/>
            <a:ext cx="9438166" cy="377403"/>
          </a:xfrm>
        </p:spPr>
        <p:txBody>
          <a:bodyPr/>
          <a:lstStyle/>
          <a:p>
            <a:r>
              <a:rPr lang="ru-RU" sz="2800" b="0" dirty="0" smtClean="0">
                <a:latin typeface="Times New Roman" panose="02020603050405020304" pitchFamily="18" charset="0"/>
              </a:rPr>
              <a:t>УЧАСТНИКИ УПРАВЛЕНЧЕСКОГО ПРОЦЕССА</a:t>
            </a:r>
            <a:endParaRPr lang="en-US" sz="2800" b="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305492" y="133344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889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https://yandex-images.clstorage.net/sP9e54Z00/a5e301L8/KJOg_eDMdOeZx0RUtWr6y8wstJI_Rg9Rpi6AzdQWJwbo1_NPdZbMLSJtPmtOOmhdE7rvxeDxrxwwKhYr1_FS3Z2HtYm1WFED6ccVEAXOO2sNLeBT63dbcDZu9V0UsJG0z9X1yBPxK0-A2T4b7j8cnMcb_GYhwhtJZikTLTSjpTgqoZPO4u5UskhWlxCUeioJPM0R0v3VO-JhTAIa0hNQpk2nRTjCo_teQxm9aq6d39jEaO_HpMFYiQZrEi8HgNUqqjPTTIPdt-IbRAbChqoLOR1OYRFf9BlisL4C-RLgQAecxMU4IHI5H3JZPlucnE-7pok-12Sjyym2ivKsFxPkGcpxYp8yDHRB-aSV8DXoSuus72NiLQYrswCOARiQ0nAUjUUVKFDBWc_SG59Jru8cePYaj2TGQQtLpCrTbCczBmhoo_JeY18XcFmEJFP0e5gLbwxj063EG1PyTUDJk_Mitg6kVhjx01mvgThea34ebkrFej91BRDK6xc48q2nkLcruEIy3pBvhuIZdbUCZonauq79wtH-R5rCYqzgC1CQEeVfpUZp8OIb_EBrjHtP_X5qVai-NUWRi_kmWLCtFqP22enw0H4gbATwG7ekMdbbSQlNbwPT33c7sjD_YMjg09D07PemeYFxed4jC5w4HR3ee1Wp3IWlQ-rqB4hgH9ZgFRmoM6BfsezFkYuHxUKX2npqjy0Cwc2VCjPRfkK6EuLzBh6nZruSE1pd0Noein6OLfq0mf31hTFqm9UKkH02sUTJuDJSTzPNhpBqZxRRdHio63xtITHt1SvwMHyCSQPDoGb95IR585DprlNKfouPLX65trsv1RRTK-snOANetaO1GZgi8bxC7mRT-dVHQhWoOWv8XYFRvHfJ0dDdslrDc4KkD7ZFGGNRay0jSDyoPF8subRYDDUWwrn7dojTjBTS53gLIfGP0u8E4Go0N8LkGmqLfl2SMI8na_HjnGKo8rEB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413357" y="1427967"/>
          <a:ext cx="9770303" cy="4509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889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https://yandex-images.clstorage.net/sP9e54Z00/a5e301L8/KJOg_eDMdOeZx0RUtWr6y8wstJI_Rg9Rpi6AzdQWJwbo1_NPdZbMLSJtPmtOOmhdE7rvxeDxrxwwKhYr1_FS3Z2HtYm1WFED6ccVEAXOO2sNLeBT63dbcDZu9V0UsJG0z9X1yBPxK0-A2T4b7j8cnMcb_GYhwhtJZikTLTSjpTgqoZPO4u5UskhWlxCUeioJPM0R0v3VO-JhTAIa0hNQpk2nRTjCo_teQxm9aq6d39jEaO_HpMFYiQZrEi8HgNUqqjPTTIPdt-IbRAbChqoLOR1OYRFf9BlisL4C-RLgQAecxMU4IHI5H3JZPlucnE-7pok-12Sjyym2ivKsFxPkGcpxYp8yDHRB-aSV8DXoSuus72NiLQYrswCOARiQ0nAUjUUVKFDBWc_SG59Jru8cePYaj2TGQQtLpCrTbCczBmhoo_JeY18XcFmEJFP0e5gLbwxj063EG1PyTUDJk_Mitg6kVhjx01mvgThea34ebkrFej91BRDK6xc48q2nkLcruEIy3pBvhuIZdbUCZonauq79wtH-R5rCYqzgC1CQEeVfpUZp8OIb_EBrjHtP_X5qVai-NUWRi_kmWLCtFqP22enw0H4gbATwG7ekMdbbSQlNbwPT33c7sjD_YMjg09D07PemeYFxed4jC5w4HR3ee1Wp3IWlQ-rqB4hgH9ZgFRmoM6BfsezFkYuHxUKX2npqjy0Cwc2VCjPRfkK6EuLzBh6nZruSE1pd0Noein6OLfq0mf31hTFqm9UKkH02sUTJuDJSTzPNhpBqZxRRdHio63xtITHt1SvwMHyCSQPDoGb95IR585DprlNKfouPLX65trsv1RRTK-snOANetaO1GZgi8bxC7mRT-dVHQhWoOWv8XYFRvHfJ0dDdslrDc4KkD7ZFGGNRay0jSDyoPF8subRYDDUWwrn7dojTjBTS53gLIfGP0u8E4Go0N8LkGmqLfl2SMI8na_HjnGKo8rEB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50519" y="1315233"/>
            <a:ext cx="1118574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реализуемой модели заложен момент четкой дифференциации основных функций при их одновременной интеграции. А практическая значимость данной модели выражается в ее эффективности, интеллектуально и эмоционально насыщенном уровне управления, то есть в полноценном гуманистическом подходе, прилагаемом как к самой системе управления, так и к взаимоотношениям организуемых с ее помощью участников воспитательно-образовательного процесса.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9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" y="2352676"/>
            <a:ext cx="11711836" cy="1762124"/>
          </a:xfrm>
        </p:spPr>
        <p:txBody>
          <a:bodyPr/>
          <a:lstStyle/>
          <a:p>
            <a:pPr marL="0" indent="0">
              <a:buNone/>
            </a:pPr>
            <a:endParaRPr lang="ru-RU" sz="4800" dirty="0"/>
          </a:p>
          <a:p>
            <a:pPr marL="0" indent="0" algn="ctr">
              <a:buNone/>
            </a:pPr>
            <a:r>
              <a:rPr lang="ru-RU" sz="6600" dirty="0">
                <a:solidFill>
                  <a:srgbClr val="256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3554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505" y="490257"/>
            <a:ext cx="9012281" cy="377403"/>
          </a:xfrm>
        </p:spPr>
        <p:txBody>
          <a:bodyPr/>
          <a:lstStyle/>
          <a:p>
            <a:pPr lvl="0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Инновационная модульная система управления образовательным учреждением дополнительного образования в области музыкального искусства</a:t>
            </a: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400832" y="1439333"/>
          <a:ext cx="1147384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http://smol-dmsh1.ru/wp-content/uploads/2017/08/%D0%A4%D0%B0%D1%81%D0%B0%D0%B4-%D0%94%D0%9C%D0%A8-%E2%84%961-%D0%B8%D0%BC%D0%B5%D0%BD%D0%B8-%D0%9C.%D0%98.-%D0%93%D0%BB%D0%B8%D0%BD%D0%BA%D0%B8-%D0%B3.-%D0%A1%D0%BC%D0%BE%D0%BB%D0%B5%D0%BD%D1%81%D0%BA%D0%B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9074" y="4171166"/>
            <a:ext cx="2586530" cy="152817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4" descr="https://static1.bigstockphoto.com/5/0/4/large1500/40519366.jpg"/>
          <p:cNvPicPr>
            <a:picLocks noChangeAspect="1" noChangeArrowheads="1"/>
          </p:cNvPicPr>
          <p:nvPr/>
        </p:nvPicPr>
        <p:blipFill>
          <a:blip r:embed="rId8" cstate="print"/>
          <a:srcRect b="13663"/>
          <a:stretch>
            <a:fillRect/>
          </a:stretch>
        </p:blipFill>
        <p:spPr bwMode="auto">
          <a:xfrm>
            <a:off x="9467260" y="5047990"/>
            <a:ext cx="1747710" cy="110855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2" name="Picture 3" descr="https://thumbs.dreamstime.com/z/%D0%B3%D0%BE-%D0%BE%D0%B2%D0%BE-%D0%BE%D0%BC%D0%BA%D0%B0-%D1%87%D0%B5-%D0%BE%D0%B2%D0%B5%D0%BA%D0%B0-%D0%B8-%D1%8E%D1%81%D1%82%D1%80%D0%B0%D1%86%D0%B8%D0%B8-d-78619312.jpg"/>
          <p:cNvPicPr>
            <a:picLocks noChangeAspect="1" noChangeArrowheads="1"/>
          </p:cNvPicPr>
          <p:nvPr/>
        </p:nvPicPr>
        <p:blipFill>
          <a:blip r:embed="rId9" cstate="print"/>
          <a:srcRect b="12480"/>
          <a:stretch>
            <a:fillRect/>
          </a:stretch>
        </p:blipFill>
        <p:spPr bwMode="auto">
          <a:xfrm>
            <a:off x="529113" y="4997884"/>
            <a:ext cx="1912986" cy="1371600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493776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505" y="540361"/>
            <a:ext cx="8949651" cy="377403"/>
          </a:xfrm>
        </p:spPr>
        <p:txBody>
          <a:bodyPr/>
          <a:lstStyle/>
          <a:p>
            <a:r>
              <a:rPr lang="ru-RU" sz="32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Содержание:</a:t>
            </a:r>
            <a:endParaRPr lang="en-US" sz="3200" b="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88724" y="1227551"/>
            <a:ext cx="8519430" cy="5060515"/>
            <a:chOff x="588724" y="1227551"/>
            <a:chExt cx="8519430" cy="5060515"/>
          </a:xfrm>
        </p:grpSpPr>
        <p:pic>
          <p:nvPicPr>
            <p:cNvPr id="28676" name="Picture 4" descr="https://www.webdesignerdepot.com/cdn-origin/uploads/2013/01/featured40.jpg"/>
            <p:cNvPicPr>
              <a:picLocks noChangeAspect="1" noChangeArrowheads="1"/>
            </p:cNvPicPr>
            <p:nvPr/>
          </p:nvPicPr>
          <p:blipFill>
            <a:blip r:embed="rId2"/>
            <a:srcRect t="6444" b="3819"/>
            <a:stretch>
              <a:fillRect/>
            </a:stretch>
          </p:blipFill>
          <p:spPr bwMode="auto">
            <a:xfrm>
              <a:off x="588724" y="1227551"/>
              <a:ext cx="8519430" cy="5060515"/>
            </a:xfrm>
            <a:prstGeom prst="rect">
              <a:avLst/>
            </a:prstGeom>
            <a:noFill/>
            <a:effectLst>
              <a:softEdge rad="317500"/>
            </a:effec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1747" t="23657" r="10959" b="11039"/>
            <a:stretch>
              <a:fillRect/>
            </a:stretch>
          </p:blipFill>
          <p:spPr bwMode="auto">
            <a:xfrm>
              <a:off x="5010411" y="1716117"/>
              <a:ext cx="2968668" cy="3958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31889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spbtpp.ru/wp-content/uploads/2019/11/financ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0284" y="2611317"/>
            <a:ext cx="7729647" cy="389501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505" y="540361"/>
            <a:ext cx="8949651" cy="377403"/>
          </a:xfrm>
        </p:spPr>
        <p:txBody>
          <a:bodyPr/>
          <a:lstStyle/>
          <a:p>
            <a:r>
              <a:rPr lang="ru-RU" sz="32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СИСТЕМНЫЙ ПОДХОД</a:t>
            </a:r>
            <a:endParaRPr lang="en-US" sz="3200" b="0" dirty="0"/>
          </a:p>
        </p:txBody>
      </p:sp>
      <p:sp>
        <p:nvSpPr>
          <p:cNvPr id="27650" name="AutoShape 2" descr="https://yandex-images.clstorage.net/sP9e54Z00/a5e301L8/KJOg_eDMdOeZx0RUtWr6y8wstJI_Rg9Rpi6AzdQWJwbo1_NPdZbMLSJtPmtOOmhdE7rvxeDxrxwwKhYr1_FS3Z2HtYm1WFED6ccVEAXOO2sNLeBT63dbcDZu9V0UsJG0z9X1yBPxK0-A2T4b7j8cnMcb_GYhwhtJZikTLTSjpTgqoZPO4u5UskhWlxCUeioJPM0R0v3VO-JhTAIa0hNQpk2nRTjCo_teQxm9aq6d39jEaO_HpMFYiQZrEi8HgNUqqjPTTIPdt-IbRAbChqoLOR1OYRFf9BlisL4C-RLgQAecxMU4IHI5H3JZPlucnE-7pok-12Sjyym2ivKsFxPkGcpxYp8yDHRB-aSV8DXoSuus72NiLQYrswCOARiQ0nAUjUUVKFDBWc_SG59Jru8cePYaj2TGQQtLpCrTbCczBmhoo_JeY18XcFmEJFP0e5gLbwxj063EG1PyTUDJk_Mitg6kVhjx01mvgThea34ebkrFej91BRDK6xc48q2nkLcruEIy3pBvhuIZdbUCZonauq79wtH-R5rCYqzgC1CQEeVfpUZp8OIb_EBrjHtP_X5qVai-NUWRi_kmWLCtFqP22enw0H4gbATwG7ekMdbbSQlNbwPT33c7sjD_YMjg09D07PemeYFxed4jC5w4HR3ee1Wp3IWlQ-rqB4hgH9ZgFRmoM6BfsezFkYuHxUKX2npqjy0Cwc2VCjPRfkK6EuLzBh6nZruSE1pd0Noein6OLfq0mf31hTFqm9UKkH02sUTJuDJSTzPNhpBqZxRRdHio63xtITHt1SvwMHyCSQPDoGb95IR585DprlNKfouPLX65trsv1RRTK-snOANetaO1GZgi8bxC7mRT-dVHQhWoOWv8XYFRvHfJ0dDdslrDc4KkD7ZFGGNRay0jSDyoPF8subRYDDUWwrn7dojTjBTS53gLIfGP0u8E4Go0N8LkGmqLfl2SMI8na_HjnGKo8rEB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37822"/>
            <a:ext cx="112233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cap="small" dirty="0" smtClean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ффективная деятельность и развитие учреждений дополнительного образования детей, организация управления ими на высоком качественном уровне требуют использования системного подхода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9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505" y="540361"/>
            <a:ext cx="9438166" cy="377403"/>
          </a:xfrm>
        </p:spPr>
        <p:txBody>
          <a:bodyPr/>
          <a:lstStyle/>
          <a:p>
            <a:r>
              <a:rPr lang="ru-RU" sz="28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УПРАВЛЕНИЯ - КОМПОНЕНТЫ</a:t>
            </a:r>
            <a:endParaRPr lang="en-US" sz="2800" b="0" dirty="0"/>
          </a:p>
        </p:txBody>
      </p:sp>
      <p:sp>
        <p:nvSpPr>
          <p:cNvPr id="27650" name="AutoShape 2" descr="https://yandex-images.clstorage.net/sP9e54Z00/a5e301L8/KJOg_eDMdOeZx0RUtWr6y8wstJI_Rg9Rpi6AzdQWJwbo1_NPdZbMLSJtPmtOOmhdE7rvxeDxrxwwKhYr1_FS3Z2HtYm1WFED6ccVEAXOO2sNLeBT63dbcDZu9V0UsJG0z9X1yBPxK0-A2T4b7j8cnMcb_GYhwhtJZikTLTSjpTgqoZPO4u5UskhWlxCUeioJPM0R0v3VO-JhTAIa0hNQpk2nRTjCo_teQxm9aq6d39jEaO_HpMFYiQZrEi8HgNUqqjPTTIPdt-IbRAbChqoLOR1OYRFf9BlisL4C-RLgQAecxMU4IHI5H3JZPlucnE-7pok-12Sjyym2ivKsFxPkGcpxYp8yDHRB-aSV8DXoSuus72NiLQYrswCOARiQ0nAUjUUVKFDBWc_SG59Jru8cePYaj2TGQQtLpCrTbCczBmhoo_JeY18XcFmEJFP0e5gLbwxj063EG1PyTUDJk_Mitg6kVhjx01mvgThea34ebkrFej91BRDK6xc48q2nkLcruEIy3pBvhuIZdbUCZonauq79wtH-R5rCYqzgC1CQEeVfpUZp8OIb_EBrjHtP_X5qVai-NUWRi_kmWLCtFqP22enw0H4gbATwG7ekMdbbSQlNbwPT33c7sjD_YMjg09D07PemeYFxed4jC5w4HR3ee1Wp3IWlQ-rqB4hgH9ZgFRmoM6BfsezFkYuHxUKX2npqjy0Cwc2VCjPRfkK6EuLzBh6nZruSE1pd0Noein6OLfq0mf31hTFqm9UKkH02sUTJuDJSTzPNhpBqZxRRdHio63xtITHt1SvwMHyCSQPDoGb95IR585DprlNKfouPLX65trsv1RRTK-snOANetaO1GZgi8bxC7mRT-dVHQhWoOWv8XYFRvHfJ0dDdslrDc4KkD7ZFGGNRay0jSDyoPF8subRYDDUWwrn7dojTjBTS53gLIfGP0u8E4Go0N8LkGmqLfl2SMI8na_HjnGKo8rEB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2483" y="1310334"/>
            <a:ext cx="11118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«Инновационная модульная система управления образовательным учреждением дополнительного образования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области музыкального искусства»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AutoShape 2" descr="https://semyaizakon.ru/wp-content/uploads/2017/08/2-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https://semyaizakon.ru/wp-content/uploads/2017/08/2-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2" name="Picture 6" descr="https://thumbs.dreamstime.com/b/%D0%B3%D0%BE%D0%BB%D0%BE%D0%B2%D0%BE%D0%BB%D0%BE%D0%BC%D0%BA%D0%B0-%D1%87%D0%B0%D1%81%D1%82%D0%B5%D0%B9-%D0%B8%D0%B7%D0%BE%D0%B1%D1%80%D0%B0%D0%B6%D0%B5%D0%BD%D0%B8%D0%B5-%D0%BF%D1%80%D0%B8%D0%BD%D1%86%D0%B8%D0%BF%D0%B8%D0%B0%D0%BB%D1%8C%D0%BD%D0%BE%D0%B9-%D1%81%D1%85%D0%B5%D0%BC%D1%8B-d-%D1%81%D1%85%D0%B5%D0%BC%D0%B0%D1%82%D0%B8%D1%87%D0%B5%D1%81%D0%BA%D0%BE%D0%B5-10300363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27169"/>
            <a:ext cx="4328743" cy="4328743"/>
          </a:xfrm>
          <a:prstGeom prst="rect">
            <a:avLst/>
          </a:prstGeom>
          <a:noFill/>
        </p:spPr>
      </p:pic>
      <p:pic>
        <p:nvPicPr>
          <p:cNvPr id="8" name="Picture 6" descr="https://thumbs.dreamstime.com/b/%D0%B3%D0%BE%D0%BB%D0%BE%D0%B2%D0%BE%D0%BB%D0%BE%D0%BC%D0%BA%D0%B0-%D1%87%D0%B0%D1%81%D1%82%D0%B5%D0%B9-%D0%B8%D0%B7%D0%BE%D0%B1%D1%80%D0%B0%D0%B6%D0%B5%D0%BD%D0%B8%D0%B5-%D0%BF%D1%80%D0%B8%D0%BD%D1%86%D0%B8%D0%BF%D0%B8%D0%B0%D0%BB%D1%8C%D0%BD%D0%BE%D0%B9-%D1%81%D1%85%D0%B5%D0%BC%D1%8B-d-%D1%81%D1%85%D0%B5%D0%BC%D0%B0%D1%82%D0%B8%D1%87%D0%B5%D1%81%D0%BA%D0%BE%D0%B5-10300363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5496" y="2529257"/>
            <a:ext cx="4328743" cy="4328743"/>
          </a:xfrm>
          <a:prstGeom prst="rect">
            <a:avLst/>
          </a:prstGeom>
          <a:noFill/>
        </p:spPr>
      </p:pic>
      <p:pic>
        <p:nvPicPr>
          <p:cNvPr id="34824" name="Picture 8" descr="https://thumbs.dreamstime.com/z/%D0%B1%D0%B5-%D1%8B%D0%B5-%D1%87%D0%B5-%D0%BE%D0%B2%D0%B5%D0%BA%D0%B8-d-%D1%81-%D1%87%D0%B0%D1%81%D1%82%D1%8C%D1%8E-%D0%B3%D0%BE-%D0%BE%D0%B2%D0%BE-%D0%BE%D0%BC%D0%BA%D0%B8-51408201.jpg"/>
          <p:cNvPicPr>
            <a:picLocks noChangeAspect="1" noChangeArrowheads="1"/>
          </p:cNvPicPr>
          <p:nvPr/>
        </p:nvPicPr>
        <p:blipFill>
          <a:blip r:embed="rId3"/>
          <a:srcRect l="51189" r="8334" b="11378"/>
          <a:stretch>
            <a:fillRect/>
          </a:stretch>
        </p:blipFill>
        <p:spPr bwMode="auto">
          <a:xfrm>
            <a:off x="7690982" y="1825296"/>
            <a:ext cx="2805830" cy="503270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2" name="TextBox 11"/>
          <p:cNvSpPr txBox="1"/>
          <p:nvPr/>
        </p:nvSpPr>
        <p:spPr>
          <a:xfrm>
            <a:off x="864297" y="3807913"/>
            <a:ext cx="1240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ЗАКАЗ (1)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517731" y="3494762"/>
            <a:ext cx="977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ЦЕЛИ</a:t>
            </a:r>
          </a:p>
          <a:p>
            <a:pPr algn="ctr"/>
            <a:r>
              <a:rPr lang="ru-RU" dirty="0" smtClean="0"/>
              <a:t>(2)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35259" y="3709792"/>
            <a:ext cx="1225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ЗАДАЧИ</a:t>
            </a:r>
          </a:p>
          <a:p>
            <a:pPr algn="ctr"/>
            <a:r>
              <a:rPr lang="ru-RU" dirty="0" smtClean="0"/>
              <a:t>(3)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047988" y="3446746"/>
            <a:ext cx="1427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ФУНКЦИИ</a:t>
            </a:r>
          </a:p>
          <a:p>
            <a:pPr algn="ctr"/>
            <a:r>
              <a:rPr lang="ru-RU" dirty="0" smtClean="0"/>
              <a:t>(4)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26509" y="4837135"/>
            <a:ext cx="145301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ВИДЫ</a:t>
            </a:r>
          </a:p>
          <a:p>
            <a:pPr algn="ctr"/>
            <a:endParaRPr lang="ru-RU" dirty="0" smtClean="0"/>
          </a:p>
          <a:p>
            <a:pPr algn="ctr"/>
            <a:endParaRPr lang="ru-RU" sz="1200" b="1" dirty="0" smtClean="0"/>
          </a:p>
          <a:p>
            <a:pPr algn="ctr"/>
            <a:r>
              <a:rPr lang="ru-RU" sz="1200" b="1" dirty="0" smtClean="0"/>
              <a:t>ДЕЯТЕЛЬНОСТИ</a:t>
            </a:r>
          </a:p>
          <a:p>
            <a:pPr algn="ctr"/>
            <a:r>
              <a:rPr lang="ru-RU" dirty="0" smtClean="0"/>
              <a:t>(5)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791223" y="5187863"/>
            <a:ext cx="2267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ВИДЫ СТРУКТУР </a:t>
            </a:r>
            <a:r>
              <a:rPr lang="ru-RU" dirty="0" smtClean="0"/>
              <a:t>(6)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569917" y="4835047"/>
            <a:ext cx="1515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УПРАВЛЕНИЕ</a:t>
            </a:r>
          </a:p>
          <a:p>
            <a:pPr algn="ctr"/>
            <a:r>
              <a:rPr lang="ru-RU" dirty="0" smtClean="0"/>
              <a:t>(7)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148196" y="5047989"/>
            <a:ext cx="1340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РЕСУРСЫ</a:t>
            </a:r>
          </a:p>
          <a:p>
            <a:pPr algn="ctr"/>
            <a:r>
              <a:rPr lang="ru-RU" dirty="0" smtClean="0"/>
              <a:t>(8)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 rot="19166848">
            <a:off x="8354860" y="3757808"/>
            <a:ext cx="1891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ТЕХНОЛОГИЯ</a:t>
            </a:r>
          </a:p>
          <a:p>
            <a:pPr algn="ctr"/>
            <a:r>
              <a:rPr lang="ru-RU" dirty="0" smtClean="0"/>
              <a:t>(9)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889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https://yandex-images.clstorage.net/sP9e54Z00/a5e301L8/KJOg_eDMdOeZx0RUtWr6y8wstJI_Rg9Rpi6AzdQWJwbo1_NPdZbMLSJtPmtOOmhdE7rvxeDxrxwwKhYr1_FS3Z2HtYm1WFED6ccVEAXOO2sNLeBT63dbcDZu9V0UsJG0z9X1yBPxK0-A2T4b7j8cnMcb_GYhwhtJZikTLTSjpTgqoZPO4u5UskhWlxCUeioJPM0R0v3VO-JhTAIa0hNQpk2nRTjCo_teQxm9aq6d39jEaO_HpMFYiQZrEi8HgNUqqjPTTIPdt-IbRAbChqoLOR1OYRFf9BlisL4C-RLgQAecxMU4IHI5H3JZPlucnE-7pok-12Sjyym2ivKsFxPkGcpxYp8yDHRB-aSV8DXoSuus72NiLQYrswCOARiQ0nAUjUUVKFDBWc_SG59Jru8cePYaj2TGQQtLpCrTbCczBmhoo_JeY18XcFmEJFP0e5gLbwxj063EG1PyTUDJk_Mitg6kVhjx01mvgThea34ebkrFej91BRDK6xc48q2nkLcruEIy3pBvhuIZdbUCZonauq79wtH-R5rCYqzgC1CQEeVfpUZp8OIb_EBrjHtP_X5qVai-NUWRi_kmWLCtFqP22enw0H4gbATwG7ekMdbbSQlNbwPT33c7sjD_YMjg09D07PemeYFxed4jC5w4HR3ee1Wp3IWlQ-rqB4hgH9ZgFRmoM6BfsezFkYuHxUKX2npqjy0Cwc2VCjPRfkK6EuLzBh6nZruSE1pd0Noein6OLfq0mf31hTFqm9UKkH02sUTJuDJSTzPNhpBqZxRRdHio63xtITHt1SvwMHyCSQPDoGb95IR585DprlNKfouPLX65trsv1RRTK-snOANetaO1GZgi8bxC7mRT-dVHQhWoOWv8XYFRvHfJ0dDdslrDc4KkD7ZFGGNRay0jSDyoPF8subRYDDUWwrn7dojTjBTS53gLIfGP0u8E4Go0N8LkGmqLfl2SMI8na_HjnGKo8rEB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37994" y="1227551"/>
            <a:ext cx="10947747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25656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Инновационными в такой системе следует отметить два обстоятельства: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25656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Наиболее полное отражение главных элементов системы управления, которые присутствуют в управленческой деятельности преуспевающих в нынешних условиях учреждений дополнительного образования детей.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Присутствие базовой системы, которой подчинена вся управленческая структура - это педагогическая система, включающая в себя субъект воздействия (педагогический коллектив), субъект-объект воздействия (обучающихся) и их взаимодействие (сотворчество), осуществляемое в ходе обучения, игры, деятельности, общения.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9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https://avatars.mds.yandex.net/i?id=3daf12e7a84ef10133153b10c58248f3_l-5210178-images-thumbs&amp;n=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89932" y="3903728"/>
            <a:ext cx="3717459" cy="29542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505" y="540361"/>
            <a:ext cx="9438166" cy="377403"/>
          </a:xfrm>
        </p:spPr>
        <p:txBody>
          <a:bodyPr/>
          <a:lstStyle/>
          <a:p>
            <a:r>
              <a:rPr lang="ru-RU" sz="28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МОТИВАЦИЯ</a:t>
            </a:r>
            <a:endParaRPr lang="en-US" sz="2800" b="0" dirty="0"/>
          </a:p>
        </p:txBody>
      </p:sp>
      <p:sp>
        <p:nvSpPr>
          <p:cNvPr id="27650" name="AutoShape 2" descr="https://yandex-images.clstorage.net/sP9e54Z00/a5e301L8/KJOg_eDMdOeZx0RUtWr6y8wstJI_Rg9Rpi6AzdQWJwbo1_NPdZbMLSJtPmtOOmhdE7rvxeDxrxwwKhYr1_FS3Z2HtYm1WFED6ccVEAXOO2sNLeBT63dbcDZu9V0UsJG0z9X1yBPxK0-A2T4b7j8cnMcb_GYhwhtJZikTLTSjpTgqoZPO4u5UskhWlxCUeioJPM0R0v3VO-JhTAIa0hNQpk2nRTjCo_teQxm9aq6d39jEaO_HpMFYiQZrEi8HgNUqqjPTTIPdt-IbRAbChqoLOR1OYRFf9BlisL4C-RLgQAecxMU4IHI5H3JZPlucnE-7pok-12Sjyym2ivKsFxPkGcpxYp8yDHRB-aSV8DXoSuus72NiLQYrswCOARiQ0nAUjUUVKFDBWc_SG59Jru8cePYaj2TGQQtLpCrTbCczBmhoo_JeY18XcFmEJFP0e5gLbwxj063EG1PyTUDJk_Mitg6kVhjx01mvgThea34ebkrFej91BRDK6xc48q2nkLcruEIy3pBvhuIZdbUCZonauq79wtH-R5rCYqzgC1CQEeVfpUZp8OIb_EBrjHtP_X5qVai-NUWRi_kmWLCtFqP22enw0H4gbATwG7ekMdbbSQlNbwPT33c7sjD_YMjg09D07PemeYFxed4jC5w4HR3ee1Wp3IWlQ-rqB4hgH9ZgFRmoM6BfsezFkYuHxUKX2npqjy0Cwc2VCjPRfkK6EuLzBh6nZruSE1pd0Noein6OLfq0mf31hTFqm9UKkH02sUTJuDJSTzPNhpBqZxRRdHio63xtITHt1SvwMHyCSQPDoGb95IR585DprlNKfouPLX65trsv1RRTK-snOANetaO1GZgi8bxC7mRT-dVHQhWoOWv8XYFRvHfJ0dDdslrDc4KkD7ZFGGNRay0jSDyoPF8subRYDDUWwrn7dojTjBTS53gLIfGP0u8E4Go0N8LkGmqLfl2SMI8na_HjnGKo8rEB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87891" y="1177447"/>
            <a:ext cx="10058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едущее место в реализуемой Учреждением системы управления занимает мотивационный процесс. Наряду с факторами морального поощрения в последние годы приобрели серьезное значение и факторы материального порядка.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 этой причине максимальное внимание было уделено введению и апробации  в Учреждении системы начисления баллов за эффективность, которая имеет сложную структуру, позволяющую выделить талантливых, профессиональных преподавателей, поощрить их материально,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наглядно она представлена в Приложение №1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9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505" y="540361"/>
            <a:ext cx="9438166" cy="377403"/>
          </a:xfrm>
        </p:spPr>
        <p:txBody>
          <a:bodyPr/>
          <a:lstStyle/>
          <a:p>
            <a:r>
              <a:rPr lang="ru-RU" sz="28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МОТИВАЦИЯ - ПРИЛОЖЕНИЕ №1</a:t>
            </a:r>
            <a:endParaRPr lang="en-US" sz="2800" b="0" dirty="0"/>
          </a:p>
        </p:txBody>
      </p:sp>
      <p:sp>
        <p:nvSpPr>
          <p:cNvPr id="27650" name="AutoShape 2" descr="https://yandex-images.clstorage.net/sP9e54Z00/a5e301L8/KJOg_eDMdOeZx0RUtWr6y8wstJI_Rg9Rpi6AzdQWJwbo1_NPdZbMLSJtPmtOOmhdE7rvxeDxrxwwKhYr1_FS3Z2HtYm1WFED6ccVEAXOO2sNLeBT63dbcDZu9V0UsJG0z9X1yBPxK0-A2T4b7j8cnMcb_GYhwhtJZikTLTSjpTgqoZPO4u5UskhWlxCUeioJPM0R0v3VO-JhTAIa0hNQpk2nRTjCo_teQxm9aq6d39jEaO_HpMFYiQZrEi8HgNUqqjPTTIPdt-IbRAbChqoLOR1OYRFf9BlisL4C-RLgQAecxMU4IHI5H3JZPlucnE-7pok-12Sjyym2ivKsFxPkGcpxYp8yDHRB-aSV8DXoSuus72NiLQYrswCOARiQ0nAUjUUVKFDBWc_SG59Jru8cePYaj2TGQQtLpCrTbCczBmhoo_JeY18XcFmEJFP0e5gLbwxj063EG1PyTUDJk_Mitg6kVhjx01mvgThea34ebkrFej91BRDK6xc48q2nkLcruEIy3pBvhuIZdbUCZonauq79wtH-R5rCYqzgC1CQEeVfpUZp8OIb_EBrjHtP_X5qVai-NUWRi_kmWLCtFqP22enw0H4gbATwG7ekMdbbSQlNbwPT33c7sjD_YMjg09D07PemeYFxed4jC5w4HR3ee1Wp3IWlQ-rqB4hgH9ZgFRmoM6BfsezFkYuHxUKX2npqjy0Cwc2VCjPRfkK6EuLzBh6nZruSE1pd0Noein6OLfq0mf31hTFqm9UKkH02sUTJuDJSTzPNhpBqZxRRdHio63xtITHt1SvwMHyCSQPDoGb95IR585DprlNKfouPLX65trsv1RRTK-snOANetaO1GZgi8bxC7mRT-dVHQhWoOWv8XYFRvHfJ0dDdslrDc4KkD7ZFGGNRay0jSDyoPF8subRYDDUWwrn7dojTjBTS53gLIfGP0u8E4Go0N8LkGmqLfl2SMI8na_HjnGKo8rEB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/>
          <a:srcRect l="16455" t="19997" r="18664" b="5067"/>
          <a:stretch>
            <a:fillRect/>
          </a:stretch>
        </p:blipFill>
        <p:spPr bwMode="auto">
          <a:xfrm rot="20931537">
            <a:off x="663879" y="1352811"/>
            <a:ext cx="5273458" cy="487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/>
          <a:srcRect l="19846" t="20382" r="21592" b="5645"/>
          <a:stretch>
            <a:fillRect/>
          </a:stretch>
        </p:blipFill>
        <p:spPr bwMode="auto">
          <a:xfrm rot="21149515">
            <a:off x="5185777" y="1757646"/>
            <a:ext cx="4759890" cy="480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889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505" y="540361"/>
            <a:ext cx="9438166" cy="377403"/>
          </a:xfrm>
        </p:spPr>
        <p:txBody>
          <a:bodyPr/>
          <a:lstStyle/>
          <a:p>
            <a:r>
              <a:rPr lang="ru-RU" sz="2800" b="0" dirty="0" smtClean="0">
                <a:latin typeface="Times New Roman" panose="02020603050405020304" pitchFamily="18" charset="0"/>
              </a:rPr>
              <a:t>ОРГАНИЗАЦИОННО-ПЕДАГОГИЧЕСКИЕ УСЛОВИЯ</a:t>
            </a:r>
            <a:endParaRPr lang="en-US" sz="2800" b="0" dirty="0"/>
          </a:p>
        </p:txBody>
      </p:sp>
      <p:sp>
        <p:nvSpPr>
          <p:cNvPr id="27650" name="AutoShape 2" descr="https://yandex-images.clstorage.net/sP9e54Z00/a5e301L8/KJOg_eDMdOeZx0RUtWr6y8wstJI_Rg9Rpi6AzdQWJwbo1_NPdZbMLSJtPmtOOmhdE7rvxeDxrxwwKhYr1_FS3Z2HtYm1WFED6ccVEAXOO2sNLeBT63dbcDZu9V0UsJG0z9X1yBPxK0-A2T4b7j8cnMcb_GYhwhtJZikTLTSjpTgqoZPO4u5UskhWlxCUeioJPM0R0v3VO-JhTAIa0hNQpk2nRTjCo_teQxm9aq6d39jEaO_HpMFYiQZrEi8HgNUqqjPTTIPdt-IbRAbChqoLOR1OYRFf9BlisL4C-RLgQAecxMU4IHI5H3JZPlucnE-7pok-12Sjyym2ivKsFxPkGcpxYp8yDHRB-aSV8DXoSuus72NiLQYrswCOARiQ0nAUjUUVKFDBWc_SG59Jru8cePYaj2TGQQtLpCrTbCczBmhoo_JeY18XcFmEJFP0e5gLbwxj063EG1PyTUDJk_Mitg6kVhjx01mvgThea34ebkrFej91BRDK6xc48q2nkLcruEIy3pBvhuIZdbUCZonauq79wtH-R5rCYqzgC1CQEeVfpUZp8OIb_EBrjHtP_X5qVai-NUWRi_kmWLCtFqP22enw0H4gbATwG7ekMdbbSQlNbwPT33c7sjD_YMjg09D07PemeYFxed4jC5w4HR3ee1Wp3IWlQ-rqB4hgH9ZgFRmoM6BfsezFkYuHxUKX2npqjy0Cwc2VCjPRfkK6EuLzBh6nZruSE1pd0Noein6OLfq0mf31hTFqm9UKkH02sUTJuDJSTzPNhpBqZxRRdHio63xtITHt1SvwMHyCSQPDoGb95IR585DprlNKfouPLX65trsv1RRTK-snOANetaO1GZgi8bxC7mRT-dVHQhWoOWv8XYFRvHfJ0dDdslrDc4KkD7ZFGGNRay0jSDyoPF8subRYDDUWwrn7dojTjBTS53gLIfGP0u8E4Go0N8LkGmqLfl2SMI8na_HjnGKo8rEB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1365336"/>
            <a:ext cx="10759858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реализация непрерывно качественно обновляемой концепции развития учреждения как социально открытой педагогической системы;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овладение педагогическим коллективом навыками систематической работы в режиме устойчивого развития;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овладение руководителями подразделений технологией моделирования учебно-воспитательного процесса как системы, приоритетно ориентированной на творческое развитие личности педагога и ребенка;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утверждение престижности инновационной и опытно-экспериментальной деятельности в коллективе;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системно-целостного взаимодействия научно-методической и психолого-педагогической служб;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самоорганизующейся системы детского самоуправления;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расширение спектра альтернативных образовательных услуг, обеспечивающих выбор творческих видов деятельности;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наличие достаточной учебно-материальной базы для организации оптимальной, высокоэффективной образовательной среды и воспитательного пространства.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9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Финансовый Университет">
  <a:themeElements>
    <a:clrScheme name="Финансовый Университет">
      <a:dk1>
        <a:sysClr val="windowText" lastClr="000000"/>
      </a:dk1>
      <a:lt1>
        <a:sysClr val="window" lastClr="FFFFFF"/>
      </a:lt1>
      <a:dk2>
        <a:srgbClr val="373545"/>
      </a:dk2>
      <a:lt2>
        <a:srgbClr val="A5A5A5"/>
      </a:lt2>
      <a:accent1>
        <a:srgbClr val="256569"/>
      </a:accent1>
      <a:accent2>
        <a:srgbClr val="AFAFAF"/>
      </a:accent2>
      <a:accent3>
        <a:srgbClr val="5BBFC5"/>
      </a:accent3>
      <a:accent4>
        <a:srgbClr val="7B7B7B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Финансовый Университет" id="{B61C6C59-7E8E-44EC-9D0A-175FD0FD7AA0}" vid="{4B9A828B-7C95-4D9C-8B7B-426AD85F479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Финансовый Университет</Template>
  <TotalTime>4977</TotalTime>
  <Words>577</Words>
  <Application>Microsoft Office PowerPoint</Application>
  <PresentationFormat>Широкоэкранный</PresentationFormat>
  <Paragraphs>83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Unicode MS</vt:lpstr>
      <vt:lpstr>Book Antiqua</vt:lpstr>
      <vt:lpstr>Calibri</vt:lpstr>
      <vt:lpstr>Times New Roman</vt:lpstr>
      <vt:lpstr>Wingdings</vt:lpstr>
      <vt:lpstr>Шаблон Финансовый Университет</vt:lpstr>
      <vt:lpstr>ВЫПУСКНАЯ КВАЛИФИКАЦИОННАЯ РАБОТА  на тему:  «Инновационная модульная система управления образовательным учреждением дополнительного образования в области музыкального искусства»   Выполнил слушатель: Каплина Жанна Александровна  Руководитель: к.п.н., доцент Хроменкова Галина Алексеевна  </vt:lpstr>
      <vt:lpstr>Инновационная модульная система управления образовательным учреждением дополнительного образования в области музыкального искусства</vt:lpstr>
      <vt:lpstr>Содержание:</vt:lpstr>
      <vt:lpstr>СИСТЕМНЫЙ ПОДХОД</vt:lpstr>
      <vt:lpstr>СИСТЕМА УПРАВЛЕНИЯ - КОМПОНЕНТЫ</vt:lpstr>
      <vt:lpstr>Презентация PowerPoint</vt:lpstr>
      <vt:lpstr>МОТИВАЦИЯ</vt:lpstr>
      <vt:lpstr>МОТИВАЦИЯ - ПРИЛОЖЕНИЕ №1</vt:lpstr>
      <vt:lpstr>ОРГАНИЗАЦИОННО-ПЕДАГОГИЧЕСКИЕ УСЛОВИЯ</vt:lpstr>
      <vt:lpstr>ЭЛЕМЕНТЫ МОДЕЛИ:</vt:lpstr>
      <vt:lpstr>УЧАСТНИКИ УПРАВЛЕНЧЕСКОГО ПРОЦЕССА</vt:lpstr>
      <vt:lpstr>Презентация PowerPoint</vt:lpstr>
      <vt:lpstr>Презентация PowerPoint</vt:lpstr>
      <vt:lpstr>Презентация PowerPoint</vt:lpstr>
    </vt:vector>
  </TitlesOfParts>
  <Company>GUMF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AYVoronina</dc:creator>
  <cp:lastModifiedBy>Елена П. Сытая</cp:lastModifiedBy>
  <cp:revision>47</cp:revision>
  <dcterms:created xsi:type="dcterms:W3CDTF">2018-04-06T11:52:35Z</dcterms:created>
  <dcterms:modified xsi:type="dcterms:W3CDTF">2022-06-02T08:25:41Z</dcterms:modified>
</cp:coreProperties>
</file>