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57" r:id="rId4"/>
    <p:sldId id="262" r:id="rId5"/>
    <p:sldId id="287" r:id="rId6"/>
    <p:sldId id="288" r:id="rId7"/>
    <p:sldId id="289" r:id="rId8"/>
    <p:sldId id="290" r:id="rId9"/>
    <p:sldId id="291" r:id="rId10"/>
    <p:sldId id="292" r:id="rId11"/>
    <p:sldId id="264" r:id="rId12"/>
    <p:sldId id="281" r:id="rId13"/>
    <p:sldId id="284" r:id="rId14"/>
    <p:sldId id="272" r:id="rId15"/>
    <p:sldId id="282" r:id="rId16"/>
    <p:sldId id="283" r:id="rId17"/>
    <p:sldId id="274" r:id="rId18"/>
    <p:sldId id="261" r:id="rId19"/>
    <p:sldId id="285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8;&#1077;&#1084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8;&#1077;&#1084;&#108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8;&#1077;&#108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Лист4!$B$9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-1.3888888888888949E-2"/>
                  <c:y val="-8.4875562720134812E-17"/>
                </c:manualLayout>
              </c:layout>
              <c:showVal val="1"/>
            </c:dLbl>
            <c:showVal val="1"/>
          </c:dLbls>
          <c:cat>
            <c:strRef>
              <c:f>Лист4!$A$10:$A$13</c:f>
              <c:strCache>
                <c:ptCount val="4"/>
                <c:pt idx="0">
                  <c:v>Краевой  бюджет</c:v>
                </c:pt>
                <c:pt idx="1">
                  <c:v>Федеральный  бюджет</c:v>
                </c:pt>
                <c:pt idx="2">
                  <c:v>Средства ОМС</c:v>
                </c:pt>
                <c:pt idx="3">
                  <c:v>Доходы  от платной деят-ти</c:v>
                </c:pt>
              </c:strCache>
            </c:strRef>
          </c:cat>
          <c:val>
            <c:numRef>
              <c:f>Лист4!$B$10:$B$13</c:f>
              <c:numCache>
                <c:formatCode>General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78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Лист4!$C$9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strRef>
              <c:f>Лист4!$A$10:$A$13</c:f>
              <c:strCache>
                <c:ptCount val="4"/>
                <c:pt idx="0">
                  <c:v>Краевой  бюджет</c:v>
                </c:pt>
                <c:pt idx="1">
                  <c:v>Федеральный  бюджет</c:v>
                </c:pt>
                <c:pt idx="2">
                  <c:v>Средства ОМС</c:v>
                </c:pt>
                <c:pt idx="3">
                  <c:v>Доходы  от платной деят-ти</c:v>
                </c:pt>
              </c:strCache>
            </c:strRef>
          </c:cat>
          <c:val>
            <c:numRef>
              <c:f>Лист4!$C$10:$C$13</c:f>
              <c:numCache>
                <c:formatCode>General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78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Лист4!$D$9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howVal val="1"/>
          </c:dLbls>
          <c:cat>
            <c:strRef>
              <c:f>Лист4!$A$10:$A$13</c:f>
              <c:strCache>
                <c:ptCount val="4"/>
                <c:pt idx="0">
                  <c:v>Краевой  бюджет</c:v>
                </c:pt>
                <c:pt idx="1">
                  <c:v>Федеральный  бюджет</c:v>
                </c:pt>
                <c:pt idx="2">
                  <c:v>Средства ОМС</c:v>
                </c:pt>
                <c:pt idx="3">
                  <c:v>Доходы  от платной деят-ти</c:v>
                </c:pt>
              </c:strCache>
            </c:strRef>
          </c:cat>
          <c:val>
            <c:numRef>
              <c:f>Лист4!$D$10:$D$13</c:f>
              <c:numCache>
                <c:formatCode>General</c:formatCode>
                <c:ptCount val="4"/>
                <c:pt idx="0">
                  <c:v>3</c:v>
                </c:pt>
                <c:pt idx="1">
                  <c:v>22</c:v>
                </c:pt>
                <c:pt idx="2">
                  <c:v>71</c:v>
                </c:pt>
                <c:pt idx="3">
                  <c:v>4</c:v>
                </c:pt>
              </c:numCache>
            </c:numRef>
          </c:val>
        </c:ser>
        <c:axId val="115429376"/>
        <c:axId val="115430912"/>
      </c:barChart>
      <c:catAx>
        <c:axId val="11542937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430912"/>
        <c:crosses val="autoZero"/>
        <c:auto val="1"/>
        <c:lblAlgn val="ctr"/>
        <c:lblOffset val="100"/>
      </c:catAx>
      <c:valAx>
        <c:axId val="115430912"/>
        <c:scaling>
          <c:orientation val="minMax"/>
        </c:scaling>
        <c:axPos val="l"/>
        <c:majorGridlines/>
        <c:numFmt formatCode="General" sourceLinked="1"/>
        <c:tickLblPos val="nextTo"/>
        <c:crossAx val="1154293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210304671666793E-2"/>
          <c:y val="0.25137015802521134"/>
          <c:w val="0.49922696915474502"/>
          <c:h val="0.59304727356260234"/>
        </c:manualLayout>
      </c:layout>
      <c:pie3DChart>
        <c:varyColors val="1"/>
        <c:ser>
          <c:idx val="0"/>
          <c:order val="0"/>
          <c:tx>
            <c:strRef>
              <c:f>Лист4!$B$37</c:f>
              <c:strCache>
                <c:ptCount val="1"/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explosion val="1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2.9777299151993251E-2"/>
                  <c:y val="-0.11027747729616855"/>
                </c:manualLayout>
              </c:layout>
              <c:showVal val="1"/>
            </c:dLbl>
            <c:dLbl>
              <c:idx val="1"/>
              <c:layout>
                <c:manualLayout>
                  <c:x val="2.8595581802274717E-2"/>
                  <c:y val="7.6536162146398384E-2"/>
                </c:manualLayout>
              </c:layout>
              <c:showVal val="1"/>
            </c:dLbl>
            <c:dLbl>
              <c:idx val="2"/>
              <c:layout>
                <c:manualLayout>
                  <c:x val="-4.8057742782152205E-3"/>
                  <c:y val="5.4248687664041992E-2"/>
                </c:manualLayout>
              </c:layout>
              <c:showVal val="1"/>
            </c:dLbl>
            <c:dLbl>
              <c:idx val="3"/>
              <c:layout>
                <c:manualLayout>
                  <c:x val="-1.5822178477690303E-2"/>
                  <c:y val="-9.8411708953047544E-2"/>
                </c:manualLayout>
              </c:layout>
              <c:showVal val="1"/>
            </c:dLbl>
            <c:dLbl>
              <c:idx val="4"/>
              <c:layout>
                <c:manualLayout>
                  <c:x val="-6.4410542432196127E-3"/>
                  <c:y val="-6.3133931175269789E-2"/>
                </c:manualLayout>
              </c:layout>
              <c:showVal val="1"/>
            </c:dLbl>
            <c:dLbl>
              <c:idx val="5"/>
              <c:layout>
                <c:manualLayout>
                  <c:x val="7.4281496062992124E-3"/>
                  <c:y val="-7.9726961213182027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Лист4!$A$38:$A$43</c:f>
              <c:strCache>
                <c:ptCount val="6"/>
                <c:pt idx="0">
                  <c:v>з/плата с начислениями</c:v>
                </c:pt>
                <c:pt idx="1">
                  <c:v>Коммунальный услуги и связь</c:v>
                </c:pt>
                <c:pt idx="2">
                  <c:v>Расходы на содержание имущества</c:v>
                </c:pt>
                <c:pt idx="3">
                  <c:v>Увеличение стоимости основных средств</c:v>
                </c:pt>
                <c:pt idx="4">
                  <c:v>Увеличение стоимости материальных запасов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Лист4!$B$38:$B$43</c:f>
              <c:numCache>
                <c:formatCode>General</c:formatCode>
                <c:ptCount val="6"/>
                <c:pt idx="0">
                  <c:v>50.9</c:v>
                </c:pt>
                <c:pt idx="1">
                  <c:v>4.8</c:v>
                </c:pt>
                <c:pt idx="2">
                  <c:v>13.4</c:v>
                </c:pt>
                <c:pt idx="3">
                  <c:v>8.5</c:v>
                </c:pt>
                <c:pt idx="4">
                  <c:v>20</c:v>
                </c:pt>
                <c:pt idx="5">
                  <c:v>2.4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613972764950014"/>
          <c:y val="3.6065171680320689E-2"/>
          <c:w val="0.28685755832329785"/>
          <c:h val="0.91541504672813701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Лист4!$B$52</c:f>
              <c:strCache>
                <c:ptCount val="1"/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6717738407699054E-2"/>
                  <c:y val="0.17151975794692378"/>
                </c:manualLayout>
              </c:layout>
              <c:showVal val="1"/>
            </c:dLbl>
            <c:dLbl>
              <c:idx val="1"/>
              <c:layout>
                <c:manualLayout>
                  <c:x val="1.1613188976377961E-2"/>
                  <c:y val="-0.12133821813939905"/>
                </c:manualLayout>
              </c:layout>
              <c:showVal val="1"/>
            </c:dLbl>
            <c:dLbl>
              <c:idx val="2"/>
              <c:layout>
                <c:manualLayout>
                  <c:x val="3.6627296587926697E-3"/>
                  <c:y val="-8.026647710702829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Лист4!$A$53:$A$55</c:f>
              <c:strCache>
                <c:ptCount val="3"/>
                <c:pt idx="0">
                  <c:v>Медицинские препараты и перевязочные материалы</c:v>
                </c:pt>
                <c:pt idx="1">
                  <c:v>Горюче-смазочные материалы</c:v>
                </c:pt>
                <c:pt idx="2">
                  <c:v>Прочие материалы</c:v>
                </c:pt>
              </c:strCache>
            </c:strRef>
          </c:cat>
          <c:val>
            <c:numRef>
              <c:f>Лист4!$B$53:$B$55</c:f>
              <c:numCache>
                <c:formatCode>General</c:formatCode>
                <c:ptCount val="3"/>
                <c:pt idx="0">
                  <c:v>62</c:v>
                </c:pt>
                <c:pt idx="1">
                  <c:v>35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669595120054463"/>
          <c:y val="0.23989833765764326"/>
          <c:w val="0.28404478954019635"/>
          <c:h val="0.53859697925060357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B5DAA-6573-4728-BADD-13EE4DFB131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F66A8FDD-287C-4688-8176-FCECABEAD3ED}">
      <dgm:prSet custT="1"/>
      <dgm:spPr/>
      <dgm:t>
        <a:bodyPr/>
        <a:lstStyle/>
        <a:p>
          <a:pPr marR="0" algn="ctr" rtl="0"/>
          <a:r>
            <a:rPr lang="ru-RU" sz="1600" b="1" baseline="0" dirty="0" smtClean="0">
              <a:latin typeface="Times New Roman" pitchFamily="18" charset="0"/>
              <a:cs typeface="Times New Roman" pitchFamily="18" charset="0"/>
            </a:rPr>
            <a:t>Основные направления обеспечения качества медицинской помощи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9AA1E2B-AF8D-41A0-ACBB-5D09F9CB02AD}" type="parTrans" cxnId="{6D8A0B48-B99D-4357-9A30-135AE430BD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62467C-6494-4058-B2A6-FF9618C0A839}" type="sibTrans" cxnId="{6D8A0B48-B99D-4357-9A30-135AE430BD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217AA1-B8A5-4B0A-847F-3FB57285F783}">
      <dgm:prSet/>
      <dgm:spPr/>
      <dgm:t>
        <a:bodyPr/>
        <a:lstStyle/>
        <a:p>
          <a:pPr marR="0" algn="ctr" rtl="0"/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Оптимизация организационной структуры системы медицинской помощи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B7603F9A-C52F-44D8-85F3-58B4FB73D355}" type="parTrans" cxnId="{BEC80112-C419-4887-98B7-7D81F58020D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AB5BC4-31C9-4C3D-A870-67A5A0264A92}" type="sibTrans" cxnId="{BEC80112-C419-4887-98B7-7D81F58020D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712F3F-A394-44EB-AD85-13007CFA20FC}">
      <dgm:prSet/>
      <dgm:spPr/>
      <dgm:t>
        <a:bodyPr/>
        <a:lstStyle/>
        <a:p>
          <a:pPr marR="0" algn="ctr" rtl="0"/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Стандартизация медицинской помощи и регулярный пересмотр стандартов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C2B36E2E-F14F-488A-9354-24D10F0CA4C4}" type="parTrans" cxnId="{7D34EC2C-54C3-4E60-B1A6-CF8286A243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2FD298-B185-4C7F-AB40-D896D2277DD0}" type="sibTrans" cxnId="{7D34EC2C-54C3-4E60-B1A6-CF8286A243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134156-DEA6-41E6-98A1-DC60FD35457D}">
      <dgm:prSet/>
      <dgm:spPr/>
      <dgm:t>
        <a:bodyPr/>
        <a:lstStyle/>
        <a:p>
          <a:pPr marR="0" algn="ctr" rtl="0"/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Введение научно-обоснованной медицинской практики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954F1515-0B2E-4A5C-9BA2-FAD6DAEC4E35}" type="parTrans" cxnId="{B77117F7-9D0B-45C6-A55D-4B953D4B9DE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68B376E-7515-48F2-9A59-61530B72AEEE}" type="sibTrans" cxnId="{B77117F7-9D0B-45C6-A55D-4B953D4B9DE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BFAC14-73D2-44B0-B150-FA119570057B}">
      <dgm:prSet/>
      <dgm:spPr/>
      <dgm:t>
        <a:bodyPr/>
        <a:lstStyle/>
        <a:p>
          <a:pPr marR="0" algn="ctr" rtl="0"/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Организацию предоставления медицинской помощи ориентированной на пациента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1FBB0538-D49B-4191-8501-5BF000C2A2CB}" type="parTrans" cxnId="{D12C2A10-6C41-498F-A996-AFC08EF866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83F8CB-ACFF-48DA-A004-E93D17D0A9B8}" type="sibTrans" cxnId="{D12C2A10-6C41-498F-A996-AFC08EF866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D28377-7B85-4472-A960-575DD0B6B954}" type="pres">
      <dgm:prSet presAssocID="{CCDB5DAA-6573-4728-BADD-13EE4DFB13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3C459D-B103-42A0-AC53-22D174AA06C2}" type="pres">
      <dgm:prSet presAssocID="{F66A8FDD-287C-4688-8176-FCECABEAD3ED}" presName="hierRoot1" presStyleCnt="0">
        <dgm:presLayoutVars>
          <dgm:hierBranch/>
        </dgm:presLayoutVars>
      </dgm:prSet>
      <dgm:spPr/>
    </dgm:pt>
    <dgm:pt modelId="{05A70BE9-4AFA-4992-9DB8-B611E0230518}" type="pres">
      <dgm:prSet presAssocID="{F66A8FDD-287C-4688-8176-FCECABEAD3ED}" presName="rootComposite1" presStyleCnt="0"/>
      <dgm:spPr/>
    </dgm:pt>
    <dgm:pt modelId="{E68AE589-7CFC-4F93-AADB-C5DB3B039E6C}" type="pres">
      <dgm:prSet presAssocID="{F66A8FDD-287C-4688-8176-FCECABEAD3ED}" presName="rootText1" presStyleLbl="node0" presStyleIdx="0" presStyleCnt="1" custScaleX="136396" custScaleY="247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DE649-60B0-476E-A38F-A6EE2122A9E7}" type="pres">
      <dgm:prSet presAssocID="{F66A8FDD-287C-4688-8176-FCECABEAD3E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3830877-FD77-4465-84DE-2D31BB78BED0}" type="pres">
      <dgm:prSet presAssocID="{F66A8FDD-287C-4688-8176-FCECABEAD3ED}" presName="hierChild2" presStyleCnt="0"/>
      <dgm:spPr/>
    </dgm:pt>
    <dgm:pt modelId="{26F8A999-188D-4D87-B4DC-176D4CA4D9C0}" type="pres">
      <dgm:prSet presAssocID="{B7603F9A-C52F-44D8-85F3-58B4FB73D355}" presName="Name35" presStyleLbl="parChTrans1D2" presStyleIdx="0" presStyleCnt="4"/>
      <dgm:spPr/>
      <dgm:t>
        <a:bodyPr/>
        <a:lstStyle/>
        <a:p>
          <a:endParaRPr lang="ru-RU"/>
        </a:p>
      </dgm:t>
    </dgm:pt>
    <dgm:pt modelId="{AB64D51C-F6DF-4132-A74C-86F462873160}" type="pres">
      <dgm:prSet presAssocID="{28217AA1-B8A5-4B0A-847F-3FB57285F783}" presName="hierRoot2" presStyleCnt="0">
        <dgm:presLayoutVars>
          <dgm:hierBranch/>
        </dgm:presLayoutVars>
      </dgm:prSet>
      <dgm:spPr/>
    </dgm:pt>
    <dgm:pt modelId="{7C4B04F8-4E95-4EB8-930C-73D810A03B83}" type="pres">
      <dgm:prSet presAssocID="{28217AA1-B8A5-4B0A-847F-3FB57285F783}" presName="rootComposite" presStyleCnt="0"/>
      <dgm:spPr/>
    </dgm:pt>
    <dgm:pt modelId="{3643F49A-1844-4743-9B15-9AD7E325B0EE}" type="pres">
      <dgm:prSet presAssocID="{28217AA1-B8A5-4B0A-847F-3FB57285F783}" presName="rootText" presStyleLbl="node2" presStyleIdx="0" presStyleCnt="4" custScaleX="117871" custScaleY="202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CA72E-AB6D-4231-B6FA-9AA552B9A0BE}" type="pres">
      <dgm:prSet presAssocID="{28217AA1-B8A5-4B0A-847F-3FB57285F783}" presName="rootConnector" presStyleLbl="node2" presStyleIdx="0" presStyleCnt="4"/>
      <dgm:spPr/>
      <dgm:t>
        <a:bodyPr/>
        <a:lstStyle/>
        <a:p>
          <a:endParaRPr lang="ru-RU"/>
        </a:p>
      </dgm:t>
    </dgm:pt>
    <dgm:pt modelId="{6C8F634D-03A1-4223-AA40-0FB4FFF613AC}" type="pres">
      <dgm:prSet presAssocID="{28217AA1-B8A5-4B0A-847F-3FB57285F783}" presName="hierChild4" presStyleCnt="0"/>
      <dgm:spPr/>
    </dgm:pt>
    <dgm:pt modelId="{66DF17E5-2E3A-456D-92CF-FFE725760EE6}" type="pres">
      <dgm:prSet presAssocID="{28217AA1-B8A5-4B0A-847F-3FB57285F783}" presName="hierChild5" presStyleCnt="0"/>
      <dgm:spPr/>
    </dgm:pt>
    <dgm:pt modelId="{9C89C56E-11E2-4750-9A31-8D7714C887CD}" type="pres">
      <dgm:prSet presAssocID="{C2B36E2E-F14F-488A-9354-24D10F0CA4C4}" presName="Name35" presStyleLbl="parChTrans1D2" presStyleIdx="1" presStyleCnt="4"/>
      <dgm:spPr/>
      <dgm:t>
        <a:bodyPr/>
        <a:lstStyle/>
        <a:p>
          <a:endParaRPr lang="ru-RU"/>
        </a:p>
      </dgm:t>
    </dgm:pt>
    <dgm:pt modelId="{AF42E059-4957-422E-A688-9957D926CB35}" type="pres">
      <dgm:prSet presAssocID="{63712F3F-A394-44EB-AD85-13007CFA20FC}" presName="hierRoot2" presStyleCnt="0">
        <dgm:presLayoutVars>
          <dgm:hierBranch/>
        </dgm:presLayoutVars>
      </dgm:prSet>
      <dgm:spPr/>
    </dgm:pt>
    <dgm:pt modelId="{899C19FE-A3D5-45EE-922D-E6FD3E494E22}" type="pres">
      <dgm:prSet presAssocID="{63712F3F-A394-44EB-AD85-13007CFA20FC}" presName="rootComposite" presStyleCnt="0"/>
      <dgm:spPr/>
    </dgm:pt>
    <dgm:pt modelId="{2B9B0D9F-279C-4352-ABD7-B44ACABE4E12}" type="pres">
      <dgm:prSet presAssocID="{63712F3F-A394-44EB-AD85-13007CFA20FC}" presName="rootText" presStyleLbl="node2" presStyleIdx="1" presStyleCnt="4" custScaleX="116673" custScaleY="206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5C0DF7-CCC2-4153-A508-19A83A51DEB4}" type="pres">
      <dgm:prSet presAssocID="{63712F3F-A394-44EB-AD85-13007CFA20FC}" presName="rootConnector" presStyleLbl="node2" presStyleIdx="1" presStyleCnt="4"/>
      <dgm:spPr/>
      <dgm:t>
        <a:bodyPr/>
        <a:lstStyle/>
        <a:p>
          <a:endParaRPr lang="ru-RU"/>
        </a:p>
      </dgm:t>
    </dgm:pt>
    <dgm:pt modelId="{931AADF2-3604-4190-A25D-134B102724EE}" type="pres">
      <dgm:prSet presAssocID="{63712F3F-A394-44EB-AD85-13007CFA20FC}" presName="hierChild4" presStyleCnt="0"/>
      <dgm:spPr/>
    </dgm:pt>
    <dgm:pt modelId="{EF2089A3-7913-4603-BDFD-3649735A6199}" type="pres">
      <dgm:prSet presAssocID="{63712F3F-A394-44EB-AD85-13007CFA20FC}" presName="hierChild5" presStyleCnt="0"/>
      <dgm:spPr/>
    </dgm:pt>
    <dgm:pt modelId="{805965F9-5CD4-464E-8C3E-58982FB922E8}" type="pres">
      <dgm:prSet presAssocID="{954F1515-0B2E-4A5C-9BA2-FAD6DAEC4E35}" presName="Name35" presStyleLbl="parChTrans1D2" presStyleIdx="2" presStyleCnt="4"/>
      <dgm:spPr/>
      <dgm:t>
        <a:bodyPr/>
        <a:lstStyle/>
        <a:p>
          <a:endParaRPr lang="ru-RU"/>
        </a:p>
      </dgm:t>
    </dgm:pt>
    <dgm:pt modelId="{548EE67E-3600-45A0-AB7F-F2CB95BBD73B}" type="pres">
      <dgm:prSet presAssocID="{99134156-DEA6-41E6-98A1-DC60FD35457D}" presName="hierRoot2" presStyleCnt="0">
        <dgm:presLayoutVars>
          <dgm:hierBranch/>
        </dgm:presLayoutVars>
      </dgm:prSet>
      <dgm:spPr/>
    </dgm:pt>
    <dgm:pt modelId="{15012F27-BC32-409A-A496-CCAA9E9F60B1}" type="pres">
      <dgm:prSet presAssocID="{99134156-DEA6-41E6-98A1-DC60FD35457D}" presName="rootComposite" presStyleCnt="0"/>
      <dgm:spPr/>
    </dgm:pt>
    <dgm:pt modelId="{7FF56BF0-633D-48A2-A7ED-1D177539BA96}" type="pres">
      <dgm:prSet presAssocID="{99134156-DEA6-41E6-98A1-DC60FD35457D}" presName="rootText" presStyleLbl="node2" presStyleIdx="2" presStyleCnt="4" custScaleX="98986" custScaleY="201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EE9E84-B871-4324-878A-1874CEAD8F52}" type="pres">
      <dgm:prSet presAssocID="{99134156-DEA6-41E6-98A1-DC60FD35457D}" presName="rootConnector" presStyleLbl="node2" presStyleIdx="2" presStyleCnt="4"/>
      <dgm:spPr/>
      <dgm:t>
        <a:bodyPr/>
        <a:lstStyle/>
        <a:p>
          <a:endParaRPr lang="ru-RU"/>
        </a:p>
      </dgm:t>
    </dgm:pt>
    <dgm:pt modelId="{9EA0A374-27EA-429F-BE81-0EC7BCCBB83F}" type="pres">
      <dgm:prSet presAssocID="{99134156-DEA6-41E6-98A1-DC60FD35457D}" presName="hierChild4" presStyleCnt="0"/>
      <dgm:spPr/>
    </dgm:pt>
    <dgm:pt modelId="{5FC8F618-BD1B-4692-9EB1-14FBB8F7D688}" type="pres">
      <dgm:prSet presAssocID="{99134156-DEA6-41E6-98A1-DC60FD35457D}" presName="hierChild5" presStyleCnt="0"/>
      <dgm:spPr/>
    </dgm:pt>
    <dgm:pt modelId="{01F43166-1E64-496C-99A8-8EEFA7453A71}" type="pres">
      <dgm:prSet presAssocID="{1FBB0538-D49B-4191-8501-5BF000C2A2CB}" presName="Name35" presStyleLbl="parChTrans1D2" presStyleIdx="3" presStyleCnt="4"/>
      <dgm:spPr/>
      <dgm:t>
        <a:bodyPr/>
        <a:lstStyle/>
        <a:p>
          <a:endParaRPr lang="ru-RU"/>
        </a:p>
      </dgm:t>
    </dgm:pt>
    <dgm:pt modelId="{2C931AF3-50DD-45B9-8FA9-6305182A05C7}" type="pres">
      <dgm:prSet presAssocID="{F8BFAC14-73D2-44B0-B150-FA119570057B}" presName="hierRoot2" presStyleCnt="0">
        <dgm:presLayoutVars>
          <dgm:hierBranch/>
        </dgm:presLayoutVars>
      </dgm:prSet>
      <dgm:spPr/>
    </dgm:pt>
    <dgm:pt modelId="{27E1990F-3DBB-45EB-B92B-BC2B393B2DE3}" type="pres">
      <dgm:prSet presAssocID="{F8BFAC14-73D2-44B0-B150-FA119570057B}" presName="rootComposite" presStyleCnt="0"/>
      <dgm:spPr/>
    </dgm:pt>
    <dgm:pt modelId="{FD801350-B8CF-4E2E-BE73-652822037B0F}" type="pres">
      <dgm:prSet presAssocID="{F8BFAC14-73D2-44B0-B150-FA119570057B}" presName="rootText" presStyleLbl="node2" presStyleIdx="3" presStyleCnt="4" custScaleX="109805" custScaleY="201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B37304-3015-4502-87CA-0B8671D0E93C}" type="pres">
      <dgm:prSet presAssocID="{F8BFAC14-73D2-44B0-B150-FA119570057B}" presName="rootConnector" presStyleLbl="node2" presStyleIdx="3" presStyleCnt="4"/>
      <dgm:spPr/>
      <dgm:t>
        <a:bodyPr/>
        <a:lstStyle/>
        <a:p>
          <a:endParaRPr lang="ru-RU"/>
        </a:p>
      </dgm:t>
    </dgm:pt>
    <dgm:pt modelId="{C1E115B0-29D2-4E80-BFF8-79B59A8A675F}" type="pres">
      <dgm:prSet presAssocID="{F8BFAC14-73D2-44B0-B150-FA119570057B}" presName="hierChild4" presStyleCnt="0"/>
      <dgm:spPr/>
    </dgm:pt>
    <dgm:pt modelId="{46C19388-81F7-4E47-8786-D55948FD51F3}" type="pres">
      <dgm:prSet presAssocID="{F8BFAC14-73D2-44B0-B150-FA119570057B}" presName="hierChild5" presStyleCnt="0"/>
      <dgm:spPr/>
    </dgm:pt>
    <dgm:pt modelId="{D3EC9CE3-B916-48D4-82B8-38D586C0D996}" type="pres">
      <dgm:prSet presAssocID="{F66A8FDD-287C-4688-8176-FCECABEAD3ED}" presName="hierChild3" presStyleCnt="0"/>
      <dgm:spPr/>
    </dgm:pt>
  </dgm:ptLst>
  <dgm:cxnLst>
    <dgm:cxn modelId="{9CEA6990-56F2-4F52-AFAC-EF1DCE93BE8F}" type="presOf" srcId="{CCDB5DAA-6573-4728-BADD-13EE4DFB131A}" destId="{F2D28377-7B85-4472-A960-575DD0B6B954}" srcOrd="0" destOrd="0" presId="urn:microsoft.com/office/officeart/2005/8/layout/orgChart1"/>
    <dgm:cxn modelId="{3822A854-E0EE-4A8B-A466-48CAF8CA27EF}" type="presOf" srcId="{99134156-DEA6-41E6-98A1-DC60FD35457D}" destId="{03EE9E84-B871-4324-878A-1874CEAD8F52}" srcOrd="1" destOrd="0" presId="urn:microsoft.com/office/officeart/2005/8/layout/orgChart1"/>
    <dgm:cxn modelId="{6D8A0B48-B99D-4357-9A30-135AE430BD20}" srcId="{CCDB5DAA-6573-4728-BADD-13EE4DFB131A}" destId="{F66A8FDD-287C-4688-8176-FCECABEAD3ED}" srcOrd="0" destOrd="0" parTransId="{F9AA1E2B-AF8D-41A0-ACBB-5D09F9CB02AD}" sibTransId="{BB62467C-6494-4058-B2A6-FF9618C0A839}"/>
    <dgm:cxn modelId="{31B103B9-682B-4771-A342-9B5ECB8F667B}" type="presOf" srcId="{C2B36E2E-F14F-488A-9354-24D10F0CA4C4}" destId="{9C89C56E-11E2-4750-9A31-8D7714C887CD}" srcOrd="0" destOrd="0" presId="urn:microsoft.com/office/officeart/2005/8/layout/orgChart1"/>
    <dgm:cxn modelId="{6E8EC609-0F63-48E8-9B7B-04EA8F246A84}" type="presOf" srcId="{99134156-DEA6-41E6-98A1-DC60FD35457D}" destId="{7FF56BF0-633D-48A2-A7ED-1D177539BA96}" srcOrd="0" destOrd="0" presId="urn:microsoft.com/office/officeart/2005/8/layout/orgChart1"/>
    <dgm:cxn modelId="{BEC80112-C419-4887-98B7-7D81F58020DA}" srcId="{F66A8FDD-287C-4688-8176-FCECABEAD3ED}" destId="{28217AA1-B8A5-4B0A-847F-3FB57285F783}" srcOrd="0" destOrd="0" parTransId="{B7603F9A-C52F-44D8-85F3-58B4FB73D355}" sibTransId="{A1AB5BC4-31C9-4C3D-A870-67A5A0264A92}"/>
    <dgm:cxn modelId="{53F76E0E-B9D9-4614-A651-A2CA56251392}" type="presOf" srcId="{F8BFAC14-73D2-44B0-B150-FA119570057B}" destId="{FD801350-B8CF-4E2E-BE73-652822037B0F}" srcOrd="0" destOrd="0" presId="urn:microsoft.com/office/officeart/2005/8/layout/orgChart1"/>
    <dgm:cxn modelId="{F0FE8F1B-CD4C-4894-829D-75F8D10E9576}" type="presOf" srcId="{1FBB0538-D49B-4191-8501-5BF000C2A2CB}" destId="{01F43166-1E64-496C-99A8-8EEFA7453A71}" srcOrd="0" destOrd="0" presId="urn:microsoft.com/office/officeart/2005/8/layout/orgChart1"/>
    <dgm:cxn modelId="{BBE0E06E-6FA8-4A3B-8E5D-200F1EBF0235}" type="presOf" srcId="{F8BFAC14-73D2-44B0-B150-FA119570057B}" destId="{A0B37304-3015-4502-87CA-0B8671D0E93C}" srcOrd="1" destOrd="0" presId="urn:microsoft.com/office/officeart/2005/8/layout/orgChart1"/>
    <dgm:cxn modelId="{7D34EC2C-54C3-4E60-B1A6-CF8286A24313}" srcId="{F66A8FDD-287C-4688-8176-FCECABEAD3ED}" destId="{63712F3F-A394-44EB-AD85-13007CFA20FC}" srcOrd="1" destOrd="0" parTransId="{C2B36E2E-F14F-488A-9354-24D10F0CA4C4}" sibTransId="{5E2FD298-B185-4C7F-AB40-D896D2277DD0}"/>
    <dgm:cxn modelId="{6D17BC83-D811-4B19-9563-97745184A2C1}" type="presOf" srcId="{63712F3F-A394-44EB-AD85-13007CFA20FC}" destId="{2B9B0D9F-279C-4352-ABD7-B44ACABE4E12}" srcOrd="0" destOrd="0" presId="urn:microsoft.com/office/officeart/2005/8/layout/orgChart1"/>
    <dgm:cxn modelId="{212BB5F4-5988-4E29-9816-1C7A6BB6CDA0}" type="presOf" srcId="{954F1515-0B2E-4A5C-9BA2-FAD6DAEC4E35}" destId="{805965F9-5CD4-464E-8C3E-58982FB922E8}" srcOrd="0" destOrd="0" presId="urn:microsoft.com/office/officeart/2005/8/layout/orgChart1"/>
    <dgm:cxn modelId="{795E9C61-DA86-49C3-B537-E954A2AEC486}" type="presOf" srcId="{F66A8FDD-287C-4688-8176-FCECABEAD3ED}" destId="{4B2DE649-60B0-476E-A38F-A6EE2122A9E7}" srcOrd="1" destOrd="0" presId="urn:microsoft.com/office/officeart/2005/8/layout/orgChart1"/>
    <dgm:cxn modelId="{9AC55EE2-C598-4048-AF56-9389FE59DD3A}" type="presOf" srcId="{28217AA1-B8A5-4B0A-847F-3FB57285F783}" destId="{3643F49A-1844-4743-9B15-9AD7E325B0EE}" srcOrd="0" destOrd="0" presId="urn:microsoft.com/office/officeart/2005/8/layout/orgChart1"/>
    <dgm:cxn modelId="{B77117F7-9D0B-45C6-A55D-4B953D4B9DE8}" srcId="{F66A8FDD-287C-4688-8176-FCECABEAD3ED}" destId="{99134156-DEA6-41E6-98A1-DC60FD35457D}" srcOrd="2" destOrd="0" parTransId="{954F1515-0B2E-4A5C-9BA2-FAD6DAEC4E35}" sibTransId="{E68B376E-7515-48F2-9A59-61530B72AEEE}"/>
    <dgm:cxn modelId="{684EDE37-3D63-418C-A5DD-09B060631E89}" type="presOf" srcId="{28217AA1-B8A5-4B0A-847F-3FB57285F783}" destId="{27ECA72E-AB6D-4231-B6FA-9AA552B9A0BE}" srcOrd="1" destOrd="0" presId="urn:microsoft.com/office/officeart/2005/8/layout/orgChart1"/>
    <dgm:cxn modelId="{2A7CB40B-88B7-4EF3-BFCD-2F2A913FE981}" type="presOf" srcId="{63712F3F-A394-44EB-AD85-13007CFA20FC}" destId="{505C0DF7-CCC2-4153-A508-19A83A51DEB4}" srcOrd="1" destOrd="0" presId="urn:microsoft.com/office/officeart/2005/8/layout/orgChart1"/>
    <dgm:cxn modelId="{D12C2A10-6C41-498F-A996-AFC08EF86640}" srcId="{F66A8FDD-287C-4688-8176-FCECABEAD3ED}" destId="{F8BFAC14-73D2-44B0-B150-FA119570057B}" srcOrd="3" destOrd="0" parTransId="{1FBB0538-D49B-4191-8501-5BF000C2A2CB}" sibTransId="{F683F8CB-ACFF-48DA-A004-E93D17D0A9B8}"/>
    <dgm:cxn modelId="{32EBDF16-D27B-40BE-A9C8-AF95ABA72924}" type="presOf" srcId="{F66A8FDD-287C-4688-8176-FCECABEAD3ED}" destId="{E68AE589-7CFC-4F93-AADB-C5DB3B039E6C}" srcOrd="0" destOrd="0" presId="urn:microsoft.com/office/officeart/2005/8/layout/orgChart1"/>
    <dgm:cxn modelId="{3693BEE6-2B80-4A3E-B915-96A5AA6372D0}" type="presOf" srcId="{B7603F9A-C52F-44D8-85F3-58B4FB73D355}" destId="{26F8A999-188D-4D87-B4DC-176D4CA4D9C0}" srcOrd="0" destOrd="0" presId="urn:microsoft.com/office/officeart/2005/8/layout/orgChart1"/>
    <dgm:cxn modelId="{E06A3067-E807-4B12-9020-8124866FB47C}" type="presParOf" srcId="{F2D28377-7B85-4472-A960-575DD0B6B954}" destId="{813C459D-B103-42A0-AC53-22D174AA06C2}" srcOrd="0" destOrd="0" presId="urn:microsoft.com/office/officeart/2005/8/layout/orgChart1"/>
    <dgm:cxn modelId="{E7D13D20-C347-4489-83DE-E98C899600AC}" type="presParOf" srcId="{813C459D-B103-42A0-AC53-22D174AA06C2}" destId="{05A70BE9-4AFA-4992-9DB8-B611E0230518}" srcOrd="0" destOrd="0" presId="urn:microsoft.com/office/officeart/2005/8/layout/orgChart1"/>
    <dgm:cxn modelId="{DB100D32-B792-4EB3-8B55-509DB482EF72}" type="presParOf" srcId="{05A70BE9-4AFA-4992-9DB8-B611E0230518}" destId="{E68AE589-7CFC-4F93-AADB-C5DB3B039E6C}" srcOrd="0" destOrd="0" presId="urn:microsoft.com/office/officeart/2005/8/layout/orgChart1"/>
    <dgm:cxn modelId="{23266FB6-F13E-434F-ACC5-F7B8A3BCCBCE}" type="presParOf" srcId="{05A70BE9-4AFA-4992-9DB8-B611E0230518}" destId="{4B2DE649-60B0-476E-A38F-A6EE2122A9E7}" srcOrd="1" destOrd="0" presId="urn:microsoft.com/office/officeart/2005/8/layout/orgChart1"/>
    <dgm:cxn modelId="{AB8F2578-C60D-4BF1-911C-BA7FA7CA1583}" type="presParOf" srcId="{813C459D-B103-42A0-AC53-22D174AA06C2}" destId="{33830877-FD77-4465-84DE-2D31BB78BED0}" srcOrd="1" destOrd="0" presId="urn:microsoft.com/office/officeart/2005/8/layout/orgChart1"/>
    <dgm:cxn modelId="{71F3C9A3-65F4-4165-B707-8CBE4C49D72B}" type="presParOf" srcId="{33830877-FD77-4465-84DE-2D31BB78BED0}" destId="{26F8A999-188D-4D87-B4DC-176D4CA4D9C0}" srcOrd="0" destOrd="0" presId="urn:microsoft.com/office/officeart/2005/8/layout/orgChart1"/>
    <dgm:cxn modelId="{436BA62E-365E-4100-A810-B6084E1BF520}" type="presParOf" srcId="{33830877-FD77-4465-84DE-2D31BB78BED0}" destId="{AB64D51C-F6DF-4132-A74C-86F462873160}" srcOrd="1" destOrd="0" presId="urn:microsoft.com/office/officeart/2005/8/layout/orgChart1"/>
    <dgm:cxn modelId="{D4FC0CA6-AB54-4329-9542-63163E6C17E2}" type="presParOf" srcId="{AB64D51C-F6DF-4132-A74C-86F462873160}" destId="{7C4B04F8-4E95-4EB8-930C-73D810A03B83}" srcOrd="0" destOrd="0" presId="urn:microsoft.com/office/officeart/2005/8/layout/orgChart1"/>
    <dgm:cxn modelId="{0E8D0868-46A6-425A-86FE-296D99C1E47A}" type="presParOf" srcId="{7C4B04F8-4E95-4EB8-930C-73D810A03B83}" destId="{3643F49A-1844-4743-9B15-9AD7E325B0EE}" srcOrd="0" destOrd="0" presId="urn:microsoft.com/office/officeart/2005/8/layout/orgChart1"/>
    <dgm:cxn modelId="{240C1B11-B9AA-4CAA-B9C8-7D0FF7B48ED8}" type="presParOf" srcId="{7C4B04F8-4E95-4EB8-930C-73D810A03B83}" destId="{27ECA72E-AB6D-4231-B6FA-9AA552B9A0BE}" srcOrd="1" destOrd="0" presId="urn:microsoft.com/office/officeart/2005/8/layout/orgChart1"/>
    <dgm:cxn modelId="{9C1D7384-6F41-49C3-BC7D-947D7FA11E95}" type="presParOf" srcId="{AB64D51C-F6DF-4132-A74C-86F462873160}" destId="{6C8F634D-03A1-4223-AA40-0FB4FFF613AC}" srcOrd="1" destOrd="0" presId="urn:microsoft.com/office/officeart/2005/8/layout/orgChart1"/>
    <dgm:cxn modelId="{6F52FA06-78BF-42AC-882B-87DF86AF5D13}" type="presParOf" srcId="{AB64D51C-F6DF-4132-A74C-86F462873160}" destId="{66DF17E5-2E3A-456D-92CF-FFE725760EE6}" srcOrd="2" destOrd="0" presId="urn:microsoft.com/office/officeart/2005/8/layout/orgChart1"/>
    <dgm:cxn modelId="{E5C6732A-FAB2-4EE7-AE09-13477DE4D9A9}" type="presParOf" srcId="{33830877-FD77-4465-84DE-2D31BB78BED0}" destId="{9C89C56E-11E2-4750-9A31-8D7714C887CD}" srcOrd="2" destOrd="0" presId="urn:microsoft.com/office/officeart/2005/8/layout/orgChart1"/>
    <dgm:cxn modelId="{08150627-0B62-42B7-ACF6-8E3965200419}" type="presParOf" srcId="{33830877-FD77-4465-84DE-2D31BB78BED0}" destId="{AF42E059-4957-422E-A688-9957D926CB35}" srcOrd="3" destOrd="0" presId="urn:microsoft.com/office/officeart/2005/8/layout/orgChart1"/>
    <dgm:cxn modelId="{ADCC340C-CBD4-41B0-AD46-5BB130F85764}" type="presParOf" srcId="{AF42E059-4957-422E-A688-9957D926CB35}" destId="{899C19FE-A3D5-45EE-922D-E6FD3E494E22}" srcOrd="0" destOrd="0" presId="urn:microsoft.com/office/officeart/2005/8/layout/orgChart1"/>
    <dgm:cxn modelId="{1E4A0D2A-C6DA-4364-A334-5F529E2ADD53}" type="presParOf" srcId="{899C19FE-A3D5-45EE-922D-E6FD3E494E22}" destId="{2B9B0D9F-279C-4352-ABD7-B44ACABE4E12}" srcOrd="0" destOrd="0" presId="urn:microsoft.com/office/officeart/2005/8/layout/orgChart1"/>
    <dgm:cxn modelId="{FE76F19C-7265-42BB-8D58-D22D5AA338D7}" type="presParOf" srcId="{899C19FE-A3D5-45EE-922D-E6FD3E494E22}" destId="{505C0DF7-CCC2-4153-A508-19A83A51DEB4}" srcOrd="1" destOrd="0" presId="urn:microsoft.com/office/officeart/2005/8/layout/orgChart1"/>
    <dgm:cxn modelId="{5BBD1695-46CB-4E5C-9A2C-E430F4049365}" type="presParOf" srcId="{AF42E059-4957-422E-A688-9957D926CB35}" destId="{931AADF2-3604-4190-A25D-134B102724EE}" srcOrd="1" destOrd="0" presId="urn:microsoft.com/office/officeart/2005/8/layout/orgChart1"/>
    <dgm:cxn modelId="{6AFDD700-832A-4194-AFDD-B71A2F40803A}" type="presParOf" srcId="{AF42E059-4957-422E-A688-9957D926CB35}" destId="{EF2089A3-7913-4603-BDFD-3649735A6199}" srcOrd="2" destOrd="0" presId="urn:microsoft.com/office/officeart/2005/8/layout/orgChart1"/>
    <dgm:cxn modelId="{C44CD6F7-0504-4BA3-9ABE-4A3A8755C076}" type="presParOf" srcId="{33830877-FD77-4465-84DE-2D31BB78BED0}" destId="{805965F9-5CD4-464E-8C3E-58982FB922E8}" srcOrd="4" destOrd="0" presId="urn:microsoft.com/office/officeart/2005/8/layout/orgChart1"/>
    <dgm:cxn modelId="{34DD83C9-6740-4DCD-8323-2B4D5F63848A}" type="presParOf" srcId="{33830877-FD77-4465-84DE-2D31BB78BED0}" destId="{548EE67E-3600-45A0-AB7F-F2CB95BBD73B}" srcOrd="5" destOrd="0" presId="urn:microsoft.com/office/officeart/2005/8/layout/orgChart1"/>
    <dgm:cxn modelId="{00914FF6-F12C-474A-86AE-7297741FE254}" type="presParOf" srcId="{548EE67E-3600-45A0-AB7F-F2CB95BBD73B}" destId="{15012F27-BC32-409A-A496-CCAA9E9F60B1}" srcOrd="0" destOrd="0" presId="urn:microsoft.com/office/officeart/2005/8/layout/orgChart1"/>
    <dgm:cxn modelId="{20BACD15-3AE2-45AC-AA64-101D9095CEB7}" type="presParOf" srcId="{15012F27-BC32-409A-A496-CCAA9E9F60B1}" destId="{7FF56BF0-633D-48A2-A7ED-1D177539BA96}" srcOrd="0" destOrd="0" presId="urn:microsoft.com/office/officeart/2005/8/layout/orgChart1"/>
    <dgm:cxn modelId="{FF040C8A-2B1C-4C69-908C-68C1C8A1D57C}" type="presParOf" srcId="{15012F27-BC32-409A-A496-CCAA9E9F60B1}" destId="{03EE9E84-B871-4324-878A-1874CEAD8F52}" srcOrd="1" destOrd="0" presId="urn:microsoft.com/office/officeart/2005/8/layout/orgChart1"/>
    <dgm:cxn modelId="{37FC783A-DF83-49E9-9045-9C381D85D69C}" type="presParOf" srcId="{548EE67E-3600-45A0-AB7F-F2CB95BBD73B}" destId="{9EA0A374-27EA-429F-BE81-0EC7BCCBB83F}" srcOrd="1" destOrd="0" presId="urn:microsoft.com/office/officeart/2005/8/layout/orgChart1"/>
    <dgm:cxn modelId="{12B99D36-F138-47AA-BD4D-327DA254649A}" type="presParOf" srcId="{548EE67E-3600-45A0-AB7F-F2CB95BBD73B}" destId="{5FC8F618-BD1B-4692-9EB1-14FBB8F7D688}" srcOrd="2" destOrd="0" presId="urn:microsoft.com/office/officeart/2005/8/layout/orgChart1"/>
    <dgm:cxn modelId="{26FABB48-3EFA-4403-87FC-7D3B2DA0C894}" type="presParOf" srcId="{33830877-FD77-4465-84DE-2D31BB78BED0}" destId="{01F43166-1E64-496C-99A8-8EEFA7453A71}" srcOrd="6" destOrd="0" presId="urn:microsoft.com/office/officeart/2005/8/layout/orgChart1"/>
    <dgm:cxn modelId="{74B53219-5004-49B0-8B79-8814DE37EBAE}" type="presParOf" srcId="{33830877-FD77-4465-84DE-2D31BB78BED0}" destId="{2C931AF3-50DD-45B9-8FA9-6305182A05C7}" srcOrd="7" destOrd="0" presId="urn:microsoft.com/office/officeart/2005/8/layout/orgChart1"/>
    <dgm:cxn modelId="{4829455A-792D-478B-BE02-9CB3F6A66E81}" type="presParOf" srcId="{2C931AF3-50DD-45B9-8FA9-6305182A05C7}" destId="{27E1990F-3DBB-45EB-B92B-BC2B393B2DE3}" srcOrd="0" destOrd="0" presId="urn:microsoft.com/office/officeart/2005/8/layout/orgChart1"/>
    <dgm:cxn modelId="{F39D7D42-4A6B-4935-88CE-5BD2FE3C97AD}" type="presParOf" srcId="{27E1990F-3DBB-45EB-B92B-BC2B393B2DE3}" destId="{FD801350-B8CF-4E2E-BE73-652822037B0F}" srcOrd="0" destOrd="0" presId="urn:microsoft.com/office/officeart/2005/8/layout/orgChart1"/>
    <dgm:cxn modelId="{50C1B996-C36D-4EA4-B88F-4ED7701581B3}" type="presParOf" srcId="{27E1990F-3DBB-45EB-B92B-BC2B393B2DE3}" destId="{A0B37304-3015-4502-87CA-0B8671D0E93C}" srcOrd="1" destOrd="0" presId="urn:microsoft.com/office/officeart/2005/8/layout/orgChart1"/>
    <dgm:cxn modelId="{44B4A406-CD81-484E-A7CC-CB8EE475605C}" type="presParOf" srcId="{2C931AF3-50DD-45B9-8FA9-6305182A05C7}" destId="{C1E115B0-29D2-4E80-BFF8-79B59A8A675F}" srcOrd="1" destOrd="0" presId="urn:microsoft.com/office/officeart/2005/8/layout/orgChart1"/>
    <dgm:cxn modelId="{E06A831F-2E4A-46E5-841C-475F04F0ACC7}" type="presParOf" srcId="{2C931AF3-50DD-45B9-8FA9-6305182A05C7}" destId="{46C19388-81F7-4E47-8786-D55948FD51F3}" srcOrd="2" destOrd="0" presId="urn:microsoft.com/office/officeart/2005/8/layout/orgChart1"/>
    <dgm:cxn modelId="{F91265C9-CD14-40B1-9BAB-969410826832}" type="presParOf" srcId="{813C459D-B103-42A0-AC53-22D174AA06C2}" destId="{D3EC9CE3-B916-48D4-82B8-38D586C0D9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5B647-1D38-4202-A5BA-E5A5ABE1CAC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26C2A6-F5DC-48C5-885E-1A7BB861B776}">
      <dgm:prSet phldrT="[Текст]" custT="1"/>
      <dgm:spPr/>
      <dgm:t>
        <a:bodyPr/>
        <a:lstStyle/>
        <a:p>
          <a:endParaRPr lang="ru-RU" sz="1900" dirty="0" smtClean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самооценки (внутреннего аудита</a:t>
          </a:r>
          <a:endParaRPr lang="ru-RU" sz="2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B94802-A16B-49FE-B6BA-4BD3F39C97AF}" type="parTrans" cxnId="{E94D6EC3-CED2-4DE2-8714-D58E356CC93D}">
      <dgm:prSet/>
      <dgm:spPr/>
      <dgm:t>
        <a:bodyPr/>
        <a:lstStyle/>
        <a:p>
          <a:endParaRPr lang="ru-RU"/>
        </a:p>
      </dgm:t>
    </dgm:pt>
    <dgm:pt modelId="{E058CED6-8F96-4142-916A-9336108F75C6}" type="sibTrans" cxnId="{E94D6EC3-CED2-4DE2-8714-D58E356CC93D}">
      <dgm:prSet/>
      <dgm:spPr/>
      <dgm:t>
        <a:bodyPr/>
        <a:lstStyle/>
        <a:p>
          <a:endParaRPr lang="ru-RU"/>
        </a:p>
      </dgm:t>
    </dgm:pt>
    <dgm:pt modelId="{F8096ACC-D859-41F4-833F-BE0E49FC4FDE}">
      <dgm:prSet phldrT="[Текст]" phldr="1"/>
      <dgm:spPr/>
      <dgm:t>
        <a:bodyPr/>
        <a:lstStyle/>
        <a:p>
          <a:endParaRPr lang="ru-RU" sz="1500" dirty="0"/>
        </a:p>
      </dgm:t>
    </dgm:pt>
    <dgm:pt modelId="{9ADF2E5E-96D8-454E-A2E9-2C3255E06AC3}" type="parTrans" cxnId="{E0801F07-CF8F-4E2B-A441-53B335788D68}">
      <dgm:prSet/>
      <dgm:spPr/>
      <dgm:t>
        <a:bodyPr/>
        <a:lstStyle/>
        <a:p>
          <a:endParaRPr lang="ru-RU"/>
        </a:p>
      </dgm:t>
    </dgm:pt>
    <dgm:pt modelId="{514F30DD-9704-46DA-87BB-A7429AA4F979}" type="sibTrans" cxnId="{E0801F07-CF8F-4E2B-A441-53B335788D68}">
      <dgm:prSet/>
      <dgm:spPr/>
      <dgm:t>
        <a:bodyPr/>
        <a:lstStyle/>
        <a:p>
          <a:endParaRPr lang="ru-RU"/>
        </a:p>
      </dgm:t>
    </dgm:pt>
    <dgm:pt modelId="{A789EBF2-1BBD-4C14-8B24-35BC4486D00C}">
      <dgm:prSet phldrT="[Текст]" phldr="1"/>
      <dgm:spPr/>
      <dgm:t>
        <a:bodyPr/>
        <a:lstStyle/>
        <a:p>
          <a:endParaRPr lang="ru-RU" sz="1500" dirty="0"/>
        </a:p>
      </dgm:t>
    </dgm:pt>
    <dgm:pt modelId="{350714C9-F0F8-459B-ABCF-E7AF7DE12134}" type="parTrans" cxnId="{73A4B793-4A76-4D5C-AAB0-2D55565BDDEE}">
      <dgm:prSet/>
      <dgm:spPr/>
      <dgm:t>
        <a:bodyPr/>
        <a:lstStyle/>
        <a:p>
          <a:endParaRPr lang="ru-RU"/>
        </a:p>
      </dgm:t>
    </dgm:pt>
    <dgm:pt modelId="{33E2156B-0C3C-426E-AD3C-1FEAC104B0F4}" type="sibTrans" cxnId="{73A4B793-4A76-4D5C-AAB0-2D55565BDDEE}">
      <dgm:prSet/>
      <dgm:spPr/>
      <dgm:t>
        <a:bodyPr/>
        <a:lstStyle/>
        <a:p>
          <a:endParaRPr lang="ru-RU"/>
        </a:p>
      </dgm:t>
    </dgm:pt>
    <dgm:pt modelId="{E1988848-BA07-4EA4-8F1D-1C0C959DA693}">
      <dgm:prSet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особо дисциплинарной рабочей группы по внедрению предложений </a:t>
          </a:r>
          <a:endParaRPr lang="ru-RU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D7B07B1-2571-4689-9A13-A8B51CC31259}" type="parTrans" cxnId="{412F34D3-288C-4889-986D-D701B85D58FF}">
      <dgm:prSet/>
      <dgm:spPr/>
      <dgm:t>
        <a:bodyPr/>
        <a:lstStyle/>
        <a:p>
          <a:endParaRPr lang="ru-RU"/>
        </a:p>
      </dgm:t>
    </dgm:pt>
    <dgm:pt modelId="{0E826031-E52A-43A7-A01F-0E7DD40E146B}" type="sibTrans" cxnId="{412F34D3-288C-4889-986D-D701B85D58FF}">
      <dgm:prSet/>
      <dgm:spPr/>
      <dgm:t>
        <a:bodyPr/>
        <a:lstStyle/>
        <a:p>
          <a:endParaRPr lang="ru-RU"/>
        </a:p>
      </dgm:t>
    </dgm:pt>
    <dgm:pt modelId="{780E9154-733D-4FD2-B518-9BBCBDC3AC4F}">
      <dgm:prSet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анализ полученных данных, определение проблем, разработка детального плана </a:t>
          </a:r>
          <a:endParaRPr lang="ru-RU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8EA40D-C998-4900-A3EF-CD18F20AF5C9}" type="parTrans" cxnId="{79C84834-A17C-4DD7-8404-70F816F28040}">
      <dgm:prSet/>
      <dgm:spPr/>
      <dgm:t>
        <a:bodyPr/>
        <a:lstStyle/>
        <a:p>
          <a:endParaRPr lang="ru-RU"/>
        </a:p>
      </dgm:t>
    </dgm:pt>
    <dgm:pt modelId="{C1562D67-AAC4-43E6-8F9C-1416E3038164}" type="sibTrans" cxnId="{79C84834-A17C-4DD7-8404-70F816F28040}">
      <dgm:prSet/>
      <dgm:spPr/>
      <dgm:t>
        <a:bodyPr/>
        <a:lstStyle/>
        <a:p>
          <a:endParaRPr lang="ru-RU"/>
        </a:p>
      </dgm:t>
    </dgm:pt>
    <dgm:pt modelId="{1EDC39E4-FB69-47E5-BF1F-17D0880244FA}" type="pres">
      <dgm:prSet presAssocID="{DB45B647-1D38-4202-A5BA-E5A5ABE1CA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520987-DB14-4382-B491-AA00984F1E92}" type="pres">
      <dgm:prSet presAssocID="{E1988848-BA07-4EA4-8F1D-1C0C959DA693}" presName="comp" presStyleCnt="0"/>
      <dgm:spPr/>
    </dgm:pt>
    <dgm:pt modelId="{B0BAD98E-4CBB-4EC6-968D-01D7E2D480E2}" type="pres">
      <dgm:prSet presAssocID="{E1988848-BA07-4EA4-8F1D-1C0C959DA693}" presName="box" presStyleLbl="node1" presStyleIdx="0" presStyleCnt="3"/>
      <dgm:spPr/>
      <dgm:t>
        <a:bodyPr/>
        <a:lstStyle/>
        <a:p>
          <a:endParaRPr lang="ru-RU"/>
        </a:p>
      </dgm:t>
    </dgm:pt>
    <dgm:pt modelId="{763A425F-CDA0-492D-9B94-DCE5265EA1E7}" type="pres">
      <dgm:prSet presAssocID="{E1988848-BA07-4EA4-8F1D-1C0C959DA69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5E9F20-1D19-4522-8681-2167CEF2261B}" type="pres">
      <dgm:prSet presAssocID="{E1988848-BA07-4EA4-8F1D-1C0C959DA69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2333D-7FF4-4CFE-A5BD-6D421AF0C3D1}" type="pres">
      <dgm:prSet presAssocID="{0E826031-E52A-43A7-A01F-0E7DD40E146B}" presName="spacer" presStyleCnt="0"/>
      <dgm:spPr/>
    </dgm:pt>
    <dgm:pt modelId="{99F6016D-55DD-40DA-B31C-8B2E2BFD31F8}" type="pres">
      <dgm:prSet presAssocID="{2126C2A6-F5DC-48C5-885E-1A7BB861B776}" presName="comp" presStyleCnt="0"/>
      <dgm:spPr/>
    </dgm:pt>
    <dgm:pt modelId="{7DDE9FC7-6061-43BE-8F1F-1084275F61A9}" type="pres">
      <dgm:prSet presAssocID="{2126C2A6-F5DC-48C5-885E-1A7BB861B776}" presName="box" presStyleLbl="node1" presStyleIdx="1" presStyleCnt="3"/>
      <dgm:spPr/>
      <dgm:t>
        <a:bodyPr/>
        <a:lstStyle/>
        <a:p>
          <a:endParaRPr lang="ru-RU"/>
        </a:p>
      </dgm:t>
    </dgm:pt>
    <dgm:pt modelId="{B6B28980-2606-41E1-A19C-EAABDFBDB612}" type="pres">
      <dgm:prSet presAssocID="{2126C2A6-F5DC-48C5-885E-1A7BB861B77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801BDB1-50C4-4204-9E92-8224D80530C3}" type="pres">
      <dgm:prSet presAssocID="{2126C2A6-F5DC-48C5-885E-1A7BB861B77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90F83-A13D-4292-9DD7-C521A089346D}" type="pres">
      <dgm:prSet presAssocID="{E058CED6-8F96-4142-916A-9336108F75C6}" presName="spacer" presStyleCnt="0"/>
      <dgm:spPr/>
    </dgm:pt>
    <dgm:pt modelId="{C5E7D7AC-8BD2-45F6-BF86-E1B0167C5074}" type="pres">
      <dgm:prSet presAssocID="{780E9154-733D-4FD2-B518-9BBCBDC3AC4F}" presName="comp" presStyleCnt="0"/>
      <dgm:spPr/>
    </dgm:pt>
    <dgm:pt modelId="{D6C35EC4-CA5C-4ABD-B5C0-4CE7490A6715}" type="pres">
      <dgm:prSet presAssocID="{780E9154-733D-4FD2-B518-9BBCBDC3AC4F}" presName="box" presStyleLbl="node1" presStyleIdx="2" presStyleCnt="3"/>
      <dgm:spPr/>
      <dgm:t>
        <a:bodyPr/>
        <a:lstStyle/>
        <a:p>
          <a:endParaRPr lang="ru-RU"/>
        </a:p>
      </dgm:t>
    </dgm:pt>
    <dgm:pt modelId="{D0D923AF-A8C4-4071-AA01-EC92202A511D}" type="pres">
      <dgm:prSet presAssocID="{780E9154-733D-4FD2-B518-9BBCBDC3AC4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D3D5400-8B06-44EF-9840-560F8C2F2735}" type="pres">
      <dgm:prSet presAssocID="{780E9154-733D-4FD2-B518-9BBCBDC3AC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D7B73-B9E3-4BF7-9A31-C2525DB445E0}" type="presOf" srcId="{A789EBF2-1BBD-4C14-8B24-35BC4486D00C}" destId="{C801BDB1-50C4-4204-9E92-8224D80530C3}" srcOrd="1" destOrd="2" presId="urn:microsoft.com/office/officeart/2005/8/layout/vList4"/>
    <dgm:cxn modelId="{73A4B793-4A76-4D5C-AAB0-2D55565BDDEE}" srcId="{2126C2A6-F5DC-48C5-885E-1A7BB861B776}" destId="{A789EBF2-1BBD-4C14-8B24-35BC4486D00C}" srcOrd="1" destOrd="0" parTransId="{350714C9-F0F8-459B-ABCF-E7AF7DE12134}" sibTransId="{33E2156B-0C3C-426E-AD3C-1FEAC104B0F4}"/>
    <dgm:cxn modelId="{4B60A592-7F27-49A6-91C9-71AAFCAD5AD9}" type="presOf" srcId="{A789EBF2-1BBD-4C14-8B24-35BC4486D00C}" destId="{7DDE9FC7-6061-43BE-8F1F-1084275F61A9}" srcOrd="0" destOrd="2" presId="urn:microsoft.com/office/officeart/2005/8/layout/vList4"/>
    <dgm:cxn modelId="{59105520-B189-412E-ABF0-137CB1E95A45}" type="presOf" srcId="{DB45B647-1D38-4202-A5BA-E5A5ABE1CACE}" destId="{1EDC39E4-FB69-47E5-BF1F-17D0880244FA}" srcOrd="0" destOrd="0" presId="urn:microsoft.com/office/officeart/2005/8/layout/vList4"/>
    <dgm:cxn modelId="{A73F7F8E-9B90-4BAE-B9EE-8AD92BD9F973}" type="presOf" srcId="{780E9154-733D-4FD2-B518-9BBCBDC3AC4F}" destId="{D6C35EC4-CA5C-4ABD-B5C0-4CE7490A6715}" srcOrd="0" destOrd="0" presId="urn:microsoft.com/office/officeart/2005/8/layout/vList4"/>
    <dgm:cxn modelId="{E94D6EC3-CED2-4DE2-8714-D58E356CC93D}" srcId="{DB45B647-1D38-4202-A5BA-E5A5ABE1CACE}" destId="{2126C2A6-F5DC-48C5-885E-1A7BB861B776}" srcOrd="1" destOrd="0" parTransId="{7FB94802-A16B-49FE-B6BA-4BD3F39C97AF}" sibTransId="{E058CED6-8F96-4142-916A-9336108F75C6}"/>
    <dgm:cxn modelId="{E0801F07-CF8F-4E2B-A441-53B335788D68}" srcId="{2126C2A6-F5DC-48C5-885E-1A7BB861B776}" destId="{F8096ACC-D859-41F4-833F-BE0E49FC4FDE}" srcOrd="0" destOrd="0" parTransId="{9ADF2E5E-96D8-454E-A2E9-2C3255E06AC3}" sibTransId="{514F30DD-9704-46DA-87BB-A7429AA4F979}"/>
    <dgm:cxn modelId="{203613E5-EEC2-4FFB-8351-086DF85F4F09}" type="presOf" srcId="{780E9154-733D-4FD2-B518-9BBCBDC3AC4F}" destId="{BD3D5400-8B06-44EF-9840-560F8C2F2735}" srcOrd="1" destOrd="0" presId="urn:microsoft.com/office/officeart/2005/8/layout/vList4"/>
    <dgm:cxn modelId="{BE9E62D0-4F91-4987-949D-06A8E0F08A64}" type="presOf" srcId="{F8096ACC-D859-41F4-833F-BE0E49FC4FDE}" destId="{7DDE9FC7-6061-43BE-8F1F-1084275F61A9}" srcOrd="0" destOrd="1" presId="urn:microsoft.com/office/officeart/2005/8/layout/vList4"/>
    <dgm:cxn modelId="{2450398E-774D-40AD-AD5D-73E28CABA242}" type="presOf" srcId="{E1988848-BA07-4EA4-8F1D-1C0C959DA693}" destId="{B15E9F20-1D19-4522-8681-2167CEF2261B}" srcOrd="1" destOrd="0" presId="urn:microsoft.com/office/officeart/2005/8/layout/vList4"/>
    <dgm:cxn modelId="{ED1A5551-ADF8-4C96-9693-4075B4B60912}" type="presOf" srcId="{2126C2A6-F5DC-48C5-885E-1A7BB861B776}" destId="{C801BDB1-50C4-4204-9E92-8224D80530C3}" srcOrd="1" destOrd="0" presId="urn:microsoft.com/office/officeart/2005/8/layout/vList4"/>
    <dgm:cxn modelId="{E4031491-9F18-45E3-B9DC-7F5B2480EF57}" type="presOf" srcId="{F8096ACC-D859-41F4-833F-BE0E49FC4FDE}" destId="{C801BDB1-50C4-4204-9E92-8224D80530C3}" srcOrd="1" destOrd="1" presId="urn:microsoft.com/office/officeart/2005/8/layout/vList4"/>
    <dgm:cxn modelId="{3DADD64A-49A9-4F60-91E5-AA4BB5D960BE}" type="presOf" srcId="{2126C2A6-F5DC-48C5-885E-1A7BB861B776}" destId="{7DDE9FC7-6061-43BE-8F1F-1084275F61A9}" srcOrd="0" destOrd="0" presId="urn:microsoft.com/office/officeart/2005/8/layout/vList4"/>
    <dgm:cxn modelId="{309DBE74-D6D3-4520-A980-F98C2E3DC8AD}" type="presOf" srcId="{E1988848-BA07-4EA4-8F1D-1C0C959DA693}" destId="{B0BAD98E-4CBB-4EC6-968D-01D7E2D480E2}" srcOrd="0" destOrd="0" presId="urn:microsoft.com/office/officeart/2005/8/layout/vList4"/>
    <dgm:cxn modelId="{412F34D3-288C-4889-986D-D701B85D58FF}" srcId="{DB45B647-1D38-4202-A5BA-E5A5ABE1CACE}" destId="{E1988848-BA07-4EA4-8F1D-1C0C959DA693}" srcOrd="0" destOrd="0" parTransId="{AD7B07B1-2571-4689-9A13-A8B51CC31259}" sibTransId="{0E826031-E52A-43A7-A01F-0E7DD40E146B}"/>
    <dgm:cxn modelId="{79C84834-A17C-4DD7-8404-70F816F28040}" srcId="{DB45B647-1D38-4202-A5BA-E5A5ABE1CACE}" destId="{780E9154-733D-4FD2-B518-9BBCBDC3AC4F}" srcOrd="2" destOrd="0" parTransId="{C78EA40D-C998-4900-A3EF-CD18F20AF5C9}" sibTransId="{C1562D67-AAC4-43E6-8F9C-1416E3038164}"/>
    <dgm:cxn modelId="{37BB8032-A1B3-4DE6-AD1B-C20F698F9B70}" type="presParOf" srcId="{1EDC39E4-FB69-47E5-BF1F-17D0880244FA}" destId="{B7520987-DB14-4382-B491-AA00984F1E92}" srcOrd="0" destOrd="0" presId="urn:microsoft.com/office/officeart/2005/8/layout/vList4"/>
    <dgm:cxn modelId="{1A7165CC-6D9F-49AA-B076-10D4A2F03285}" type="presParOf" srcId="{B7520987-DB14-4382-B491-AA00984F1E92}" destId="{B0BAD98E-4CBB-4EC6-968D-01D7E2D480E2}" srcOrd="0" destOrd="0" presId="urn:microsoft.com/office/officeart/2005/8/layout/vList4"/>
    <dgm:cxn modelId="{46171308-9D17-4224-A50A-CBA21AC589F5}" type="presParOf" srcId="{B7520987-DB14-4382-B491-AA00984F1E92}" destId="{763A425F-CDA0-492D-9B94-DCE5265EA1E7}" srcOrd="1" destOrd="0" presId="urn:microsoft.com/office/officeart/2005/8/layout/vList4"/>
    <dgm:cxn modelId="{036B334F-9063-422D-AAC5-E18F2D85D96C}" type="presParOf" srcId="{B7520987-DB14-4382-B491-AA00984F1E92}" destId="{B15E9F20-1D19-4522-8681-2167CEF2261B}" srcOrd="2" destOrd="0" presId="urn:microsoft.com/office/officeart/2005/8/layout/vList4"/>
    <dgm:cxn modelId="{1F9BEBA6-50B2-49A1-8AA7-8ED162D96DFE}" type="presParOf" srcId="{1EDC39E4-FB69-47E5-BF1F-17D0880244FA}" destId="{6822333D-7FF4-4CFE-A5BD-6D421AF0C3D1}" srcOrd="1" destOrd="0" presId="urn:microsoft.com/office/officeart/2005/8/layout/vList4"/>
    <dgm:cxn modelId="{59AA94CB-038A-4768-9886-E2A1428AF4BE}" type="presParOf" srcId="{1EDC39E4-FB69-47E5-BF1F-17D0880244FA}" destId="{99F6016D-55DD-40DA-B31C-8B2E2BFD31F8}" srcOrd="2" destOrd="0" presId="urn:microsoft.com/office/officeart/2005/8/layout/vList4"/>
    <dgm:cxn modelId="{00B924A7-3750-45F9-B905-6E292BBFB14E}" type="presParOf" srcId="{99F6016D-55DD-40DA-B31C-8B2E2BFD31F8}" destId="{7DDE9FC7-6061-43BE-8F1F-1084275F61A9}" srcOrd="0" destOrd="0" presId="urn:microsoft.com/office/officeart/2005/8/layout/vList4"/>
    <dgm:cxn modelId="{A6E20062-035F-41E0-A10B-F681C643CDDF}" type="presParOf" srcId="{99F6016D-55DD-40DA-B31C-8B2E2BFD31F8}" destId="{B6B28980-2606-41E1-A19C-EAABDFBDB612}" srcOrd="1" destOrd="0" presId="urn:microsoft.com/office/officeart/2005/8/layout/vList4"/>
    <dgm:cxn modelId="{26F65A7A-892A-46B3-A3EB-03F53C1228F6}" type="presParOf" srcId="{99F6016D-55DD-40DA-B31C-8B2E2BFD31F8}" destId="{C801BDB1-50C4-4204-9E92-8224D80530C3}" srcOrd="2" destOrd="0" presId="urn:microsoft.com/office/officeart/2005/8/layout/vList4"/>
    <dgm:cxn modelId="{09F11576-984A-482E-B67F-C54562218C82}" type="presParOf" srcId="{1EDC39E4-FB69-47E5-BF1F-17D0880244FA}" destId="{37290F83-A13D-4292-9DD7-C521A089346D}" srcOrd="3" destOrd="0" presId="urn:microsoft.com/office/officeart/2005/8/layout/vList4"/>
    <dgm:cxn modelId="{F9149131-08EC-4F66-BF92-287D462E54D2}" type="presParOf" srcId="{1EDC39E4-FB69-47E5-BF1F-17D0880244FA}" destId="{C5E7D7AC-8BD2-45F6-BF86-E1B0167C5074}" srcOrd="4" destOrd="0" presId="urn:microsoft.com/office/officeart/2005/8/layout/vList4"/>
    <dgm:cxn modelId="{83F6175B-7A36-42EE-AD3F-72A96E1AC450}" type="presParOf" srcId="{C5E7D7AC-8BD2-45F6-BF86-E1B0167C5074}" destId="{D6C35EC4-CA5C-4ABD-B5C0-4CE7490A6715}" srcOrd="0" destOrd="0" presId="urn:microsoft.com/office/officeart/2005/8/layout/vList4"/>
    <dgm:cxn modelId="{65B1C1F3-6CE1-42C7-8A90-148467A63C85}" type="presParOf" srcId="{C5E7D7AC-8BD2-45F6-BF86-E1B0167C5074}" destId="{D0D923AF-A8C4-4071-AA01-EC92202A511D}" srcOrd="1" destOrd="0" presId="urn:microsoft.com/office/officeart/2005/8/layout/vList4"/>
    <dgm:cxn modelId="{D16783CC-5737-4AB2-B783-138FACA9D001}" type="presParOf" srcId="{C5E7D7AC-8BD2-45F6-BF86-E1B0167C5074}" destId="{BD3D5400-8B06-44EF-9840-560F8C2F27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5B647-1D38-4202-A5BA-E5A5ABE1CAC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26C2A6-F5DC-48C5-885E-1A7BB861B776}">
      <dgm:prSet phldrT="[Текст]" custT="1"/>
      <dgm:spPr/>
      <dgm:t>
        <a:bodyPr/>
        <a:lstStyle/>
        <a:p>
          <a:endParaRPr lang="ru-RU" sz="1900" dirty="0" smtClean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постоянных и временных рабочих групп</a:t>
          </a:r>
          <a:endParaRPr lang="ru-RU" sz="2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B94802-A16B-49FE-B6BA-4BD3F39C97AF}" type="parTrans" cxnId="{E94D6EC3-CED2-4DE2-8714-D58E356CC93D}">
      <dgm:prSet/>
      <dgm:spPr/>
      <dgm:t>
        <a:bodyPr/>
        <a:lstStyle/>
        <a:p>
          <a:endParaRPr lang="ru-RU"/>
        </a:p>
      </dgm:t>
    </dgm:pt>
    <dgm:pt modelId="{E058CED6-8F96-4142-916A-9336108F75C6}" type="sibTrans" cxnId="{E94D6EC3-CED2-4DE2-8714-D58E356CC93D}">
      <dgm:prSet/>
      <dgm:spPr/>
      <dgm:t>
        <a:bodyPr/>
        <a:lstStyle/>
        <a:p>
          <a:endParaRPr lang="ru-RU"/>
        </a:p>
      </dgm:t>
    </dgm:pt>
    <dgm:pt modelId="{A789EBF2-1BBD-4C14-8B24-35BC4486D00C}">
      <dgm:prSet phldrT="[Текст]" phldr="1"/>
      <dgm:spPr/>
      <dgm:t>
        <a:bodyPr/>
        <a:lstStyle/>
        <a:p>
          <a:endParaRPr lang="ru-RU" sz="1500" dirty="0"/>
        </a:p>
      </dgm:t>
    </dgm:pt>
    <dgm:pt modelId="{350714C9-F0F8-459B-ABCF-E7AF7DE12134}" type="parTrans" cxnId="{73A4B793-4A76-4D5C-AAB0-2D55565BDDEE}">
      <dgm:prSet/>
      <dgm:spPr/>
      <dgm:t>
        <a:bodyPr/>
        <a:lstStyle/>
        <a:p>
          <a:endParaRPr lang="ru-RU"/>
        </a:p>
      </dgm:t>
    </dgm:pt>
    <dgm:pt modelId="{33E2156B-0C3C-426E-AD3C-1FEAC104B0F4}" type="sibTrans" cxnId="{73A4B793-4A76-4D5C-AAB0-2D55565BDDEE}">
      <dgm:prSet/>
      <dgm:spPr/>
      <dgm:t>
        <a:bodyPr/>
        <a:lstStyle/>
        <a:p>
          <a:endParaRPr lang="ru-RU"/>
        </a:p>
      </dgm:t>
    </dgm:pt>
    <dgm:pt modelId="{E1988848-BA07-4EA4-8F1D-1C0C959DA693}">
      <dgm:prSet custT="1"/>
      <dgm:spPr/>
      <dgm:t>
        <a:bodyPr/>
        <a:lstStyle/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цикла обучающих мероприятий </a:t>
          </a:r>
          <a:endParaRPr lang="ru-RU" sz="2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D7B07B1-2571-4689-9A13-A8B51CC31259}" type="parTrans" cxnId="{412F34D3-288C-4889-986D-D701B85D58FF}">
      <dgm:prSet/>
      <dgm:spPr/>
      <dgm:t>
        <a:bodyPr/>
        <a:lstStyle/>
        <a:p>
          <a:endParaRPr lang="ru-RU"/>
        </a:p>
      </dgm:t>
    </dgm:pt>
    <dgm:pt modelId="{0E826031-E52A-43A7-A01F-0E7DD40E146B}" type="sibTrans" cxnId="{412F34D3-288C-4889-986D-D701B85D58FF}">
      <dgm:prSet/>
      <dgm:spPr/>
      <dgm:t>
        <a:bodyPr/>
        <a:lstStyle/>
        <a:p>
          <a:endParaRPr lang="ru-RU"/>
        </a:p>
      </dgm:t>
    </dgm:pt>
    <dgm:pt modelId="{780E9154-733D-4FD2-B518-9BBCBDC3AC4F}">
      <dgm:prSet custT="1"/>
      <dgm:spPr/>
      <dgm:t>
        <a:bodyPr/>
        <a:lstStyle/>
        <a:p>
          <a:r>
            <a:rPr lang="ru-RU" sz="3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регулярные мероприятия по анализу результатов работы </a:t>
          </a:r>
          <a:endParaRPr lang="ru-RU" sz="2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8EA40D-C998-4900-A3EF-CD18F20AF5C9}" type="parTrans" cxnId="{79C84834-A17C-4DD7-8404-70F816F28040}">
      <dgm:prSet/>
      <dgm:spPr/>
      <dgm:t>
        <a:bodyPr/>
        <a:lstStyle/>
        <a:p>
          <a:endParaRPr lang="ru-RU"/>
        </a:p>
      </dgm:t>
    </dgm:pt>
    <dgm:pt modelId="{C1562D67-AAC4-43E6-8F9C-1416E3038164}" type="sibTrans" cxnId="{79C84834-A17C-4DD7-8404-70F816F28040}">
      <dgm:prSet/>
      <dgm:spPr/>
      <dgm:t>
        <a:bodyPr/>
        <a:lstStyle/>
        <a:p>
          <a:endParaRPr lang="ru-RU"/>
        </a:p>
      </dgm:t>
    </dgm:pt>
    <dgm:pt modelId="{1EDC39E4-FB69-47E5-BF1F-17D0880244FA}" type="pres">
      <dgm:prSet presAssocID="{DB45B647-1D38-4202-A5BA-E5A5ABE1CA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520987-DB14-4382-B491-AA00984F1E92}" type="pres">
      <dgm:prSet presAssocID="{E1988848-BA07-4EA4-8F1D-1C0C959DA693}" presName="comp" presStyleCnt="0"/>
      <dgm:spPr/>
    </dgm:pt>
    <dgm:pt modelId="{B0BAD98E-4CBB-4EC6-968D-01D7E2D480E2}" type="pres">
      <dgm:prSet presAssocID="{E1988848-BA07-4EA4-8F1D-1C0C959DA693}" presName="box" presStyleLbl="node1" presStyleIdx="0" presStyleCnt="3" custLinFactNeighborX="1876" custLinFactNeighborY="7113"/>
      <dgm:spPr/>
      <dgm:t>
        <a:bodyPr/>
        <a:lstStyle/>
        <a:p>
          <a:endParaRPr lang="ru-RU"/>
        </a:p>
      </dgm:t>
    </dgm:pt>
    <dgm:pt modelId="{763A425F-CDA0-492D-9B94-DCE5265EA1E7}" type="pres">
      <dgm:prSet presAssocID="{E1988848-BA07-4EA4-8F1D-1C0C959DA69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5E9F20-1D19-4522-8681-2167CEF2261B}" type="pres">
      <dgm:prSet presAssocID="{E1988848-BA07-4EA4-8F1D-1C0C959DA69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2333D-7FF4-4CFE-A5BD-6D421AF0C3D1}" type="pres">
      <dgm:prSet presAssocID="{0E826031-E52A-43A7-A01F-0E7DD40E146B}" presName="spacer" presStyleCnt="0"/>
      <dgm:spPr/>
    </dgm:pt>
    <dgm:pt modelId="{99F6016D-55DD-40DA-B31C-8B2E2BFD31F8}" type="pres">
      <dgm:prSet presAssocID="{2126C2A6-F5DC-48C5-885E-1A7BB861B776}" presName="comp" presStyleCnt="0"/>
      <dgm:spPr/>
    </dgm:pt>
    <dgm:pt modelId="{7DDE9FC7-6061-43BE-8F1F-1084275F61A9}" type="pres">
      <dgm:prSet presAssocID="{2126C2A6-F5DC-48C5-885E-1A7BB861B776}" presName="box" presStyleLbl="node1" presStyleIdx="1" presStyleCnt="3"/>
      <dgm:spPr/>
      <dgm:t>
        <a:bodyPr/>
        <a:lstStyle/>
        <a:p>
          <a:endParaRPr lang="ru-RU"/>
        </a:p>
      </dgm:t>
    </dgm:pt>
    <dgm:pt modelId="{B6B28980-2606-41E1-A19C-EAABDFBDB612}" type="pres">
      <dgm:prSet presAssocID="{2126C2A6-F5DC-48C5-885E-1A7BB861B77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801BDB1-50C4-4204-9E92-8224D80530C3}" type="pres">
      <dgm:prSet presAssocID="{2126C2A6-F5DC-48C5-885E-1A7BB861B77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90F83-A13D-4292-9DD7-C521A089346D}" type="pres">
      <dgm:prSet presAssocID="{E058CED6-8F96-4142-916A-9336108F75C6}" presName="spacer" presStyleCnt="0"/>
      <dgm:spPr/>
    </dgm:pt>
    <dgm:pt modelId="{C5E7D7AC-8BD2-45F6-BF86-E1B0167C5074}" type="pres">
      <dgm:prSet presAssocID="{780E9154-733D-4FD2-B518-9BBCBDC3AC4F}" presName="comp" presStyleCnt="0"/>
      <dgm:spPr/>
    </dgm:pt>
    <dgm:pt modelId="{D6C35EC4-CA5C-4ABD-B5C0-4CE7490A6715}" type="pres">
      <dgm:prSet presAssocID="{780E9154-733D-4FD2-B518-9BBCBDC3AC4F}" presName="box" presStyleLbl="node1" presStyleIdx="2" presStyleCnt="3"/>
      <dgm:spPr/>
      <dgm:t>
        <a:bodyPr/>
        <a:lstStyle/>
        <a:p>
          <a:endParaRPr lang="ru-RU"/>
        </a:p>
      </dgm:t>
    </dgm:pt>
    <dgm:pt modelId="{D0D923AF-A8C4-4071-AA01-EC92202A511D}" type="pres">
      <dgm:prSet presAssocID="{780E9154-733D-4FD2-B518-9BBCBDC3AC4F}" presName="img" presStyleLbl="fgImgPlace1" presStyleIdx="2" presStyleCnt="3" custLinFactNeighborX="-3590" custLinFactNeighborY="140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D3D5400-8B06-44EF-9840-560F8C2F2735}" type="pres">
      <dgm:prSet presAssocID="{780E9154-733D-4FD2-B518-9BBCBDC3AC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B5504-376F-4974-B667-3D0602EDEB06}" type="presOf" srcId="{DB45B647-1D38-4202-A5BA-E5A5ABE1CACE}" destId="{1EDC39E4-FB69-47E5-BF1F-17D0880244FA}" srcOrd="0" destOrd="0" presId="urn:microsoft.com/office/officeart/2005/8/layout/vList4"/>
    <dgm:cxn modelId="{73A4B793-4A76-4D5C-AAB0-2D55565BDDEE}" srcId="{2126C2A6-F5DC-48C5-885E-1A7BB861B776}" destId="{A789EBF2-1BBD-4C14-8B24-35BC4486D00C}" srcOrd="0" destOrd="0" parTransId="{350714C9-F0F8-459B-ABCF-E7AF7DE12134}" sibTransId="{33E2156B-0C3C-426E-AD3C-1FEAC104B0F4}"/>
    <dgm:cxn modelId="{A33F2522-4ACE-4076-8120-930B908F585E}" type="presOf" srcId="{A789EBF2-1BBD-4C14-8B24-35BC4486D00C}" destId="{C801BDB1-50C4-4204-9E92-8224D80530C3}" srcOrd="1" destOrd="1" presId="urn:microsoft.com/office/officeart/2005/8/layout/vList4"/>
    <dgm:cxn modelId="{BB6F2471-21EE-4310-8CB4-D75924E64CF6}" type="presOf" srcId="{A789EBF2-1BBD-4C14-8B24-35BC4486D00C}" destId="{7DDE9FC7-6061-43BE-8F1F-1084275F61A9}" srcOrd="0" destOrd="1" presId="urn:microsoft.com/office/officeart/2005/8/layout/vList4"/>
    <dgm:cxn modelId="{FB07847E-4D62-4D9F-B34A-F9966A0BF002}" type="presOf" srcId="{E1988848-BA07-4EA4-8F1D-1C0C959DA693}" destId="{B0BAD98E-4CBB-4EC6-968D-01D7E2D480E2}" srcOrd="0" destOrd="0" presId="urn:microsoft.com/office/officeart/2005/8/layout/vList4"/>
    <dgm:cxn modelId="{6E915D02-895F-4ADE-B142-04BC10B726B6}" type="presOf" srcId="{2126C2A6-F5DC-48C5-885E-1A7BB861B776}" destId="{7DDE9FC7-6061-43BE-8F1F-1084275F61A9}" srcOrd="0" destOrd="0" presId="urn:microsoft.com/office/officeart/2005/8/layout/vList4"/>
    <dgm:cxn modelId="{E94D6EC3-CED2-4DE2-8714-D58E356CC93D}" srcId="{DB45B647-1D38-4202-A5BA-E5A5ABE1CACE}" destId="{2126C2A6-F5DC-48C5-885E-1A7BB861B776}" srcOrd="1" destOrd="0" parTransId="{7FB94802-A16B-49FE-B6BA-4BD3F39C97AF}" sibTransId="{E058CED6-8F96-4142-916A-9336108F75C6}"/>
    <dgm:cxn modelId="{9CE7DB6D-367B-4B75-AD1D-7AB9A66CCFF4}" type="presOf" srcId="{E1988848-BA07-4EA4-8F1D-1C0C959DA693}" destId="{B15E9F20-1D19-4522-8681-2167CEF2261B}" srcOrd="1" destOrd="0" presId="urn:microsoft.com/office/officeart/2005/8/layout/vList4"/>
    <dgm:cxn modelId="{6B821AFF-2632-4303-AA6F-BE6995480573}" type="presOf" srcId="{2126C2A6-F5DC-48C5-885E-1A7BB861B776}" destId="{C801BDB1-50C4-4204-9E92-8224D80530C3}" srcOrd="1" destOrd="0" presId="urn:microsoft.com/office/officeart/2005/8/layout/vList4"/>
    <dgm:cxn modelId="{4D32F571-FA96-4CF1-A6DB-681CCFE6071A}" type="presOf" srcId="{780E9154-733D-4FD2-B518-9BBCBDC3AC4F}" destId="{BD3D5400-8B06-44EF-9840-560F8C2F2735}" srcOrd="1" destOrd="0" presId="urn:microsoft.com/office/officeart/2005/8/layout/vList4"/>
    <dgm:cxn modelId="{68EDD765-CF8A-4B63-AB1B-2F1C70F002AA}" type="presOf" srcId="{780E9154-733D-4FD2-B518-9BBCBDC3AC4F}" destId="{D6C35EC4-CA5C-4ABD-B5C0-4CE7490A6715}" srcOrd="0" destOrd="0" presId="urn:microsoft.com/office/officeart/2005/8/layout/vList4"/>
    <dgm:cxn modelId="{412F34D3-288C-4889-986D-D701B85D58FF}" srcId="{DB45B647-1D38-4202-A5BA-E5A5ABE1CACE}" destId="{E1988848-BA07-4EA4-8F1D-1C0C959DA693}" srcOrd="0" destOrd="0" parTransId="{AD7B07B1-2571-4689-9A13-A8B51CC31259}" sibTransId="{0E826031-E52A-43A7-A01F-0E7DD40E146B}"/>
    <dgm:cxn modelId="{79C84834-A17C-4DD7-8404-70F816F28040}" srcId="{DB45B647-1D38-4202-A5BA-E5A5ABE1CACE}" destId="{780E9154-733D-4FD2-B518-9BBCBDC3AC4F}" srcOrd="2" destOrd="0" parTransId="{C78EA40D-C998-4900-A3EF-CD18F20AF5C9}" sibTransId="{C1562D67-AAC4-43E6-8F9C-1416E3038164}"/>
    <dgm:cxn modelId="{A6CC4DD3-B777-439F-8903-7C6CCB67DC50}" type="presParOf" srcId="{1EDC39E4-FB69-47E5-BF1F-17D0880244FA}" destId="{B7520987-DB14-4382-B491-AA00984F1E92}" srcOrd="0" destOrd="0" presId="urn:microsoft.com/office/officeart/2005/8/layout/vList4"/>
    <dgm:cxn modelId="{BC02E775-F96B-4BD3-93D8-696595228A4F}" type="presParOf" srcId="{B7520987-DB14-4382-B491-AA00984F1E92}" destId="{B0BAD98E-4CBB-4EC6-968D-01D7E2D480E2}" srcOrd="0" destOrd="0" presId="urn:microsoft.com/office/officeart/2005/8/layout/vList4"/>
    <dgm:cxn modelId="{C6A92E58-D327-4DAF-9CA6-B397C8FFC4AA}" type="presParOf" srcId="{B7520987-DB14-4382-B491-AA00984F1E92}" destId="{763A425F-CDA0-492D-9B94-DCE5265EA1E7}" srcOrd="1" destOrd="0" presId="urn:microsoft.com/office/officeart/2005/8/layout/vList4"/>
    <dgm:cxn modelId="{D1923C7C-2663-42A0-B572-0CF66DF98743}" type="presParOf" srcId="{B7520987-DB14-4382-B491-AA00984F1E92}" destId="{B15E9F20-1D19-4522-8681-2167CEF2261B}" srcOrd="2" destOrd="0" presId="urn:microsoft.com/office/officeart/2005/8/layout/vList4"/>
    <dgm:cxn modelId="{BFDB7FF5-F8FF-44E2-BBC9-5CFB3AA0845A}" type="presParOf" srcId="{1EDC39E4-FB69-47E5-BF1F-17D0880244FA}" destId="{6822333D-7FF4-4CFE-A5BD-6D421AF0C3D1}" srcOrd="1" destOrd="0" presId="urn:microsoft.com/office/officeart/2005/8/layout/vList4"/>
    <dgm:cxn modelId="{0AEB22A9-97D6-462F-972A-A92C0EE282D9}" type="presParOf" srcId="{1EDC39E4-FB69-47E5-BF1F-17D0880244FA}" destId="{99F6016D-55DD-40DA-B31C-8B2E2BFD31F8}" srcOrd="2" destOrd="0" presId="urn:microsoft.com/office/officeart/2005/8/layout/vList4"/>
    <dgm:cxn modelId="{10A3EC88-8726-42FB-8DE4-CAE607150954}" type="presParOf" srcId="{99F6016D-55DD-40DA-B31C-8B2E2BFD31F8}" destId="{7DDE9FC7-6061-43BE-8F1F-1084275F61A9}" srcOrd="0" destOrd="0" presId="urn:microsoft.com/office/officeart/2005/8/layout/vList4"/>
    <dgm:cxn modelId="{467E6D98-4951-4C51-9591-4007C3C51EB4}" type="presParOf" srcId="{99F6016D-55DD-40DA-B31C-8B2E2BFD31F8}" destId="{B6B28980-2606-41E1-A19C-EAABDFBDB612}" srcOrd="1" destOrd="0" presId="urn:microsoft.com/office/officeart/2005/8/layout/vList4"/>
    <dgm:cxn modelId="{B7C5670A-78EE-437D-8048-321D425E4B91}" type="presParOf" srcId="{99F6016D-55DD-40DA-B31C-8B2E2BFD31F8}" destId="{C801BDB1-50C4-4204-9E92-8224D80530C3}" srcOrd="2" destOrd="0" presId="urn:microsoft.com/office/officeart/2005/8/layout/vList4"/>
    <dgm:cxn modelId="{7361A5F8-07BB-4F5E-933E-7FF7C6147D93}" type="presParOf" srcId="{1EDC39E4-FB69-47E5-BF1F-17D0880244FA}" destId="{37290F83-A13D-4292-9DD7-C521A089346D}" srcOrd="3" destOrd="0" presId="urn:microsoft.com/office/officeart/2005/8/layout/vList4"/>
    <dgm:cxn modelId="{070E72E4-61D5-46A4-9B4B-1536E1D903DA}" type="presParOf" srcId="{1EDC39E4-FB69-47E5-BF1F-17D0880244FA}" destId="{C5E7D7AC-8BD2-45F6-BF86-E1B0167C5074}" srcOrd="4" destOrd="0" presId="urn:microsoft.com/office/officeart/2005/8/layout/vList4"/>
    <dgm:cxn modelId="{5C299DBB-DFF1-42AC-9792-49C5373D08CF}" type="presParOf" srcId="{C5E7D7AC-8BD2-45F6-BF86-E1B0167C5074}" destId="{D6C35EC4-CA5C-4ABD-B5C0-4CE7490A6715}" srcOrd="0" destOrd="0" presId="urn:microsoft.com/office/officeart/2005/8/layout/vList4"/>
    <dgm:cxn modelId="{E7F83DF0-7DE7-465C-9754-2D843836ACBA}" type="presParOf" srcId="{C5E7D7AC-8BD2-45F6-BF86-E1B0167C5074}" destId="{D0D923AF-A8C4-4071-AA01-EC92202A511D}" srcOrd="1" destOrd="0" presId="urn:microsoft.com/office/officeart/2005/8/layout/vList4"/>
    <dgm:cxn modelId="{0CC51D58-9BDB-4769-BEDC-297DDDA11DCA}" type="presParOf" srcId="{C5E7D7AC-8BD2-45F6-BF86-E1B0167C5074}" destId="{BD3D5400-8B06-44EF-9840-560F8C2F27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F43166-1E64-496C-99A8-8EEFA7453A71}">
      <dsp:nvSpPr>
        <dsp:cNvPr id="0" name=""/>
        <dsp:cNvSpPr/>
      </dsp:nvSpPr>
      <dsp:spPr>
        <a:xfrm>
          <a:off x="3744415" y="1799221"/>
          <a:ext cx="2872760" cy="304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39"/>
              </a:lnTo>
              <a:lnTo>
                <a:pt x="2872760" y="152139"/>
              </a:lnTo>
              <a:lnTo>
                <a:pt x="2872760" y="304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5F9-5CD4-464E-8C3E-58982FB922E8}">
      <dsp:nvSpPr>
        <dsp:cNvPr id="0" name=""/>
        <dsp:cNvSpPr/>
      </dsp:nvSpPr>
      <dsp:spPr>
        <a:xfrm>
          <a:off x="3744415" y="1799221"/>
          <a:ext cx="1055842" cy="304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39"/>
              </a:lnTo>
              <a:lnTo>
                <a:pt x="1055842" y="152139"/>
              </a:lnTo>
              <a:lnTo>
                <a:pt x="1055842" y="304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9C56E-11E2-4750-9A31-8D7714C887CD}">
      <dsp:nvSpPr>
        <dsp:cNvPr id="0" name=""/>
        <dsp:cNvSpPr/>
      </dsp:nvSpPr>
      <dsp:spPr>
        <a:xfrm>
          <a:off x="2933583" y="1799221"/>
          <a:ext cx="810832" cy="304279"/>
        </a:xfrm>
        <a:custGeom>
          <a:avLst/>
          <a:gdLst/>
          <a:ahLst/>
          <a:cxnLst/>
          <a:rect l="0" t="0" r="0" b="0"/>
          <a:pathLst>
            <a:path>
              <a:moveTo>
                <a:pt x="810832" y="0"/>
              </a:moveTo>
              <a:lnTo>
                <a:pt x="810832" y="152139"/>
              </a:lnTo>
              <a:lnTo>
                <a:pt x="0" y="152139"/>
              </a:lnTo>
              <a:lnTo>
                <a:pt x="0" y="304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8A999-188D-4D87-B4DC-176D4CA4D9C0}">
      <dsp:nvSpPr>
        <dsp:cNvPr id="0" name=""/>
        <dsp:cNvSpPr/>
      </dsp:nvSpPr>
      <dsp:spPr>
        <a:xfrm>
          <a:off x="930091" y="1799221"/>
          <a:ext cx="2814324" cy="304279"/>
        </a:xfrm>
        <a:custGeom>
          <a:avLst/>
          <a:gdLst/>
          <a:ahLst/>
          <a:cxnLst/>
          <a:rect l="0" t="0" r="0" b="0"/>
          <a:pathLst>
            <a:path>
              <a:moveTo>
                <a:pt x="2814324" y="0"/>
              </a:moveTo>
              <a:lnTo>
                <a:pt x="2814324" y="152139"/>
              </a:lnTo>
              <a:lnTo>
                <a:pt x="0" y="152139"/>
              </a:lnTo>
              <a:lnTo>
                <a:pt x="0" y="304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AE589-7CFC-4F93-AADB-C5DB3B039E6C}">
      <dsp:nvSpPr>
        <dsp:cNvPr id="0" name=""/>
        <dsp:cNvSpPr/>
      </dsp:nvSpPr>
      <dsp:spPr>
        <a:xfrm>
          <a:off x="2756261" y="2531"/>
          <a:ext cx="1976309" cy="1796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latin typeface="Times New Roman" pitchFamily="18" charset="0"/>
              <a:cs typeface="Times New Roman" pitchFamily="18" charset="0"/>
            </a:rPr>
            <a:t>Основные направления обеспечения качества медицинской помощи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756261" y="2531"/>
        <a:ext cx="1976309" cy="1796690"/>
      </dsp:txXfrm>
    </dsp:sp>
    <dsp:sp modelId="{3643F49A-1844-4743-9B15-9AD7E325B0EE}">
      <dsp:nvSpPr>
        <dsp:cNvPr id="0" name=""/>
        <dsp:cNvSpPr/>
      </dsp:nvSpPr>
      <dsp:spPr>
        <a:xfrm>
          <a:off x="76145" y="2103501"/>
          <a:ext cx="1707891" cy="14691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Times New Roman" pitchFamily="18" charset="0"/>
              <a:cs typeface="Times New Roman" pitchFamily="18" charset="0"/>
            </a:rPr>
            <a:t>Оптимизация организационной структуры системы медицинской помощи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6145" y="2103501"/>
        <a:ext cx="1707891" cy="1469133"/>
      </dsp:txXfrm>
    </dsp:sp>
    <dsp:sp modelId="{2B9B0D9F-279C-4352-ABD7-B44ACABE4E12}">
      <dsp:nvSpPr>
        <dsp:cNvPr id="0" name=""/>
        <dsp:cNvSpPr/>
      </dsp:nvSpPr>
      <dsp:spPr>
        <a:xfrm>
          <a:off x="2088316" y="2103501"/>
          <a:ext cx="1690533" cy="14943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Times New Roman" pitchFamily="18" charset="0"/>
              <a:cs typeface="Times New Roman" pitchFamily="18" charset="0"/>
            </a:rPr>
            <a:t>Стандартизация медицинской помощи и регулярный пересмотр стандартов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088316" y="2103501"/>
        <a:ext cx="1690533" cy="1494367"/>
      </dsp:txXfrm>
    </dsp:sp>
    <dsp:sp modelId="{7FF56BF0-633D-48A2-A7ED-1D177539BA96}">
      <dsp:nvSpPr>
        <dsp:cNvPr id="0" name=""/>
        <dsp:cNvSpPr/>
      </dsp:nvSpPr>
      <dsp:spPr>
        <a:xfrm>
          <a:off x="4083129" y="2103501"/>
          <a:ext cx="1434257" cy="1456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Times New Roman" pitchFamily="18" charset="0"/>
              <a:cs typeface="Times New Roman" pitchFamily="18" charset="0"/>
            </a:rPr>
            <a:t>Введение научно-обоснованной медицинской практики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083129" y="2103501"/>
        <a:ext cx="1434257" cy="1456651"/>
      </dsp:txXfrm>
    </dsp:sp>
    <dsp:sp modelId="{FD801350-B8CF-4E2E-BE73-652822037B0F}">
      <dsp:nvSpPr>
        <dsp:cNvPr id="0" name=""/>
        <dsp:cNvSpPr/>
      </dsp:nvSpPr>
      <dsp:spPr>
        <a:xfrm>
          <a:off x="5821666" y="2103501"/>
          <a:ext cx="1591019" cy="1460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Times New Roman" pitchFamily="18" charset="0"/>
              <a:cs typeface="Times New Roman" pitchFamily="18" charset="0"/>
            </a:rPr>
            <a:t>Организацию предоставления медицинской помощи ориентированной на пациента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821666" y="2103501"/>
        <a:ext cx="1591019" cy="14609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BAD98E-4CBB-4EC6-968D-01D7E2D480E2}">
      <dsp:nvSpPr>
        <dsp:cNvPr id="0" name=""/>
        <dsp:cNvSpPr/>
      </dsp:nvSpPr>
      <dsp:spPr>
        <a:xfrm>
          <a:off x="0" y="0"/>
          <a:ext cx="7488832" cy="1360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особо дисциплинарной рабочей группы по внедрению предложений </a:t>
          </a:r>
          <a:endParaRPr lang="ru-RU" sz="2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3767" y="0"/>
        <a:ext cx="5855064" cy="1360010"/>
      </dsp:txXfrm>
    </dsp:sp>
    <dsp:sp modelId="{763A425F-CDA0-492D-9B94-DCE5265EA1E7}">
      <dsp:nvSpPr>
        <dsp:cNvPr id="0" name=""/>
        <dsp:cNvSpPr/>
      </dsp:nvSpPr>
      <dsp:spPr>
        <a:xfrm>
          <a:off x="136001" y="136001"/>
          <a:ext cx="1497766" cy="1088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E9FC7-6061-43BE-8F1F-1084275F61A9}">
      <dsp:nvSpPr>
        <dsp:cNvPr id="0" name=""/>
        <dsp:cNvSpPr/>
      </dsp:nvSpPr>
      <dsp:spPr>
        <a:xfrm>
          <a:off x="0" y="1496011"/>
          <a:ext cx="7488832" cy="1360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самооценки (внутреннего аудита</a:t>
          </a:r>
          <a:endParaRPr lang="ru-RU" sz="2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1633767" y="1496011"/>
        <a:ext cx="5855064" cy="1360010"/>
      </dsp:txXfrm>
    </dsp:sp>
    <dsp:sp modelId="{B6B28980-2606-41E1-A19C-EAABDFBDB612}">
      <dsp:nvSpPr>
        <dsp:cNvPr id="0" name=""/>
        <dsp:cNvSpPr/>
      </dsp:nvSpPr>
      <dsp:spPr>
        <a:xfrm>
          <a:off x="136001" y="1632011"/>
          <a:ext cx="1497766" cy="1088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35EC4-CA5C-4ABD-B5C0-4CE7490A6715}">
      <dsp:nvSpPr>
        <dsp:cNvPr id="0" name=""/>
        <dsp:cNvSpPr/>
      </dsp:nvSpPr>
      <dsp:spPr>
        <a:xfrm>
          <a:off x="0" y="2992022"/>
          <a:ext cx="7488832" cy="1360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анализ полученных данных, определение проблем, разработка детального плана </a:t>
          </a:r>
          <a:endParaRPr lang="ru-RU" sz="2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3767" y="2992022"/>
        <a:ext cx="5855064" cy="1360010"/>
      </dsp:txXfrm>
    </dsp:sp>
    <dsp:sp modelId="{D0D923AF-A8C4-4071-AA01-EC92202A511D}">
      <dsp:nvSpPr>
        <dsp:cNvPr id="0" name=""/>
        <dsp:cNvSpPr/>
      </dsp:nvSpPr>
      <dsp:spPr>
        <a:xfrm>
          <a:off x="136001" y="3128023"/>
          <a:ext cx="1497766" cy="1088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BAD98E-4CBB-4EC6-968D-01D7E2D480E2}">
      <dsp:nvSpPr>
        <dsp:cNvPr id="0" name=""/>
        <dsp:cNvSpPr/>
      </dsp:nvSpPr>
      <dsp:spPr>
        <a:xfrm>
          <a:off x="0" y="100603"/>
          <a:ext cx="8229599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цикла обучающих мероприятий </a:t>
          </a:r>
          <a:endParaRPr lang="ru-RU" sz="2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7356" y="100603"/>
        <a:ext cx="6442243" cy="1414363"/>
      </dsp:txXfrm>
    </dsp:sp>
    <dsp:sp modelId="{763A425F-CDA0-492D-9B94-DCE5265EA1E7}">
      <dsp:nvSpPr>
        <dsp:cNvPr id="0" name=""/>
        <dsp:cNvSpPr/>
      </dsp:nvSpPr>
      <dsp:spPr>
        <a:xfrm>
          <a:off x="141436" y="141436"/>
          <a:ext cx="1645919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E9FC7-6061-43BE-8F1F-1084275F61A9}">
      <dsp:nvSpPr>
        <dsp:cNvPr id="0" name=""/>
        <dsp:cNvSpPr/>
      </dsp:nvSpPr>
      <dsp:spPr>
        <a:xfrm>
          <a:off x="0" y="1555799"/>
          <a:ext cx="8229599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постоянных и временных рабочих групп</a:t>
          </a:r>
          <a:endParaRPr lang="ru-RU" sz="2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1787356" y="1555799"/>
        <a:ext cx="6442243" cy="1414363"/>
      </dsp:txXfrm>
    </dsp:sp>
    <dsp:sp modelId="{B6B28980-2606-41E1-A19C-EAABDFBDB612}">
      <dsp:nvSpPr>
        <dsp:cNvPr id="0" name=""/>
        <dsp:cNvSpPr/>
      </dsp:nvSpPr>
      <dsp:spPr>
        <a:xfrm>
          <a:off x="141436" y="1697236"/>
          <a:ext cx="1645919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35EC4-CA5C-4ABD-B5C0-4CE7490A6715}">
      <dsp:nvSpPr>
        <dsp:cNvPr id="0" name=""/>
        <dsp:cNvSpPr/>
      </dsp:nvSpPr>
      <dsp:spPr>
        <a:xfrm>
          <a:off x="0" y="3111599"/>
          <a:ext cx="8229599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регулярные мероприятия по анализу результатов работы </a:t>
          </a:r>
          <a:endParaRPr lang="ru-RU" sz="2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7356" y="3111599"/>
        <a:ext cx="6442243" cy="1414363"/>
      </dsp:txXfrm>
    </dsp:sp>
    <dsp:sp modelId="{D0D923AF-A8C4-4071-AA01-EC92202A511D}">
      <dsp:nvSpPr>
        <dsp:cNvPr id="0" name=""/>
        <dsp:cNvSpPr/>
      </dsp:nvSpPr>
      <dsp:spPr>
        <a:xfrm>
          <a:off x="82347" y="3268955"/>
          <a:ext cx="1645919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8FE7-58FE-4A8C-B660-64111744A04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08F41-A5F9-438C-85AE-8BDE298A9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8F41-A5F9-438C-85AE-8BDE298A9E0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6BA5-D3FF-4A1D-B0C3-FE59B01238C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8B73-351A-4C61-A7DD-DE40E60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учреждение высшего образования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«СЕВЕРО-КАВКАЗСКИЙ ФЕДЕРАЛЬНЫЙ УНИВЕРСИТЕТ»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дополнительного образования и повышения квалификации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Программа профессиональной переподготовки «Менеджмент», тип «В»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7160840" cy="38884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Выпускная  аттестационная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системы менеджмента  качества в  здравоохранении (на примере ГБУЗ СК «Красногвардейская РБ»  </a:t>
            </a:r>
          </a:p>
          <a:p>
            <a:pPr algn="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Мальцева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Васильевна</a:t>
            </a:r>
          </a:p>
          <a:p>
            <a:pPr algn="r"/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учебной группы Мен (ПП)- 212</a:t>
            </a:r>
          </a:p>
          <a:p>
            <a:pPr algn="r"/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Парахина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Валентина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pPr algn="r"/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 эк. наук,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зав.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кафедрой 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менеджмента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СКФУ, профессор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95536" y="476672"/>
            <a:ext cx="828092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 расходов по статье «Увеличение  стоимости материальных активов»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5687949" y="4221088"/>
            <a:ext cx="3456051" cy="2030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https://pbs.twimg.com/media/EyZjzc2XMAQbkv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88232" cy="177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.mycdn.me/i?r=AzEPZsRbOZEKgBhR0XGMT1Rk5BrYApho1yWol1bVWGwITaaKTM5SRkZCeTgDn6uOyic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1792" y="0"/>
            <a:ext cx="187220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9712" y="476672"/>
            <a:ext cx="5256584" cy="936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Предпосылками к созданию системы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менеджмента качества выступают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484784"/>
            <a:ext cx="68407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 требований населения к получению качественной и высококвалифицированной медицинской помощи;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Необходимость в совершенствование процесса управления, для устойчивого развития и повышения конкурентоспособности</a:t>
            </a:r>
            <a:r>
              <a:rPr lang="ru-RU" sz="2000" dirty="0" smtClean="0"/>
              <a:t>;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dirty="0" smtClean="0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эффективности деятельности медицинских организаций;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Потребность в изменении процесса контроля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6347" y="0"/>
            <a:ext cx="4437652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4951" y="931132"/>
            <a:ext cx="3059430" cy="0"/>
          </a:xfrm>
          <a:custGeom>
            <a:avLst/>
            <a:gdLst/>
            <a:ahLst/>
            <a:cxnLst/>
            <a:rect l="l" t="t" r="r" b="b"/>
            <a:pathLst>
              <a:path w="3059429">
                <a:moveTo>
                  <a:pt x="0" y="0"/>
                </a:moveTo>
                <a:lnTo>
                  <a:pt x="3059049" y="0"/>
                </a:lnTo>
              </a:path>
            </a:pathLst>
          </a:custGeom>
          <a:ln w="46037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3501" y="931132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4603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5755" y="996696"/>
            <a:ext cx="6385560" cy="829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2864" y="1642364"/>
            <a:ext cx="755015" cy="473075"/>
          </a:xfrm>
          <a:custGeom>
            <a:avLst/>
            <a:gdLst/>
            <a:ahLst/>
            <a:cxnLst/>
            <a:rect l="l" t="t" r="r" b="b"/>
            <a:pathLst>
              <a:path w="755014" h="473075">
                <a:moveTo>
                  <a:pt x="0" y="0"/>
                </a:moveTo>
                <a:lnTo>
                  <a:pt x="0" y="472948"/>
                </a:lnTo>
                <a:lnTo>
                  <a:pt x="754507" y="472948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8211" y="1735835"/>
            <a:ext cx="4492751" cy="850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2864" y="1642364"/>
            <a:ext cx="723265" cy="2127885"/>
          </a:xfrm>
          <a:custGeom>
            <a:avLst/>
            <a:gdLst/>
            <a:ahLst/>
            <a:cxnLst/>
            <a:rect l="l" t="t" r="r" b="b"/>
            <a:pathLst>
              <a:path w="723264" h="2127885">
                <a:moveTo>
                  <a:pt x="0" y="0"/>
                </a:moveTo>
                <a:lnTo>
                  <a:pt x="0" y="2127885"/>
                </a:lnTo>
                <a:lnTo>
                  <a:pt x="722884" y="2127885"/>
                </a:lnTo>
              </a:path>
            </a:pathLst>
          </a:custGeom>
          <a:ln w="25399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6395" y="3378708"/>
            <a:ext cx="4486656" cy="85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2864" y="1642364"/>
            <a:ext cx="723265" cy="2794635"/>
          </a:xfrm>
          <a:custGeom>
            <a:avLst/>
            <a:gdLst/>
            <a:ahLst/>
            <a:cxnLst/>
            <a:rect l="l" t="t" r="r" b="b"/>
            <a:pathLst>
              <a:path w="723264" h="2794635">
                <a:moveTo>
                  <a:pt x="0" y="0"/>
                </a:moveTo>
                <a:lnTo>
                  <a:pt x="0" y="2794508"/>
                </a:lnTo>
                <a:lnTo>
                  <a:pt x="722884" y="2794508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6395" y="4099559"/>
            <a:ext cx="4466844" cy="731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2864" y="1642364"/>
            <a:ext cx="755015" cy="1287145"/>
          </a:xfrm>
          <a:custGeom>
            <a:avLst/>
            <a:gdLst/>
            <a:ahLst/>
            <a:cxnLst/>
            <a:rect l="l" t="t" r="r" b="b"/>
            <a:pathLst>
              <a:path w="755014" h="1287145">
                <a:moveTo>
                  <a:pt x="0" y="0"/>
                </a:moveTo>
                <a:lnTo>
                  <a:pt x="0" y="1286890"/>
                </a:lnTo>
                <a:lnTo>
                  <a:pt x="754507" y="1286890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6876" y="2156460"/>
            <a:ext cx="4523232" cy="1670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2864" y="1642364"/>
            <a:ext cx="730885" cy="3394075"/>
          </a:xfrm>
          <a:custGeom>
            <a:avLst/>
            <a:gdLst/>
            <a:ahLst/>
            <a:cxnLst/>
            <a:rect l="l" t="t" r="r" b="b"/>
            <a:pathLst>
              <a:path w="730885" h="3394075">
                <a:moveTo>
                  <a:pt x="0" y="0"/>
                </a:moveTo>
                <a:lnTo>
                  <a:pt x="0" y="3393821"/>
                </a:lnTo>
                <a:lnTo>
                  <a:pt x="730885" y="3393821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4016" y="4675632"/>
            <a:ext cx="4514087" cy="777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2864" y="1642364"/>
            <a:ext cx="755015" cy="4093210"/>
          </a:xfrm>
          <a:custGeom>
            <a:avLst/>
            <a:gdLst/>
            <a:ahLst/>
            <a:cxnLst/>
            <a:rect l="l" t="t" r="r" b="b"/>
            <a:pathLst>
              <a:path w="755014" h="4093210">
                <a:moveTo>
                  <a:pt x="0" y="0"/>
                </a:moveTo>
                <a:lnTo>
                  <a:pt x="0" y="4092968"/>
                </a:lnTo>
                <a:lnTo>
                  <a:pt x="754507" y="4092968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6876" y="5323332"/>
            <a:ext cx="4466844" cy="8793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31950" y="1188212"/>
            <a:ext cx="5259705" cy="4796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5" dirty="0">
                <a:solidFill>
                  <a:srgbClr val="17375E"/>
                </a:solidFill>
                <a:latin typeface="Trebuchet MS"/>
                <a:cs typeface="Trebuchet MS"/>
              </a:rPr>
              <a:t>Стратегия </a:t>
            </a:r>
            <a:r>
              <a:rPr sz="2000" b="1" spc="-135" dirty="0">
                <a:solidFill>
                  <a:srgbClr val="17375E"/>
                </a:solidFill>
                <a:latin typeface="Trebuchet MS"/>
                <a:cs typeface="Trebuchet MS"/>
              </a:rPr>
              <a:t>качества </a:t>
            </a:r>
            <a:r>
              <a:rPr sz="2000" b="1" spc="-105" dirty="0">
                <a:solidFill>
                  <a:srgbClr val="17375E"/>
                </a:solidFill>
                <a:latin typeface="Trebuchet MS"/>
                <a:cs typeface="Trebuchet MS"/>
              </a:rPr>
              <a:t>медицинской</a:t>
            </a:r>
            <a:r>
              <a:rPr sz="2000" b="1" spc="-225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2000" b="1" spc="-140" dirty="0">
                <a:solidFill>
                  <a:srgbClr val="17375E"/>
                </a:solidFill>
                <a:latin typeface="Trebuchet MS"/>
                <a:cs typeface="Trebuchet MS"/>
              </a:rPr>
              <a:t>деятельности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382395">
              <a:lnSpc>
                <a:spcPts val="2065"/>
              </a:lnSpc>
              <a:spcBef>
                <a:spcPts val="5"/>
              </a:spcBef>
            </a:pPr>
            <a:r>
              <a:rPr sz="1800" b="1" spc="-90" dirty="0">
                <a:solidFill>
                  <a:srgbClr val="17375E"/>
                </a:solidFill>
                <a:latin typeface="Trebuchet MS"/>
                <a:cs typeface="Trebuchet MS"/>
              </a:rPr>
              <a:t>Оптимизация </a:t>
            </a:r>
            <a:r>
              <a:rPr sz="1800" b="1" spc="-130" dirty="0">
                <a:solidFill>
                  <a:srgbClr val="17375E"/>
                </a:solidFill>
                <a:latin typeface="Trebuchet MS"/>
                <a:cs typeface="Trebuchet MS"/>
              </a:rPr>
              <a:t>структуры</a:t>
            </a:r>
            <a:r>
              <a:rPr sz="1800" b="1" spc="-175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1800" b="1" spc="-125" dirty="0">
                <a:solidFill>
                  <a:srgbClr val="17375E"/>
                </a:solidFill>
                <a:latin typeface="Trebuchet MS"/>
                <a:cs typeface="Trebuchet MS"/>
              </a:rPr>
              <a:t>системы</a:t>
            </a:r>
            <a:endParaRPr sz="1800" dirty="0">
              <a:latin typeface="Trebuchet MS"/>
              <a:cs typeface="Trebuchet MS"/>
            </a:endParaRPr>
          </a:p>
          <a:p>
            <a:pPr marL="1912620">
              <a:lnSpc>
                <a:spcPts val="2065"/>
              </a:lnSpc>
            </a:pPr>
            <a:r>
              <a:rPr sz="1800" b="1" spc="-105" dirty="0">
                <a:solidFill>
                  <a:srgbClr val="17375E"/>
                </a:solidFill>
                <a:latin typeface="Trebuchet MS"/>
                <a:cs typeface="Trebuchet MS"/>
              </a:rPr>
              <a:t>управления</a:t>
            </a:r>
            <a:r>
              <a:rPr sz="1800" b="1" spc="-165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17375E"/>
                </a:solidFill>
                <a:latin typeface="Trebuchet MS"/>
                <a:cs typeface="Trebuchet MS"/>
              </a:rPr>
              <a:t>качеством</a:t>
            </a:r>
            <a:endParaRPr sz="1800" dirty="0">
              <a:latin typeface="Trebuchet MS"/>
              <a:cs typeface="Trebuchet MS"/>
            </a:endParaRPr>
          </a:p>
          <a:p>
            <a:pPr marL="1212215" marR="331470" indent="1905" algn="ctr">
              <a:lnSpc>
                <a:spcPct val="101699"/>
              </a:lnSpc>
              <a:spcBef>
                <a:spcPts val="1250"/>
              </a:spcBef>
            </a:pPr>
            <a:r>
              <a:rPr sz="1800" b="1" spc="-80" dirty="0">
                <a:solidFill>
                  <a:srgbClr val="17375E"/>
                </a:solidFill>
                <a:latin typeface="Trebuchet MS"/>
                <a:cs typeface="Trebuchet MS"/>
              </a:rPr>
              <a:t>Формирование </a:t>
            </a:r>
            <a:r>
              <a:rPr sz="1800" b="1" spc="-75" dirty="0">
                <a:solidFill>
                  <a:srgbClr val="17375E"/>
                </a:solidFill>
                <a:latin typeface="Trebuchet MS"/>
                <a:cs typeface="Trebuchet MS"/>
              </a:rPr>
              <a:t>команды  </a:t>
            </a:r>
            <a:r>
              <a:rPr sz="1800" b="1" spc="-95" dirty="0">
                <a:solidFill>
                  <a:srgbClr val="17375E"/>
                </a:solidFill>
                <a:latin typeface="Trebuchet MS"/>
                <a:cs typeface="Trebuchet MS"/>
              </a:rPr>
              <a:t>единомышленников,</a:t>
            </a:r>
            <a:r>
              <a:rPr sz="1800" b="1" spc="-235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17375E"/>
                </a:solidFill>
                <a:latin typeface="Trebuchet MS"/>
                <a:cs typeface="Trebuchet MS"/>
              </a:rPr>
              <a:t>приверженных  идеологии</a:t>
            </a:r>
            <a:r>
              <a:rPr sz="1800" b="1" spc="-160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1800" b="1" spc="-125" dirty="0">
                <a:solidFill>
                  <a:srgbClr val="17375E"/>
                </a:solidFill>
                <a:latin typeface="Trebuchet MS"/>
                <a:cs typeface="Trebuchet MS"/>
              </a:rPr>
              <a:t>качества</a:t>
            </a:r>
            <a:endParaRPr sz="1800" dirty="0">
              <a:latin typeface="Trebuchet MS"/>
              <a:cs typeface="Trebuchet MS"/>
            </a:endParaRPr>
          </a:p>
          <a:p>
            <a:pPr marL="1744980" marR="961390" algn="ctr">
              <a:lnSpc>
                <a:spcPts val="1970"/>
              </a:lnSpc>
              <a:spcBef>
                <a:spcPts val="1285"/>
              </a:spcBef>
            </a:pPr>
            <a:r>
              <a:rPr sz="1800" b="1" spc="-105" dirty="0">
                <a:solidFill>
                  <a:srgbClr val="17375E"/>
                </a:solidFill>
                <a:latin typeface="Trebuchet MS"/>
                <a:cs typeface="Trebuchet MS"/>
              </a:rPr>
              <a:t>Внедрение</a:t>
            </a:r>
            <a:r>
              <a:rPr sz="1800" b="1" spc="-200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17375E"/>
                </a:solidFill>
                <a:latin typeface="Trebuchet MS"/>
                <a:cs typeface="Trebuchet MS"/>
              </a:rPr>
              <a:t>инструментов  </a:t>
            </a:r>
            <a:r>
              <a:rPr sz="1800" b="1" spc="-100" dirty="0">
                <a:solidFill>
                  <a:srgbClr val="17375E"/>
                </a:solidFill>
                <a:latin typeface="Trebuchet MS"/>
                <a:cs typeface="Trebuchet MS"/>
              </a:rPr>
              <a:t>менеджмента</a:t>
            </a:r>
            <a:r>
              <a:rPr sz="1800" b="1" spc="-180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1800" b="1" spc="-125" dirty="0">
                <a:solidFill>
                  <a:srgbClr val="17375E"/>
                </a:solidFill>
                <a:latin typeface="Trebuchet MS"/>
                <a:cs typeface="Trebuchet MS"/>
              </a:rPr>
              <a:t>качества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447800" indent="314960">
              <a:lnSpc>
                <a:spcPct val="100000"/>
              </a:lnSpc>
            </a:pPr>
            <a:r>
              <a:rPr sz="1800" b="1" spc="-60" dirty="0">
                <a:solidFill>
                  <a:srgbClr val="17375E"/>
                </a:solidFill>
                <a:latin typeface="Trebuchet MS"/>
                <a:cs typeface="Trebuchet MS"/>
              </a:rPr>
              <a:t>Минимизация</a:t>
            </a:r>
            <a:r>
              <a:rPr sz="1800" b="1" spc="-165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17375E"/>
                </a:solidFill>
                <a:latin typeface="Trebuchet MS"/>
                <a:cs typeface="Trebuchet MS"/>
              </a:rPr>
              <a:t>издержек</a:t>
            </a:r>
            <a:endParaRPr sz="1800" dirty="0">
              <a:latin typeface="Trebuchet MS"/>
              <a:cs typeface="Trebuchet MS"/>
            </a:endParaRPr>
          </a:p>
          <a:p>
            <a:pPr marL="1447800" marR="622935" algn="ctr">
              <a:lnSpc>
                <a:spcPct val="204199"/>
              </a:lnSpc>
              <a:spcBef>
                <a:spcPts val="420"/>
              </a:spcBef>
            </a:pPr>
            <a:r>
              <a:rPr sz="1800" b="1" spc="-95" dirty="0">
                <a:solidFill>
                  <a:srgbClr val="17375E"/>
                </a:solidFill>
                <a:latin typeface="Trebuchet MS"/>
                <a:cs typeface="Trebuchet MS"/>
              </a:rPr>
              <a:t>Оптимальная </a:t>
            </a:r>
            <a:r>
              <a:rPr sz="1800" b="1" spc="-100" dirty="0">
                <a:solidFill>
                  <a:srgbClr val="17375E"/>
                </a:solidFill>
                <a:latin typeface="Trebuchet MS"/>
                <a:cs typeface="Trebuchet MS"/>
              </a:rPr>
              <a:t>информатизация  </a:t>
            </a:r>
            <a:r>
              <a:rPr sz="1800" b="1" spc="-135" dirty="0">
                <a:solidFill>
                  <a:srgbClr val="17375E"/>
                </a:solidFill>
                <a:latin typeface="Trebuchet MS"/>
                <a:cs typeface="Trebuchet MS"/>
              </a:rPr>
              <a:t>Эффективное</a:t>
            </a:r>
            <a:r>
              <a:rPr sz="1800" b="1" spc="-145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17375E"/>
                </a:solidFill>
                <a:latin typeface="Trebuchet MS"/>
                <a:cs typeface="Trebuchet MS"/>
              </a:rPr>
              <a:t>внешнее</a:t>
            </a:r>
            <a:endParaRPr sz="1800" dirty="0">
              <a:latin typeface="Trebuchet MS"/>
              <a:cs typeface="Trebuchet MS"/>
            </a:endParaRPr>
          </a:p>
          <a:p>
            <a:pPr marL="817880" algn="ctr">
              <a:lnSpc>
                <a:spcPts val="1970"/>
              </a:lnSpc>
            </a:pPr>
            <a:r>
              <a:rPr sz="1800" b="1" spc="-105" dirty="0">
                <a:solidFill>
                  <a:srgbClr val="17375E"/>
                </a:solidFill>
                <a:latin typeface="Trebuchet MS"/>
                <a:cs typeface="Trebuchet MS"/>
              </a:rPr>
              <a:t>взаимодействие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04248" y="4653136"/>
            <a:ext cx="2232248" cy="16561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626870" y="179356"/>
            <a:ext cx="575754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39670" algn="l"/>
              </a:tabLst>
            </a:pPr>
            <a:endParaRPr spc="-114" dirty="0"/>
          </a:p>
        </p:txBody>
      </p:sp>
      <p:pic>
        <p:nvPicPr>
          <p:cNvPr id="22" name="Рисунок 21" descr="https://pbs.twimg.com/media/EyZjzc2XMAQbkvd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475656" cy="118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i.mycdn.me/i?r=AzEPZsRbOZEKgBhR0XGMT1Rk5BrYApho1yWol1bVWGwITaaKTM5SRkZCeTgDn6uOyic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31832" y="0"/>
            <a:ext cx="151216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 обеспечения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качества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s://pbs.twimg.com/media/EyZjzc2XMAQbkv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088232" cy="177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.mycdn.me/i?r=AzEPZsRbOZEKgBhR0XGMT1Rk5BrYApho1yWol1bVWGwITaaKTM5SRkZCeTgDn6uOy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872208" cy="185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Организационная диаграмма 96"/>
          <p:cNvGraphicFramePr/>
          <p:nvPr/>
        </p:nvGraphicFramePr>
        <p:xfrm>
          <a:off x="827584" y="1772816"/>
          <a:ext cx="748883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непрерывное образование персонала – основополагающий элемент процесса непрерывного улучшения качества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планирование работы с определением ответственных и сроков, а также контроль выполнения задач;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постоянная оценка как основная методика функционирования системы внутреннего контроля качества и безопасности медицинской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object 4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400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Условия внедрения системы менеджмента качества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bs.twimg.com/media/EyZjzc2XMAQbkv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088232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i.mycdn.me/i?r=AzEPZsRbOZEKgBhR0XGMT1Rk5BrYApho1yWol1bVWGwITaaKTM5SRkZCeTgDn6uOy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1792" y="0"/>
            <a:ext cx="18722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Этапы  внедрения СМК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s://pbs.twimg.com/media/EyZjzc2XMAQbkv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90770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.mycdn.me/i?r=AzEPZsRbOZEKgBhR0XGMT1Rk5BrYApho1yWol1bVWGwITaaKTM5SRkZCeTgDn6uOy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165618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899592" y="1556792"/>
          <a:ext cx="748883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.mycdn.me/i?r=AzEPZsRbOZEKgBhR0XGMT1Rk5BrYApho1yWol1bVWGwITaaKTM5SRkZCeTgDn6uOy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9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bs.twimg.com/media/EyZjzc2XMAQbkv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88232" cy="177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.mycdn.me/i?r=AzEPZsRbOZEKgBhR0XGMT1Rk5BrYApho1yWol1bVWGwITaaKTM5SRkZCeTgDn6uOy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85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2483768" y="274638"/>
            <a:ext cx="4464496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vert="horz" wrap="square" lIns="0" tIns="0" rIns="0" bIns="0" rtlCol="0" anchor="ctr"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 внедрения СМК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самостоятельное внедрение силами районной больницы с использованием потенциала собственных специалистов;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при внешней поддержке привлеченных специалистов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Способы внедрения  предложений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pbs.twimg.com/media/EyZjzc2XMAQbkv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6368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mycdn.me/i?r=AzEPZsRbOZEKgBhR0XGMT1Rk5BrYApho1yWol1bVWGwITaaKTM5SRkZCeTgDn6uOy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"/>
            <a:ext cx="176368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pbs.twimg.com/media/EyZjzc2XMAQbkv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4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i.mycdn.me/i?r=AzEPZsRbOZEKgBhR0XGMT1Rk5BrYApho1yWol1bVWGwITaaKTM5SRkZCeTgDn6uOy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792" y="0"/>
            <a:ext cx="18722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4"/>
          <p:cNvSpPr txBox="1">
            <a:spLocks/>
          </p:cNvSpPr>
          <p:nvPr/>
        </p:nvSpPr>
        <p:spPr>
          <a:xfrm>
            <a:off x="2195736" y="274638"/>
            <a:ext cx="5184576" cy="1426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07704" y="572344"/>
            <a:ext cx="547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Матрица оценки важности и удовлетворенности факторов деятельности ЛПУ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5" cstate="print"/>
          <a:srcRect l="38563" t="27563" r="20010" b="27335"/>
          <a:stretch>
            <a:fillRect/>
          </a:stretch>
        </p:blipFill>
        <p:spPr bwMode="auto">
          <a:xfrm>
            <a:off x="539552" y="1844824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72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доминирование архаичного подхода к контролю качества;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недостаток квалифицированных управленцев в сфере здравоохранения;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целевой финансовой поддержки со стороны органов управления здравоохранением субъектов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непрозрачная и малоэффективная система сбора и учета статистической информации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низкая эффективность управления ресурсами;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игнорирование процессного и системного подходов.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Проблемы внедрения СМК</a:t>
            </a:r>
            <a:endParaRPr lang="ru-RU" sz="3200" dirty="0"/>
          </a:p>
        </p:txBody>
      </p:sp>
      <p:pic>
        <p:nvPicPr>
          <p:cNvPr id="5" name="Рисунок 4" descr="https://pbs.twimg.com/media/EyZjzc2XMAQbkv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88232" cy="177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mycdn.me/i?r=AzEPZsRbOZEKgBhR0XGMT1Rk5BrYApho1yWol1bVWGwITaaKTM5SRkZCeTgDn6uOy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1792" y="0"/>
            <a:ext cx="1872208" cy="185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36" y="187545"/>
            <a:ext cx="6214911" cy="6263284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Считаю, что настала пора поставить качество во главу угла деятельности всех без исключения медицинских организаций.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сделать это должны сами организации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 организации, которые сегодня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закладывают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свой стратегический план внедрение интегрированной системы менеджмента качества, завтра окажутся нежизнеспособными.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любого вида и объема медицинской помощи должно проводиться в безопасной среде медицинской организации, независимо от ее организационно-правовой формы, размера и направления деятельности, с минимальной вероятностью развития существующих рисков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844824"/>
            <a:ext cx="2453540" cy="3689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8224" y="5517232"/>
            <a:ext cx="17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М.А. Мурашко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98022" y="6450829"/>
            <a:ext cx="544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Журнал «Вестник Росздравнадзора, №6 (2017 г.)</a:t>
            </a:r>
            <a:endParaRPr lang="ru-RU" dirty="0"/>
          </a:p>
        </p:txBody>
      </p:sp>
      <p:pic>
        <p:nvPicPr>
          <p:cNvPr id="9" name="Рисунок 8" descr="https://pbs.twimg.com/media/EyZjzc2XMAQbkv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7579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.mycdn.me/i?r=AzEPZsRbOZEKgBhR0XGMT1Rk5BrYApho1yWol1bVWGwITaaKTM5SRkZCeTgDn6uOy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"/>
            <a:ext cx="144016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02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phonoteka.org/uploads/posts/2021-05/1621514946_9-phonoteka_org-p-fon-svitok-dlya-teksta-1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5363409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724004">
            <a:off x="3233084" y="375328"/>
            <a:ext cx="3631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менеджмента качества является таким же обязательным требованием, как и соблюдение условий производства. Таким образом, управление качеством медицинскими услугами должно происходить посредством внедрения СМК.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г. Ставрополь, 2022г.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vert="horz" wrap="square" lIns="0" tIns="0" rIns="0" bIns="0" rtlCol="0" anchor="ctr">
            <a:normAutofit/>
          </a:bodyPr>
          <a:lstStyle/>
          <a:p>
            <a:endParaRPr lang="ru-RU" sz="3200" dirty="0"/>
          </a:p>
        </p:txBody>
      </p:sp>
      <p:pic>
        <p:nvPicPr>
          <p:cNvPr id="5" name="Рисунок 4" descr="https://pbs.twimg.com/media/EyZjzc2XMAQbkv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88232" cy="177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.mycdn.me/i?r=AzEPZsRbOZEKgBhR0XGMT1Rk5BrYApho1yWol1bVWGwITaaKTM5SRkZCeTgDn6uOyi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1792" y="0"/>
            <a:ext cx="1872208" cy="185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pic>
        <p:nvPicPr>
          <p:cNvPr id="6" name="Рисунок 5" descr="https://glazbook.ru/pictures/product/big/5810_big.jpg"/>
          <p:cNvPicPr/>
          <p:nvPr/>
        </p:nvPicPr>
        <p:blipFill>
          <a:blip r:embed="rId3" cstate="print"/>
          <a:srcRect t="44995" r="1165" b="21912"/>
          <a:stretch>
            <a:fillRect/>
          </a:stretch>
        </p:blipFill>
        <p:spPr bwMode="auto">
          <a:xfrm>
            <a:off x="395536" y="1484784"/>
            <a:ext cx="84249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систему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менеджмента качества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здравоохранении (на примере ГБУЗ СК «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Красногвардейская районная 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больница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системы менеджмента качества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здравоохранении ГБУЗ СК «Красногвардейская РБ»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bs.twimg.com/media/EyZjzc2XMAQbkv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"/>
            <a:ext cx="1584176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.mycdn.me/i?r=AzEPZsRbOZEKgBhR0XGMT1Rk5BrYApho1yWol1bVWGwITaaKTM5SRkZCeTgDn6uOyi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0"/>
            <a:ext cx="154766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Оценить существующую модель управления деятельностью ГБУЗ СК </a:t>
            </a:r>
            <a:r>
              <a:rPr lang="ru-RU" sz="2200" b="1" i="1" dirty="0" smtClean="0">
                <a:latin typeface="Cambria" pitchFamily="18" charset="0"/>
                <a:ea typeface="Cambria" pitchFamily="18" charset="0"/>
              </a:rPr>
              <a:t>«</a:t>
            </a: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Красногвардейская</a:t>
            </a:r>
            <a:r>
              <a:rPr lang="ru-RU" sz="22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РБ;</a:t>
            </a:r>
          </a:p>
          <a:p>
            <a:pPr>
              <a:buFont typeface="Wingdings" pitchFamily="2" charset="2"/>
              <a:buChar char="ü"/>
            </a:pPr>
            <a:endParaRPr lang="ru-RU" sz="2200" b="1" i="1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Определить процессы, необходимые для создания системы менеджмента качества;</a:t>
            </a:r>
          </a:p>
          <a:p>
            <a:pPr>
              <a:buFont typeface="Wingdings" pitchFamily="2" charset="2"/>
              <a:buChar char="ü"/>
            </a:pPr>
            <a:endParaRPr lang="ru-RU" sz="2200" b="1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Разработать модель системы менеджмента качества медицинской организации с учетом адаптированных к процессу оказания медицинской помощи принципов всеобщего управления качеством;</a:t>
            </a:r>
          </a:p>
          <a:p>
            <a:pPr>
              <a:buNone/>
            </a:pPr>
            <a:endParaRPr lang="ru-RU" sz="2200" b="1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Cambria" pitchFamily="18" charset="0"/>
                <a:ea typeface="Cambria" pitchFamily="18" charset="0"/>
              </a:rPr>
              <a:t>Внедрить систему менеджмента качества медицинской организации в ГБУЗ СК «Красногвардейская РБ» и оценить ее результативность.</a:t>
            </a:r>
            <a:endParaRPr lang="ru-RU" sz="2200" b="1" i="1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object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i="1" dirty="0" smtClean="0">
                <a:latin typeface="Book Antiqua" pitchFamily="18" charset="0"/>
                <a:cs typeface="Times New Roman" pitchFamily="18" charset="0"/>
              </a:rPr>
              <a:t>ЗАДАЧИ:</a:t>
            </a:r>
            <a:endParaRPr lang="ru-RU" i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404664"/>
            <a:ext cx="8229600" cy="100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Times New Roman" pitchFamily="18" charset="0"/>
              </a:rPr>
              <a:t>ЗАДАЧИ: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29727" y="1844825"/>
          <a:ext cx="5884545" cy="2788135"/>
        </p:xfrm>
        <a:graphic>
          <a:graphicData uri="http://schemas.openxmlformats.org/drawingml/2006/table">
            <a:tbl>
              <a:tblPr/>
              <a:tblGrid>
                <a:gridCol w="1358097"/>
                <a:gridCol w="925998"/>
                <a:gridCol w="900430"/>
                <a:gridCol w="570230"/>
                <a:gridCol w="1003300"/>
                <a:gridCol w="1126490"/>
              </a:tblGrid>
              <a:tr h="847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должностей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Штатные должности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Занятые должности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Физ. лица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Укомплекто ванность физ. лицами %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Коэффициент совмести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тельства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Врачи в целом по учреждению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142,75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56,0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Средний персонал в целом по учреждению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362,5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343,5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Младший персонал в целом по учреждению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530,75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486,5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357917"/>
            <a:ext cx="648072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Кадровая структура и укомплектованность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штатами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2021 году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1844824"/>
          <a:ext cx="6083300" cy="2208276"/>
        </p:xfrm>
        <a:graphic>
          <a:graphicData uri="http://schemas.openxmlformats.org/drawingml/2006/table">
            <a:tbl>
              <a:tblPr/>
              <a:tblGrid>
                <a:gridCol w="2114550"/>
                <a:gridCol w="741045"/>
                <a:gridCol w="833120"/>
                <a:gridCol w="840740"/>
                <a:gridCol w="819785"/>
                <a:gridCol w="73406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2019г.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2020г.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2021г.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 % к 2019 г.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% к 2020 г.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Обеспеченность населения врачебными кадрами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361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88,6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Обеспеченность населения кадрами среднего медицинского персонала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649813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обеспеченности населения медицинскими кадрами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avatars.mds.yandex.net/i?id=270ad4626585e054468a08a47e35f068_l-5269155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21088"/>
            <a:ext cx="3152775" cy="209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1484784"/>
          <a:ext cx="6085205" cy="3308960"/>
        </p:xfrm>
        <a:graphic>
          <a:graphicData uri="http://schemas.openxmlformats.org/drawingml/2006/table">
            <a:tbl>
              <a:tblPr/>
              <a:tblGrid>
                <a:gridCol w="2319020"/>
                <a:gridCol w="723900"/>
                <a:gridCol w="810260"/>
                <a:gridCol w="723900"/>
                <a:gridCol w="756285"/>
                <a:gridCol w="751840"/>
              </a:tblGrid>
              <a:tr h="84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Финансирование учреждения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2019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2021г.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 % 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2019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2021г.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 % 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346661,5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371379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477544,8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137,8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128,9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 счёт средств краевого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12657,3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14829,5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15837,8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125,1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106,8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 счёт средств федерального бюджета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39064,6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47405,7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104926,6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268,6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221,3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 счет средств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фонда ОМС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272231,9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289558,0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338165,3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124,2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116,8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 счёт средств от предпринимательской 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22707,7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19585,8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18615,1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82,0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95,0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83568" y="433789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финансирование учреждения в 2019 – 2021 годы, тыс. руб.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avatars.mds.yandex.net/i?id=059ff9bf9f238ff742172212f322a4c5_l-5228243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19809"/>
            <a:ext cx="3203848" cy="17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medpravo.com.ru/wp-content/uploads/2020/11/0128a093b58603d1f5ebb31c4a9084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941168"/>
            <a:ext cx="3305175" cy="17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611560" y="260648"/>
            <a:ext cx="7776864" cy="1240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источников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финансирования,%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323528" y="332656"/>
            <a:ext cx="828092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 «Красногвардейская РБ»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2021 году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779</Words>
  <Application>Microsoft Office PowerPoint</Application>
  <PresentationFormat>Экран (4:3)</PresentationFormat>
  <Paragraphs>219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Министерство науки и высшего образования Российской Федерации Федеральное государственное автономное образовательное учреждение высшего образования  «СЕВЕРО-КАВКАЗСКИЙ ФЕДЕРАЛЬНЫЙ УНИВЕРСИТЕТ» Управление  дополнительного образования и повышения квалификации Программа профессиональной переподготовки «Менеджмент», тип «В» </vt:lpstr>
      <vt:lpstr>Слайд 2</vt:lpstr>
      <vt:lpstr>Слайд 3</vt:lpstr>
      <vt:lpstr>ЗАДАЧИ:</vt:lpstr>
      <vt:lpstr>Слайд 5</vt:lpstr>
      <vt:lpstr>Слайд 6</vt:lpstr>
      <vt:lpstr>Слайд 7</vt:lpstr>
      <vt:lpstr>Структура источников финансирования,%</vt:lpstr>
      <vt:lpstr>Структура расходов  ГБУЗ СК «Красногвардейская РБ» в 2021 году</vt:lpstr>
      <vt:lpstr>Структура  расходов по статье «Увеличение  стоимости материальных активов»</vt:lpstr>
      <vt:lpstr>Предпосылками к созданию системы  менеджмента качества выступают: </vt:lpstr>
      <vt:lpstr>Слайд 12</vt:lpstr>
      <vt:lpstr>Основные направления  обеспечения   качества</vt:lpstr>
      <vt:lpstr>Условия внедрения системы менеджмента качества</vt:lpstr>
      <vt:lpstr>Этапы  внедрения СМК</vt:lpstr>
      <vt:lpstr>Этапы  внедрения СМК</vt:lpstr>
      <vt:lpstr>Способы внедрения  предложений</vt:lpstr>
      <vt:lpstr>Слайд 18</vt:lpstr>
      <vt:lpstr>Проблемы внедрения СМК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Федеральное государственное автономное образовательное учреждение высшего образования  «СЕВЕРО-КАВКАЗСКИЙ ФЕДЕРАЛЬНЫЙ УНИВЕРСИТЕТ» Управление  дополнительного образования и повышения квалификации Программа профессиональной переподготовки «Менеджмент», тип «В» </dc:title>
  <dc:creator>Пользователь</dc:creator>
  <cp:lastModifiedBy>Директор</cp:lastModifiedBy>
  <cp:revision>10</cp:revision>
  <dcterms:created xsi:type="dcterms:W3CDTF">2022-05-12T18:09:58Z</dcterms:created>
  <dcterms:modified xsi:type="dcterms:W3CDTF">2022-05-17T10:01:15Z</dcterms:modified>
</cp:coreProperties>
</file>