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0" r:id="rId11"/>
    <p:sldId id="266" r:id="rId12"/>
    <p:sldId id="267" r:id="rId13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2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>
                <a:solidFill>
                  <a:srgbClr val="775F5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>
                <a:solidFill>
                  <a:srgbClr val="775F5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>
                <a:solidFill>
                  <a:srgbClr val="775F5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DD80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0" y="228600"/>
                </a:moveTo>
                <a:lnTo>
                  <a:pt x="8553450" y="228600"/>
                </a:lnTo>
                <a:lnTo>
                  <a:pt x="855345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94B6D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5117" y="369315"/>
            <a:ext cx="8033765" cy="6813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>
                <a:solidFill>
                  <a:srgbClr val="775F5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5112" y="1633220"/>
            <a:ext cx="8113775" cy="4030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971540"/>
          </a:xfrm>
          <a:custGeom>
            <a:avLst/>
            <a:gdLst/>
            <a:ahLst/>
            <a:cxnLst/>
            <a:rect l="l" t="t" r="r" b="b"/>
            <a:pathLst>
              <a:path w="9144000" h="5971540">
                <a:moveTo>
                  <a:pt x="0" y="5971032"/>
                </a:moveTo>
                <a:lnTo>
                  <a:pt x="9144000" y="5971032"/>
                </a:lnTo>
                <a:lnTo>
                  <a:pt x="9144000" y="0"/>
                </a:lnTo>
                <a:lnTo>
                  <a:pt x="0" y="0"/>
                </a:lnTo>
                <a:lnTo>
                  <a:pt x="0" y="5971032"/>
                </a:lnTo>
                <a:close/>
              </a:path>
            </a:pathLst>
          </a:custGeom>
          <a:solidFill>
            <a:srgbClr val="775F5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971032"/>
            <a:ext cx="9144000" cy="887094"/>
          </a:xfrm>
          <a:custGeom>
            <a:avLst/>
            <a:gdLst/>
            <a:ahLst/>
            <a:cxnLst/>
            <a:rect l="l" t="t" r="r" b="b"/>
            <a:pathLst>
              <a:path w="9144000" h="887095">
                <a:moveTo>
                  <a:pt x="0" y="886968"/>
                </a:moveTo>
                <a:lnTo>
                  <a:pt x="9144000" y="886968"/>
                </a:lnTo>
                <a:lnTo>
                  <a:pt x="9144000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053328"/>
            <a:ext cx="2240280" cy="713740"/>
          </a:xfrm>
          <a:custGeom>
            <a:avLst/>
            <a:gdLst/>
            <a:ahLst/>
            <a:cxnLst/>
            <a:rect l="l" t="t" r="r" b="b"/>
            <a:pathLst>
              <a:path w="2240280" h="713740">
                <a:moveTo>
                  <a:pt x="0" y="713232"/>
                </a:moveTo>
                <a:lnTo>
                  <a:pt x="2240280" y="713232"/>
                </a:lnTo>
                <a:lnTo>
                  <a:pt x="2240280" y="0"/>
                </a:lnTo>
                <a:lnTo>
                  <a:pt x="0" y="0"/>
                </a:lnTo>
                <a:lnTo>
                  <a:pt x="0" y="713232"/>
                </a:lnTo>
                <a:close/>
              </a:path>
            </a:pathLst>
          </a:custGeom>
          <a:solidFill>
            <a:srgbClr val="DD804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59151" y="6044184"/>
            <a:ext cx="6784975" cy="713740"/>
          </a:xfrm>
          <a:custGeom>
            <a:avLst/>
            <a:gdLst/>
            <a:ahLst/>
            <a:cxnLst/>
            <a:rect l="l" t="t" r="r" b="b"/>
            <a:pathLst>
              <a:path w="6784975" h="713740">
                <a:moveTo>
                  <a:pt x="0" y="713231"/>
                </a:moveTo>
                <a:lnTo>
                  <a:pt x="6784848" y="713231"/>
                </a:lnTo>
                <a:lnTo>
                  <a:pt x="6784848" y="0"/>
                </a:lnTo>
                <a:lnTo>
                  <a:pt x="0" y="0"/>
                </a:lnTo>
                <a:lnTo>
                  <a:pt x="0" y="713231"/>
                </a:lnTo>
                <a:close/>
              </a:path>
            </a:pathLst>
          </a:custGeom>
          <a:solidFill>
            <a:srgbClr val="94B6D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95908" y="570991"/>
            <a:ext cx="3223895" cy="607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780"/>
              </a:lnSpc>
            </a:pPr>
            <a:r>
              <a:rPr sz="4000" spc="-484" dirty="0">
                <a:solidFill>
                  <a:srgbClr val="EBDDC3"/>
                </a:solidFill>
                <a:latin typeface="Times New Roman"/>
                <a:cs typeface="Times New Roman"/>
              </a:rPr>
              <a:t>У</a:t>
            </a:r>
            <a:r>
              <a:rPr sz="4000" spc="-30" dirty="0">
                <a:solidFill>
                  <a:srgbClr val="EBDDC3"/>
                </a:solidFill>
                <a:latin typeface="Times New Roman"/>
                <a:cs typeface="Times New Roman"/>
              </a:rPr>
              <a:t>ЛУ</a:t>
            </a:r>
            <a:r>
              <a:rPr sz="4000" spc="-35" dirty="0">
                <a:solidFill>
                  <a:srgbClr val="EBDDC3"/>
                </a:solidFill>
                <a:latin typeface="Times New Roman"/>
                <a:cs typeface="Times New Roman"/>
              </a:rPr>
              <a:t>Ч</a:t>
            </a:r>
            <a:r>
              <a:rPr sz="4000" spc="-45" dirty="0">
                <a:solidFill>
                  <a:srgbClr val="EBDDC3"/>
                </a:solidFill>
                <a:latin typeface="Times New Roman"/>
                <a:cs typeface="Times New Roman"/>
              </a:rPr>
              <a:t>Ш</a:t>
            </a:r>
            <a:r>
              <a:rPr sz="4000" spc="-35" dirty="0">
                <a:solidFill>
                  <a:srgbClr val="EBDDC3"/>
                </a:solidFill>
                <a:latin typeface="Times New Roman"/>
                <a:cs typeface="Times New Roman"/>
              </a:rPr>
              <a:t>ЕНИЕ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7738" y="1180489"/>
            <a:ext cx="7040880" cy="3693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6350" algn="ctr">
              <a:lnSpc>
                <a:spcPct val="100000"/>
              </a:lnSpc>
            </a:pPr>
            <a:r>
              <a:rPr sz="4000" spc="-35" dirty="0">
                <a:solidFill>
                  <a:srgbClr val="EBDDC3"/>
                </a:solidFill>
                <a:latin typeface="Times New Roman"/>
                <a:cs typeface="Times New Roman"/>
              </a:rPr>
              <a:t>ИН</a:t>
            </a:r>
            <a:r>
              <a:rPr sz="4000" spc="5" dirty="0">
                <a:solidFill>
                  <a:srgbClr val="EBDDC3"/>
                </a:solidFill>
                <a:latin typeface="Times New Roman"/>
                <a:cs typeface="Times New Roman"/>
              </a:rPr>
              <a:t>Ф</a:t>
            </a:r>
            <a:r>
              <a:rPr sz="4000" spc="-35" dirty="0">
                <a:solidFill>
                  <a:srgbClr val="EBDDC3"/>
                </a:solidFill>
                <a:latin typeface="Times New Roman"/>
                <a:cs typeface="Times New Roman"/>
              </a:rPr>
              <a:t>ОРМА</a:t>
            </a:r>
            <a:r>
              <a:rPr sz="4000" spc="-25" dirty="0">
                <a:solidFill>
                  <a:srgbClr val="EBDDC3"/>
                </a:solidFill>
                <a:latin typeface="Times New Roman"/>
                <a:cs typeface="Times New Roman"/>
              </a:rPr>
              <a:t>Ц</a:t>
            </a:r>
            <a:r>
              <a:rPr sz="4000" spc="-35" dirty="0">
                <a:solidFill>
                  <a:srgbClr val="EBDDC3"/>
                </a:solidFill>
                <a:latin typeface="Times New Roman"/>
                <a:cs typeface="Times New Roman"/>
              </a:rPr>
              <a:t>И</a:t>
            </a:r>
            <a:r>
              <a:rPr sz="4000" spc="-25" dirty="0">
                <a:solidFill>
                  <a:srgbClr val="EBDDC3"/>
                </a:solidFill>
                <a:latin typeface="Times New Roman"/>
                <a:cs typeface="Times New Roman"/>
              </a:rPr>
              <a:t>ОН</a:t>
            </a:r>
            <a:r>
              <a:rPr sz="4000" spc="-35" dirty="0">
                <a:solidFill>
                  <a:srgbClr val="EBDDC3"/>
                </a:solidFill>
                <a:latin typeface="Times New Roman"/>
                <a:cs typeface="Times New Roman"/>
              </a:rPr>
              <a:t>НО</a:t>
            </a:r>
            <a:r>
              <a:rPr sz="4000" spc="-114" dirty="0">
                <a:solidFill>
                  <a:srgbClr val="EBDDC3"/>
                </a:solidFill>
                <a:latin typeface="Times New Roman"/>
                <a:cs typeface="Times New Roman"/>
              </a:rPr>
              <a:t>Г</a:t>
            </a:r>
            <a:r>
              <a:rPr sz="4000" spc="-30" dirty="0">
                <a:solidFill>
                  <a:srgbClr val="EBDDC3"/>
                </a:solidFill>
                <a:latin typeface="Times New Roman"/>
                <a:cs typeface="Times New Roman"/>
              </a:rPr>
              <a:t>О</a:t>
            </a:r>
            <a:r>
              <a:rPr sz="4000" spc="-10" dirty="0">
                <a:solidFill>
                  <a:srgbClr val="EBDDC3"/>
                </a:solidFill>
                <a:latin typeface="Times New Roman"/>
                <a:cs typeface="Times New Roman"/>
              </a:rPr>
              <a:t> </a:t>
            </a:r>
            <a:r>
              <a:rPr sz="4000" spc="-35" dirty="0">
                <a:solidFill>
                  <a:srgbClr val="EBDDC3"/>
                </a:solidFill>
                <a:latin typeface="Times New Roman"/>
                <a:cs typeface="Times New Roman"/>
              </a:rPr>
              <a:t>ОБЕСПЕЧЕНИ</a:t>
            </a:r>
            <a:r>
              <a:rPr sz="4000" spc="-30" dirty="0">
                <a:solidFill>
                  <a:srgbClr val="EBDDC3"/>
                </a:solidFill>
                <a:latin typeface="Times New Roman"/>
                <a:cs typeface="Times New Roman"/>
              </a:rPr>
              <a:t>Я</a:t>
            </a:r>
            <a:r>
              <a:rPr sz="4000" spc="30" dirty="0">
                <a:solidFill>
                  <a:srgbClr val="EBDDC3"/>
                </a:solidFill>
                <a:latin typeface="Times New Roman"/>
                <a:cs typeface="Times New Roman"/>
              </a:rPr>
              <a:t> </a:t>
            </a:r>
            <a:r>
              <a:rPr sz="4000" spc="-35" dirty="0">
                <a:solidFill>
                  <a:srgbClr val="EBDDC3"/>
                </a:solidFill>
                <a:latin typeface="Times New Roman"/>
                <a:cs typeface="Times New Roman"/>
              </a:rPr>
              <a:t>КА</a:t>
            </a:r>
            <a:r>
              <a:rPr sz="4000" spc="-30" dirty="0">
                <a:solidFill>
                  <a:srgbClr val="EBDDC3"/>
                </a:solidFill>
                <a:latin typeface="Times New Roman"/>
                <a:cs typeface="Times New Roman"/>
              </a:rPr>
              <a:t>К</a:t>
            </a:r>
            <a:r>
              <a:rPr sz="4000" spc="5" dirty="0">
                <a:solidFill>
                  <a:srgbClr val="EBDDC3"/>
                </a:solidFill>
                <a:latin typeface="Times New Roman"/>
                <a:cs typeface="Times New Roman"/>
              </a:rPr>
              <a:t> </a:t>
            </a:r>
            <a:r>
              <a:rPr sz="4000" spc="-290" dirty="0">
                <a:solidFill>
                  <a:srgbClr val="EBDDC3"/>
                </a:solidFill>
                <a:latin typeface="Times New Roman"/>
                <a:cs typeface="Times New Roman"/>
              </a:rPr>
              <a:t>Ф</a:t>
            </a:r>
            <a:r>
              <a:rPr sz="4000" spc="-35" dirty="0">
                <a:solidFill>
                  <a:srgbClr val="EBDDC3"/>
                </a:solidFill>
                <a:latin typeface="Times New Roman"/>
                <a:cs typeface="Times New Roman"/>
              </a:rPr>
              <a:t>АК</a:t>
            </a:r>
            <a:r>
              <a:rPr sz="4000" spc="-80" dirty="0">
                <a:solidFill>
                  <a:srgbClr val="EBDDC3"/>
                </a:solidFill>
                <a:latin typeface="Times New Roman"/>
                <a:cs typeface="Times New Roman"/>
              </a:rPr>
              <a:t>Т</a:t>
            </a:r>
            <a:r>
              <a:rPr sz="4000" spc="-35" dirty="0">
                <a:solidFill>
                  <a:srgbClr val="EBDDC3"/>
                </a:solidFill>
                <a:latin typeface="Times New Roman"/>
                <a:cs typeface="Times New Roman"/>
              </a:rPr>
              <a:t>ОР </a:t>
            </a:r>
            <a:r>
              <a:rPr sz="4000" spc="-35">
                <a:solidFill>
                  <a:srgbClr val="EBDDC3"/>
                </a:solidFill>
                <a:latin typeface="Times New Roman"/>
                <a:cs typeface="Times New Roman"/>
              </a:rPr>
              <a:t>ПОВЫ</a:t>
            </a:r>
            <a:r>
              <a:rPr sz="4000" spc="-45">
                <a:solidFill>
                  <a:srgbClr val="EBDDC3"/>
                </a:solidFill>
                <a:latin typeface="Times New Roman"/>
                <a:cs typeface="Times New Roman"/>
              </a:rPr>
              <a:t>Ш</a:t>
            </a:r>
            <a:r>
              <a:rPr sz="4000" spc="-35">
                <a:solidFill>
                  <a:srgbClr val="EBDDC3"/>
                </a:solidFill>
                <a:latin typeface="Times New Roman"/>
                <a:cs typeface="Times New Roman"/>
              </a:rPr>
              <a:t>ЕНИ</a:t>
            </a:r>
            <a:r>
              <a:rPr sz="4000" spc="-30">
                <a:solidFill>
                  <a:srgbClr val="EBDDC3"/>
                </a:solidFill>
                <a:latin typeface="Times New Roman"/>
                <a:cs typeface="Times New Roman"/>
              </a:rPr>
              <a:t>Я</a:t>
            </a:r>
            <a:r>
              <a:rPr sz="4000" spc="30">
                <a:solidFill>
                  <a:srgbClr val="EBDDC3"/>
                </a:solidFill>
                <a:latin typeface="Times New Roman"/>
                <a:cs typeface="Times New Roman"/>
              </a:rPr>
              <a:t> </a:t>
            </a:r>
            <a:r>
              <a:rPr lang="ru-RU" sz="4000" spc="-30" dirty="0" smtClean="0">
                <a:solidFill>
                  <a:srgbClr val="EBDDC3"/>
                </a:solidFill>
                <a:latin typeface="Times New Roman"/>
                <a:cs typeface="Times New Roman"/>
              </a:rPr>
              <a:t>У</a:t>
            </a:r>
            <a:r>
              <a:rPr lang="ru-RU" sz="4000" spc="-130" dirty="0" smtClean="0">
                <a:solidFill>
                  <a:srgbClr val="EBDDC3"/>
                </a:solidFill>
                <a:latin typeface="Times New Roman"/>
                <a:cs typeface="Times New Roman"/>
              </a:rPr>
              <a:t>РОВНЯ</a:t>
            </a:r>
            <a:r>
              <a:rPr lang="ru-RU" sz="4000" spc="-15" dirty="0" smtClean="0">
                <a:solidFill>
                  <a:srgbClr val="EBDDC3"/>
                </a:solidFill>
                <a:latin typeface="Times New Roman"/>
                <a:cs typeface="Times New Roman"/>
              </a:rPr>
              <a:t> </a:t>
            </a:r>
            <a:r>
              <a:rPr sz="4000" spc="-35" smtClean="0">
                <a:solidFill>
                  <a:srgbClr val="EBDDC3"/>
                </a:solidFill>
                <a:latin typeface="Times New Roman"/>
                <a:cs typeface="Times New Roman"/>
              </a:rPr>
              <a:t>К</a:t>
            </a:r>
            <a:r>
              <a:rPr sz="4000" spc="-650" smtClean="0">
                <a:solidFill>
                  <a:srgbClr val="EBDDC3"/>
                </a:solidFill>
                <a:latin typeface="Times New Roman"/>
                <a:cs typeface="Times New Roman"/>
              </a:rPr>
              <a:t>А</a:t>
            </a:r>
            <a:r>
              <a:rPr sz="4000" spc="-35" smtClean="0">
                <a:solidFill>
                  <a:srgbClr val="EBDDC3"/>
                </a:solidFill>
                <a:latin typeface="Times New Roman"/>
                <a:cs typeface="Times New Roman"/>
              </a:rPr>
              <a:t>ЧЕСТ</a:t>
            </a:r>
            <a:r>
              <a:rPr sz="4000" spc="-285" smtClean="0">
                <a:solidFill>
                  <a:srgbClr val="EBDDC3"/>
                </a:solidFill>
                <a:latin typeface="Times New Roman"/>
                <a:cs typeface="Times New Roman"/>
              </a:rPr>
              <a:t>В</a:t>
            </a:r>
            <a:r>
              <a:rPr sz="4000" spc="-30" smtClean="0">
                <a:solidFill>
                  <a:srgbClr val="EBDDC3"/>
                </a:solidFill>
                <a:latin typeface="Times New Roman"/>
                <a:cs typeface="Times New Roman"/>
              </a:rPr>
              <a:t>А</a:t>
            </a:r>
            <a:r>
              <a:rPr sz="4000" spc="-10" smtClean="0">
                <a:solidFill>
                  <a:srgbClr val="EBDDC3"/>
                </a:solidFill>
                <a:latin typeface="Times New Roman"/>
                <a:cs typeface="Times New Roman"/>
              </a:rPr>
              <a:t> </a:t>
            </a:r>
            <a:r>
              <a:rPr sz="4000" spc="-35" dirty="0">
                <a:solidFill>
                  <a:srgbClr val="EBDDC3"/>
                </a:solidFill>
                <a:latin typeface="Times New Roman"/>
                <a:cs typeface="Times New Roman"/>
              </a:rPr>
              <a:t>ОБ</a:t>
            </a:r>
            <a:r>
              <a:rPr sz="4000" spc="-545" dirty="0">
                <a:solidFill>
                  <a:srgbClr val="EBDDC3"/>
                </a:solidFill>
                <a:latin typeface="Times New Roman"/>
                <a:cs typeface="Times New Roman"/>
              </a:rPr>
              <a:t>Р</a:t>
            </a:r>
            <a:r>
              <a:rPr sz="4000" spc="-135" dirty="0">
                <a:solidFill>
                  <a:srgbClr val="EBDDC3"/>
                </a:solidFill>
                <a:latin typeface="Times New Roman"/>
                <a:cs typeface="Times New Roman"/>
              </a:rPr>
              <a:t>А</a:t>
            </a:r>
            <a:r>
              <a:rPr sz="4000" spc="-20" dirty="0">
                <a:solidFill>
                  <a:srgbClr val="EBDDC3"/>
                </a:solidFill>
                <a:latin typeface="Times New Roman"/>
                <a:cs typeface="Times New Roman"/>
              </a:rPr>
              <a:t>З</a:t>
            </a:r>
            <a:r>
              <a:rPr sz="4000" spc="-35" dirty="0">
                <a:solidFill>
                  <a:srgbClr val="EBDDC3"/>
                </a:solidFill>
                <a:latin typeface="Times New Roman"/>
                <a:cs typeface="Times New Roman"/>
              </a:rPr>
              <a:t>О</a:t>
            </a:r>
            <a:r>
              <a:rPr sz="4000" spc="-285" dirty="0">
                <a:solidFill>
                  <a:srgbClr val="EBDDC3"/>
                </a:solidFill>
                <a:latin typeface="Times New Roman"/>
                <a:cs typeface="Times New Roman"/>
              </a:rPr>
              <a:t>В</a:t>
            </a:r>
            <a:r>
              <a:rPr sz="4000" spc="-385" dirty="0">
                <a:solidFill>
                  <a:srgbClr val="EBDDC3"/>
                </a:solidFill>
                <a:latin typeface="Times New Roman"/>
                <a:cs typeface="Times New Roman"/>
              </a:rPr>
              <a:t>А</a:t>
            </a:r>
            <a:r>
              <a:rPr sz="4000" spc="-30" dirty="0">
                <a:solidFill>
                  <a:srgbClr val="EBDDC3"/>
                </a:solidFill>
                <a:latin typeface="Times New Roman"/>
                <a:cs typeface="Times New Roman"/>
              </a:rPr>
              <a:t>Т</a:t>
            </a:r>
            <a:r>
              <a:rPr sz="4000" spc="-80" dirty="0">
                <a:solidFill>
                  <a:srgbClr val="EBDDC3"/>
                </a:solidFill>
                <a:latin typeface="Times New Roman"/>
                <a:cs typeface="Times New Roman"/>
              </a:rPr>
              <a:t>Е</a:t>
            </a:r>
            <a:r>
              <a:rPr sz="4000" spc="-30" dirty="0">
                <a:solidFill>
                  <a:srgbClr val="EBDDC3"/>
                </a:solidFill>
                <a:latin typeface="Times New Roman"/>
                <a:cs typeface="Times New Roman"/>
              </a:rPr>
              <a:t>Л</a:t>
            </a:r>
            <a:r>
              <a:rPr sz="4000" spc="-35" dirty="0">
                <a:solidFill>
                  <a:srgbClr val="EBDDC3"/>
                </a:solidFill>
                <a:latin typeface="Times New Roman"/>
                <a:cs typeface="Times New Roman"/>
              </a:rPr>
              <a:t>ЬНЫ</a:t>
            </a:r>
            <a:r>
              <a:rPr sz="4000" spc="-30" dirty="0">
                <a:solidFill>
                  <a:srgbClr val="EBDDC3"/>
                </a:solidFill>
                <a:latin typeface="Times New Roman"/>
                <a:cs typeface="Times New Roman"/>
              </a:rPr>
              <a:t>Х</a:t>
            </a:r>
            <a:r>
              <a:rPr sz="4000" spc="50" dirty="0">
                <a:solidFill>
                  <a:srgbClr val="EBDDC3"/>
                </a:solidFill>
                <a:latin typeface="Times New Roman"/>
                <a:cs typeface="Times New Roman"/>
              </a:rPr>
              <a:t> </a:t>
            </a:r>
            <a:r>
              <a:rPr sz="4000" spc="-30" dirty="0">
                <a:solidFill>
                  <a:srgbClr val="EBDDC3"/>
                </a:solidFill>
                <a:latin typeface="Times New Roman"/>
                <a:cs typeface="Times New Roman"/>
              </a:rPr>
              <a:t>У</a:t>
            </a:r>
            <a:r>
              <a:rPr sz="4000" spc="-130" dirty="0">
                <a:solidFill>
                  <a:srgbClr val="EBDDC3"/>
                </a:solidFill>
                <a:latin typeface="Times New Roman"/>
                <a:cs typeface="Times New Roman"/>
              </a:rPr>
              <a:t>С</a:t>
            </a:r>
            <a:r>
              <a:rPr sz="4000" spc="-30" dirty="0">
                <a:solidFill>
                  <a:srgbClr val="EBDDC3"/>
                </a:solidFill>
                <a:latin typeface="Times New Roman"/>
                <a:cs typeface="Times New Roman"/>
              </a:rPr>
              <a:t>ЛУГ</a:t>
            </a:r>
            <a:r>
              <a:rPr sz="4000" spc="-10" dirty="0">
                <a:solidFill>
                  <a:srgbClr val="EBDDC3"/>
                </a:solidFill>
                <a:latin typeface="Times New Roman"/>
                <a:cs typeface="Times New Roman"/>
              </a:rPr>
              <a:t> </a:t>
            </a:r>
            <a:r>
              <a:rPr sz="4000" spc="-20" dirty="0">
                <a:solidFill>
                  <a:srgbClr val="EBDDC3"/>
                </a:solidFill>
                <a:latin typeface="Times New Roman"/>
                <a:cs typeface="Times New Roman"/>
              </a:rPr>
              <a:t>Г</a:t>
            </a:r>
            <a:r>
              <a:rPr sz="4000" spc="-175" dirty="0">
                <a:solidFill>
                  <a:srgbClr val="EBDDC3"/>
                </a:solidFill>
                <a:latin typeface="Times New Roman"/>
                <a:cs typeface="Times New Roman"/>
              </a:rPr>
              <a:t>Б</a:t>
            </a:r>
            <a:r>
              <a:rPr sz="4000" spc="-30" dirty="0">
                <a:solidFill>
                  <a:srgbClr val="EBDDC3"/>
                </a:solidFill>
                <a:latin typeface="Times New Roman"/>
                <a:cs typeface="Times New Roman"/>
              </a:rPr>
              <a:t>У</a:t>
            </a:r>
            <a:r>
              <a:rPr sz="4000" spc="-5" dirty="0">
                <a:solidFill>
                  <a:srgbClr val="EBDDC3"/>
                </a:solidFill>
                <a:latin typeface="Times New Roman"/>
                <a:cs typeface="Times New Roman"/>
              </a:rPr>
              <a:t> </a:t>
            </a:r>
            <a:r>
              <a:rPr sz="4000" spc="-35" dirty="0">
                <a:solidFill>
                  <a:srgbClr val="EBDDC3"/>
                </a:solidFill>
                <a:latin typeface="Times New Roman"/>
                <a:cs typeface="Times New Roman"/>
              </a:rPr>
              <a:t>ДП</a:t>
            </a:r>
            <a:r>
              <a:rPr sz="4000" spc="-30" dirty="0">
                <a:solidFill>
                  <a:srgbClr val="EBDDC3"/>
                </a:solidFill>
                <a:latin typeface="Times New Roman"/>
                <a:cs typeface="Times New Roman"/>
              </a:rPr>
              <a:t>О</a:t>
            </a:r>
            <a:r>
              <a:rPr sz="4000" spc="15" dirty="0">
                <a:solidFill>
                  <a:srgbClr val="EBDDC3"/>
                </a:solidFill>
                <a:latin typeface="Times New Roman"/>
                <a:cs typeface="Times New Roman"/>
              </a:rPr>
              <a:t> </a:t>
            </a:r>
            <a:r>
              <a:rPr sz="4000" spc="-15" dirty="0">
                <a:solidFill>
                  <a:srgbClr val="EBDDC3"/>
                </a:solidFill>
                <a:latin typeface="Times New Roman"/>
                <a:cs typeface="Times New Roman"/>
              </a:rPr>
              <a:t>«</a:t>
            </a:r>
            <a:r>
              <a:rPr sz="4000" spc="-30" dirty="0">
                <a:solidFill>
                  <a:srgbClr val="EBDDC3"/>
                </a:solidFill>
                <a:latin typeface="Times New Roman"/>
                <a:cs typeface="Times New Roman"/>
              </a:rPr>
              <a:t>СРРЦ»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57164" y="6008634"/>
            <a:ext cx="3306445" cy="709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8405">
              <a:lnSpc>
                <a:spcPct val="100000"/>
              </a:lnSpc>
            </a:pP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Г</a:t>
            </a:r>
            <a:r>
              <a:rPr sz="2000" spc="-75" dirty="0">
                <a:solidFill>
                  <a:srgbClr val="FFFFFF"/>
                </a:solidFill>
                <a:latin typeface="Times New Roman"/>
                <a:cs typeface="Times New Roman"/>
              </a:rPr>
              <a:t>Б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У</a:t>
            </a:r>
            <a:r>
              <a:rPr sz="2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Д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О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«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С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РР</a:t>
            </a:r>
            <a:r>
              <a:rPr sz="2000" spc="5" dirty="0">
                <a:solidFill>
                  <a:srgbClr val="FFFFFF"/>
                </a:solidFill>
                <a:latin typeface="Times New Roman"/>
                <a:cs typeface="Times New Roman"/>
              </a:rPr>
              <a:t>Ц</a:t>
            </a:r>
            <a:r>
              <a:rPr sz="2000" spc="-10" dirty="0">
                <a:solidFill>
                  <a:srgbClr val="FFFFFF"/>
                </a:solidFill>
                <a:latin typeface="Times New Roman"/>
                <a:cs typeface="Times New Roman"/>
              </a:rPr>
              <a:t>»</a:t>
            </a:r>
            <a:r>
              <a:rPr sz="2000" dirty="0">
                <a:solidFill>
                  <a:srgbClr val="EBDDC3"/>
                </a:solidFill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2000" spc="-10" dirty="0">
                <a:solidFill>
                  <a:srgbClr val="EBDDC3"/>
                </a:solidFill>
                <a:latin typeface="Times New Roman"/>
                <a:cs typeface="Times New Roman"/>
              </a:rPr>
              <a:t>М</a:t>
            </a:r>
            <a:r>
              <a:rPr sz="2000" spc="-5" dirty="0">
                <a:solidFill>
                  <a:srgbClr val="EBDDC3"/>
                </a:solidFill>
                <a:latin typeface="Times New Roman"/>
                <a:cs typeface="Times New Roman"/>
              </a:rPr>
              <a:t>и</a:t>
            </a:r>
            <a:r>
              <a:rPr sz="2000" spc="-45" dirty="0">
                <a:solidFill>
                  <a:srgbClr val="EBDDC3"/>
                </a:solidFill>
                <a:latin typeface="Times New Roman"/>
                <a:cs typeface="Times New Roman"/>
              </a:rPr>
              <a:t>х</a:t>
            </a:r>
            <a:r>
              <a:rPr sz="2000" spc="-5" dirty="0">
                <a:solidFill>
                  <a:srgbClr val="EBDDC3"/>
                </a:solidFill>
                <a:latin typeface="Times New Roman"/>
                <a:cs typeface="Times New Roman"/>
              </a:rPr>
              <a:t>ее</a:t>
            </a:r>
            <a:r>
              <a:rPr sz="2000" dirty="0">
                <a:solidFill>
                  <a:srgbClr val="EBDDC3"/>
                </a:solidFill>
                <a:latin typeface="Times New Roman"/>
                <a:cs typeface="Times New Roman"/>
              </a:rPr>
              <a:t>в</a:t>
            </a:r>
            <a:r>
              <a:rPr sz="2000" spc="-20" dirty="0">
                <a:solidFill>
                  <a:srgbClr val="EBDDC3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EBDDC3"/>
                </a:solidFill>
                <a:latin typeface="Times New Roman"/>
                <a:cs typeface="Times New Roman"/>
              </a:rPr>
              <a:t>И</a:t>
            </a:r>
            <a:r>
              <a:rPr sz="2000" spc="-55" dirty="0">
                <a:solidFill>
                  <a:srgbClr val="EBDDC3"/>
                </a:solidFill>
                <a:latin typeface="Times New Roman"/>
                <a:cs typeface="Times New Roman"/>
              </a:rPr>
              <a:t>г</a:t>
            </a:r>
            <a:r>
              <a:rPr sz="2000" spc="5" dirty="0">
                <a:solidFill>
                  <a:srgbClr val="EBDDC3"/>
                </a:solidFill>
                <a:latin typeface="Times New Roman"/>
                <a:cs typeface="Times New Roman"/>
              </a:rPr>
              <a:t>ор</a:t>
            </a:r>
            <a:r>
              <a:rPr sz="2000" dirty="0">
                <a:solidFill>
                  <a:srgbClr val="EBDDC3"/>
                </a:solidFill>
                <a:latin typeface="Times New Roman"/>
                <a:cs typeface="Times New Roman"/>
              </a:rPr>
              <a:t>ь</a:t>
            </a:r>
            <a:r>
              <a:rPr sz="2000" spc="-10" dirty="0">
                <a:solidFill>
                  <a:srgbClr val="EBDDC3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EBDDC3"/>
                </a:solidFill>
                <a:latin typeface="Times New Roman"/>
                <a:cs typeface="Times New Roman"/>
              </a:rPr>
              <a:t>А</a:t>
            </a:r>
            <a:r>
              <a:rPr sz="2000" spc="-5" dirty="0">
                <a:solidFill>
                  <a:srgbClr val="EBDDC3"/>
                </a:solidFill>
                <a:latin typeface="Times New Roman"/>
                <a:cs typeface="Times New Roman"/>
              </a:rPr>
              <a:t>ле</a:t>
            </a:r>
            <a:r>
              <a:rPr sz="2000" spc="-55" dirty="0">
                <a:solidFill>
                  <a:srgbClr val="EBDDC3"/>
                </a:solidFill>
                <a:latin typeface="Times New Roman"/>
                <a:cs typeface="Times New Roman"/>
              </a:rPr>
              <a:t>к</a:t>
            </a:r>
            <a:r>
              <a:rPr sz="2000" spc="20" dirty="0">
                <a:solidFill>
                  <a:srgbClr val="EBDDC3"/>
                </a:solidFill>
                <a:latin typeface="Times New Roman"/>
                <a:cs typeface="Times New Roman"/>
              </a:rPr>
              <a:t>с</a:t>
            </a:r>
            <a:r>
              <a:rPr sz="2000" spc="-5" dirty="0">
                <a:solidFill>
                  <a:srgbClr val="EBDDC3"/>
                </a:solidFill>
                <a:latin typeface="Times New Roman"/>
                <a:cs typeface="Times New Roman"/>
              </a:rPr>
              <a:t>ан</a:t>
            </a:r>
            <a:r>
              <a:rPr sz="2000" dirty="0">
                <a:solidFill>
                  <a:srgbClr val="EBDDC3"/>
                </a:solidFill>
                <a:latin typeface="Times New Roman"/>
                <a:cs typeface="Times New Roman"/>
              </a:rPr>
              <a:t>д</a:t>
            </a:r>
            <a:r>
              <a:rPr sz="2000" spc="5" dirty="0">
                <a:solidFill>
                  <a:srgbClr val="EBDDC3"/>
                </a:solidFill>
                <a:latin typeface="Times New Roman"/>
                <a:cs typeface="Times New Roman"/>
              </a:rPr>
              <a:t>ро</a:t>
            </a:r>
            <a:r>
              <a:rPr sz="2000" dirty="0">
                <a:solidFill>
                  <a:srgbClr val="EBDDC3"/>
                </a:solidFill>
                <a:latin typeface="Times New Roman"/>
                <a:cs typeface="Times New Roman"/>
              </a:rPr>
              <a:t>в</a:t>
            </a:r>
            <a:r>
              <a:rPr sz="2000" spc="-5" dirty="0">
                <a:solidFill>
                  <a:srgbClr val="EBDDC3"/>
                </a:solidFill>
                <a:latin typeface="Times New Roman"/>
                <a:cs typeface="Times New Roman"/>
              </a:rPr>
              <a:t>и</a:t>
            </a:r>
            <a:r>
              <a:rPr sz="2000" dirty="0">
                <a:solidFill>
                  <a:srgbClr val="EBDDC3"/>
                </a:solidFill>
                <a:latin typeface="Times New Roman"/>
                <a:cs typeface="Times New Roman"/>
              </a:rPr>
              <a:t>ч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3527" y="332655"/>
            <a:ext cx="1762125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8590">
              <a:lnSpc>
                <a:spcPct val="100000"/>
              </a:lnSpc>
            </a:pPr>
            <a:r>
              <a:rPr sz="4400" spc="-10" dirty="0">
                <a:latin typeface="Calibri"/>
                <a:cs typeface="Calibri"/>
              </a:rPr>
              <a:t>И</a:t>
            </a:r>
            <a:r>
              <a:rPr sz="4400" spc="-5" dirty="0">
                <a:latin typeface="Calibri"/>
                <a:cs typeface="Calibri"/>
              </a:rPr>
              <a:t>н</a:t>
            </a:r>
            <a:r>
              <a:rPr sz="4400" dirty="0">
                <a:latin typeface="Calibri"/>
                <a:cs typeface="Calibri"/>
              </a:rPr>
              <a:t>фор</a:t>
            </a:r>
            <a:r>
              <a:rPr sz="4400" spc="-5" dirty="0">
                <a:latin typeface="Calibri"/>
                <a:cs typeface="Calibri"/>
              </a:rPr>
              <a:t>м</a:t>
            </a:r>
            <a:r>
              <a:rPr sz="4400" dirty="0">
                <a:latin typeface="Calibri"/>
                <a:cs typeface="Calibri"/>
              </a:rPr>
              <a:t>ац</a:t>
            </a:r>
            <a:r>
              <a:rPr sz="4400" spc="-10" dirty="0">
                <a:latin typeface="Calibri"/>
                <a:cs typeface="Calibri"/>
              </a:rPr>
              <a:t>и</a:t>
            </a:r>
            <a:r>
              <a:rPr sz="4400" spc="5" dirty="0">
                <a:latin typeface="Calibri"/>
                <a:cs typeface="Calibri"/>
              </a:rPr>
              <a:t>о</a:t>
            </a:r>
            <a:r>
              <a:rPr sz="4400" spc="-5" dirty="0">
                <a:latin typeface="Calibri"/>
                <a:cs typeface="Calibri"/>
              </a:rPr>
              <a:t>нн</a:t>
            </a:r>
            <a:r>
              <a:rPr sz="4400" spc="5" dirty="0">
                <a:latin typeface="Calibri"/>
                <a:cs typeface="Calibri"/>
              </a:rPr>
              <a:t>о</a:t>
            </a:r>
            <a:r>
              <a:rPr sz="4400" dirty="0">
                <a:latin typeface="Calibri"/>
                <a:cs typeface="Calibri"/>
              </a:rPr>
              <a:t>е</a:t>
            </a:r>
            <a:r>
              <a:rPr sz="4400" spc="-20" dirty="0">
                <a:latin typeface="Calibri"/>
                <a:cs typeface="Calibri"/>
              </a:rPr>
              <a:t> </a:t>
            </a:r>
            <a:r>
              <a:rPr sz="4400" spc="5" dirty="0">
                <a:latin typeface="Calibri"/>
                <a:cs typeface="Calibri"/>
              </a:rPr>
              <a:t>о</a:t>
            </a:r>
            <a:r>
              <a:rPr sz="4400" dirty="0">
                <a:latin typeface="Calibri"/>
                <a:cs typeface="Calibri"/>
              </a:rPr>
              <a:t>бе</a:t>
            </a:r>
            <a:r>
              <a:rPr sz="4400" spc="-5" dirty="0">
                <a:latin typeface="Calibri"/>
                <a:cs typeface="Calibri"/>
              </a:rPr>
              <a:t>сп</a:t>
            </a:r>
            <a:r>
              <a:rPr sz="4400" dirty="0">
                <a:latin typeface="Calibri"/>
                <a:cs typeface="Calibri"/>
              </a:rPr>
              <a:t>е</a:t>
            </a:r>
            <a:r>
              <a:rPr sz="4400" spc="-5" dirty="0">
                <a:latin typeface="Calibri"/>
                <a:cs typeface="Calibri"/>
              </a:rPr>
              <a:t>ч</a:t>
            </a:r>
            <a:r>
              <a:rPr sz="4400" dirty="0">
                <a:latin typeface="Calibri"/>
                <a:cs typeface="Calibri"/>
              </a:rPr>
              <a:t>е</a:t>
            </a:r>
            <a:r>
              <a:rPr sz="4400" spc="-5" dirty="0">
                <a:latin typeface="Calibri"/>
                <a:cs typeface="Calibri"/>
              </a:rPr>
              <a:t>н</a:t>
            </a:r>
            <a:r>
              <a:rPr sz="4400" spc="-10" dirty="0">
                <a:latin typeface="Calibri"/>
                <a:cs typeface="Calibri"/>
              </a:rPr>
              <a:t>и</a:t>
            </a:r>
            <a:r>
              <a:rPr sz="4400" dirty="0">
                <a:latin typeface="Calibri"/>
                <a:cs typeface="Calibri"/>
              </a:rPr>
              <a:t>е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244408" y="188639"/>
            <a:ext cx="720077" cy="3425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 l="37604" t="37358" r="20564" b="30068"/>
          <a:stretch>
            <a:fillRect/>
          </a:stretch>
        </p:blipFill>
        <p:spPr bwMode="auto">
          <a:xfrm>
            <a:off x="457200" y="19050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147060" algn="l"/>
              </a:tabLst>
            </a:pPr>
            <a:r>
              <a:rPr spc="-35" dirty="0"/>
              <a:t>П</a:t>
            </a:r>
            <a:r>
              <a:rPr spc="-20" dirty="0"/>
              <a:t>е</a:t>
            </a:r>
            <a:r>
              <a:rPr spc="-15" dirty="0"/>
              <a:t>р</a:t>
            </a:r>
            <a:r>
              <a:rPr spc="-20" dirty="0"/>
              <a:t>с</a:t>
            </a:r>
            <a:r>
              <a:rPr spc="-30" dirty="0"/>
              <a:t>п</a:t>
            </a:r>
            <a:r>
              <a:rPr spc="-20" dirty="0"/>
              <a:t>е</a:t>
            </a:r>
            <a:r>
              <a:rPr spc="-70" dirty="0"/>
              <a:t>к</a:t>
            </a:r>
            <a:r>
              <a:rPr spc="-15" dirty="0"/>
              <a:t>т</a:t>
            </a:r>
            <a:r>
              <a:rPr spc="-30" dirty="0"/>
              <a:t>ивы</a:t>
            </a:r>
            <a:r>
              <a:rPr dirty="0"/>
              <a:t>	</a:t>
            </a:r>
            <a:r>
              <a:rPr spc="-35" dirty="0"/>
              <a:t>д</a:t>
            </a:r>
            <a:r>
              <a:rPr spc="15" dirty="0"/>
              <a:t>а</a:t>
            </a:r>
            <a:r>
              <a:rPr spc="-25" dirty="0"/>
              <a:t>л</a:t>
            </a:r>
            <a:r>
              <a:rPr spc="-20" dirty="0"/>
              <a:t>ь</a:t>
            </a:r>
            <a:r>
              <a:rPr spc="-30" dirty="0"/>
              <a:t>н</a:t>
            </a:r>
            <a:r>
              <a:rPr spc="-20" dirty="0"/>
              <a:t>е</a:t>
            </a:r>
            <a:r>
              <a:rPr spc="-35" dirty="0"/>
              <a:t>йш</a:t>
            </a:r>
            <a:r>
              <a:rPr spc="-20" dirty="0"/>
              <a:t>е</a:t>
            </a:r>
            <a:r>
              <a:rPr spc="-114" dirty="0"/>
              <a:t>г</a:t>
            </a:r>
            <a:r>
              <a:rPr spc="-20" dirty="0"/>
              <a:t>о</a:t>
            </a:r>
            <a:r>
              <a:rPr spc="10" dirty="0"/>
              <a:t> </a:t>
            </a:r>
            <a:r>
              <a:rPr spc="-15" dirty="0"/>
              <a:t>р</a:t>
            </a:r>
            <a:r>
              <a:rPr spc="-20" dirty="0"/>
              <a:t>а</a:t>
            </a:r>
            <a:r>
              <a:rPr spc="-15" dirty="0"/>
              <a:t>з</a:t>
            </a:r>
            <a:r>
              <a:rPr spc="-30" dirty="0"/>
              <a:t>ви</a:t>
            </a:r>
            <a:r>
              <a:rPr spc="-15" dirty="0"/>
              <a:t>т</a:t>
            </a:r>
            <a:r>
              <a:rPr spc="-25" dirty="0"/>
              <a:t>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1387" y="1638808"/>
            <a:ext cx="7487284" cy="38319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marR="6350" indent="-320040">
              <a:lnSpc>
                <a:spcPts val="3460"/>
              </a:lnSpc>
              <a:buClr>
                <a:srgbClr val="DD8047"/>
              </a:buClr>
              <a:buSzPct val="59375"/>
              <a:buFont typeface="Wingdings"/>
              <a:buChar char=""/>
              <a:tabLst>
                <a:tab pos="332740" algn="l"/>
                <a:tab pos="2516505" algn="l"/>
              </a:tabLst>
            </a:pPr>
            <a:r>
              <a:rPr sz="2800" dirty="0">
                <a:latin typeface="Times New Roman"/>
                <a:cs typeface="Times New Roman"/>
              </a:rPr>
              <a:t>П</a:t>
            </a:r>
            <a:r>
              <a:rPr sz="2800" spc="5" dirty="0">
                <a:latin typeface="Times New Roman"/>
                <a:cs typeface="Times New Roman"/>
              </a:rPr>
              <a:t>ере</a:t>
            </a:r>
            <a:r>
              <a:rPr sz="2800" spc="-25" dirty="0">
                <a:latin typeface="Times New Roman"/>
                <a:cs typeface="Times New Roman"/>
              </a:rPr>
              <a:t>в</a:t>
            </a:r>
            <a:r>
              <a:rPr sz="2800" spc="-90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д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у</a:t>
            </a:r>
            <a:r>
              <a:rPr sz="2800" dirty="0">
                <a:latin typeface="Times New Roman"/>
                <a:cs typeface="Times New Roman"/>
              </a:rPr>
              <a:t>т</a:t>
            </a:r>
            <a:r>
              <a:rPr sz="2800" spc="-25" dirty="0">
                <a:latin typeface="Times New Roman"/>
                <a:cs typeface="Times New Roman"/>
              </a:rPr>
              <a:t>в</a:t>
            </a:r>
            <a:r>
              <a:rPr sz="2800" spc="5" dirty="0">
                <a:latin typeface="Times New Roman"/>
                <a:cs typeface="Times New Roman"/>
              </a:rPr>
              <a:t>ер</a:t>
            </a:r>
            <a:r>
              <a:rPr sz="2800" spc="-10" dirty="0">
                <a:latin typeface="Times New Roman"/>
                <a:cs typeface="Times New Roman"/>
              </a:rPr>
              <a:t>ж</a:t>
            </a:r>
            <a:r>
              <a:rPr sz="2800" dirty="0">
                <a:latin typeface="Times New Roman"/>
                <a:cs typeface="Times New Roman"/>
              </a:rPr>
              <a:t>д</a:t>
            </a:r>
            <a:r>
              <a:rPr sz="2800" spc="5" dirty="0">
                <a:latin typeface="Times New Roman"/>
                <a:cs typeface="Times New Roman"/>
              </a:rPr>
              <a:t>е</a:t>
            </a:r>
            <a:r>
              <a:rPr sz="2800" dirty="0">
                <a:latin typeface="Times New Roman"/>
                <a:cs typeface="Times New Roman"/>
              </a:rPr>
              <a:t>нн</a:t>
            </a:r>
            <a:r>
              <a:rPr sz="2800" spc="-10" dirty="0">
                <a:latin typeface="Times New Roman"/>
                <a:cs typeface="Times New Roman"/>
              </a:rPr>
              <a:t>ы</a:t>
            </a:r>
            <a:r>
              <a:rPr sz="2800" dirty="0">
                <a:latin typeface="Times New Roman"/>
                <a:cs typeface="Times New Roman"/>
              </a:rPr>
              <a:t>х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б</a:t>
            </a:r>
            <a:r>
              <a:rPr sz="2800" spc="5" dirty="0">
                <a:latin typeface="Times New Roman"/>
                <a:cs typeface="Times New Roman"/>
              </a:rPr>
              <a:t>ра</a:t>
            </a:r>
            <a:r>
              <a:rPr sz="2800" spc="-30" dirty="0">
                <a:latin typeface="Times New Roman"/>
                <a:cs typeface="Times New Roman"/>
              </a:rPr>
              <a:t>з</a:t>
            </a:r>
            <a:r>
              <a:rPr sz="2800" spc="5" dirty="0">
                <a:latin typeface="Times New Roman"/>
                <a:cs typeface="Times New Roman"/>
              </a:rPr>
              <a:t>о</a:t>
            </a:r>
            <a:r>
              <a:rPr sz="2800" spc="-40" dirty="0">
                <a:latin typeface="Times New Roman"/>
                <a:cs typeface="Times New Roman"/>
              </a:rPr>
              <a:t>в</a:t>
            </a:r>
            <a:r>
              <a:rPr sz="2800" spc="-80" dirty="0">
                <a:latin typeface="Times New Roman"/>
                <a:cs typeface="Times New Roman"/>
              </a:rPr>
              <a:t>а</a:t>
            </a:r>
            <a:r>
              <a:rPr sz="2800" dirty="0">
                <a:latin typeface="Times New Roman"/>
                <a:cs typeface="Times New Roman"/>
              </a:rPr>
              <a:t>т</a:t>
            </a:r>
            <a:r>
              <a:rPr sz="2800" spc="5" dirty="0">
                <a:latin typeface="Times New Roman"/>
                <a:cs typeface="Times New Roman"/>
              </a:rPr>
              <a:t>е</a:t>
            </a:r>
            <a:r>
              <a:rPr sz="2800" spc="-5" dirty="0">
                <a:latin typeface="Times New Roman"/>
                <a:cs typeface="Times New Roman"/>
              </a:rPr>
              <a:t>л</a:t>
            </a:r>
            <a:r>
              <a:rPr sz="2800" dirty="0">
                <a:latin typeface="Times New Roman"/>
                <a:cs typeface="Times New Roman"/>
              </a:rPr>
              <a:t>ьн</a:t>
            </a:r>
            <a:r>
              <a:rPr sz="2800" spc="-10" dirty="0">
                <a:latin typeface="Times New Roman"/>
                <a:cs typeface="Times New Roman"/>
              </a:rPr>
              <a:t>ы</a:t>
            </a:r>
            <a:r>
              <a:rPr sz="2800" dirty="0">
                <a:latin typeface="Times New Roman"/>
                <a:cs typeface="Times New Roman"/>
              </a:rPr>
              <a:t>х п</a:t>
            </a:r>
            <a:r>
              <a:rPr sz="2800" spc="5" dirty="0">
                <a:latin typeface="Times New Roman"/>
                <a:cs typeface="Times New Roman"/>
              </a:rPr>
              <a:t>рогра</a:t>
            </a:r>
            <a:r>
              <a:rPr sz="2800" spc="-5" dirty="0">
                <a:latin typeface="Times New Roman"/>
                <a:cs typeface="Times New Roman"/>
              </a:rPr>
              <a:t>м</a:t>
            </a:r>
            <a:r>
              <a:rPr sz="2800" dirty="0">
                <a:latin typeface="Times New Roman"/>
                <a:cs typeface="Times New Roman"/>
              </a:rPr>
              <a:t>м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	</a:t>
            </a:r>
            <a:r>
              <a:rPr sz="2800" spc="-5" dirty="0">
                <a:latin typeface="Times New Roman"/>
                <a:cs typeface="Times New Roman"/>
              </a:rPr>
              <a:t>ф</a:t>
            </a:r>
            <a:r>
              <a:rPr sz="2800" spc="5" dirty="0">
                <a:latin typeface="Times New Roman"/>
                <a:cs typeface="Times New Roman"/>
              </a:rPr>
              <a:t>о</a:t>
            </a:r>
            <a:r>
              <a:rPr sz="2800" spc="-45" dirty="0">
                <a:latin typeface="Times New Roman"/>
                <a:cs typeface="Times New Roman"/>
              </a:rPr>
              <a:t>р</a:t>
            </a:r>
            <a:r>
              <a:rPr sz="2800" spc="-25" dirty="0">
                <a:latin typeface="Times New Roman"/>
                <a:cs typeface="Times New Roman"/>
              </a:rPr>
              <a:t>м</a:t>
            </a:r>
            <a:r>
              <a:rPr sz="2800" spc="-80" dirty="0">
                <a:latin typeface="Times New Roman"/>
                <a:cs typeface="Times New Roman"/>
              </a:rPr>
              <a:t>а</a:t>
            </a:r>
            <a:r>
              <a:rPr sz="2800" dirty="0">
                <a:latin typeface="Times New Roman"/>
                <a:cs typeface="Times New Roman"/>
              </a:rPr>
              <a:t>т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Times New Roman"/>
                <a:cs typeface="Times New Roman"/>
              </a:rPr>
              <a:t>э</a:t>
            </a:r>
            <a:r>
              <a:rPr sz="2800" spc="-5" dirty="0">
                <a:latin typeface="Times New Roman"/>
                <a:cs typeface="Times New Roman"/>
              </a:rPr>
              <a:t>л</a:t>
            </a:r>
            <a:r>
              <a:rPr sz="2800" spc="5" dirty="0">
                <a:latin typeface="Times New Roman"/>
                <a:cs typeface="Times New Roman"/>
              </a:rPr>
              <a:t>е</a:t>
            </a:r>
            <a:r>
              <a:rPr sz="2800" spc="-35" dirty="0">
                <a:latin typeface="Times New Roman"/>
                <a:cs typeface="Times New Roman"/>
              </a:rPr>
              <a:t>к</a:t>
            </a:r>
            <a:r>
              <a:rPr sz="2800" spc="40" dirty="0">
                <a:latin typeface="Times New Roman"/>
                <a:cs typeface="Times New Roman"/>
              </a:rPr>
              <a:t>т</a:t>
            </a:r>
            <a:r>
              <a:rPr sz="2800" spc="5" dirty="0">
                <a:latin typeface="Times New Roman"/>
                <a:cs typeface="Times New Roman"/>
              </a:rPr>
              <a:t>ро</a:t>
            </a:r>
            <a:r>
              <a:rPr sz="2800" dirty="0">
                <a:latin typeface="Times New Roman"/>
                <a:cs typeface="Times New Roman"/>
              </a:rPr>
              <a:t>нн</a:t>
            </a:r>
            <a:r>
              <a:rPr sz="2800" spc="5" dirty="0">
                <a:latin typeface="Times New Roman"/>
                <a:cs typeface="Times New Roman"/>
              </a:rPr>
              <a:t>о</a:t>
            </a:r>
            <a:r>
              <a:rPr sz="2800" spc="-80" dirty="0">
                <a:latin typeface="Times New Roman"/>
                <a:cs typeface="Times New Roman"/>
              </a:rPr>
              <a:t>г</a:t>
            </a:r>
            <a:r>
              <a:rPr sz="2800" dirty="0">
                <a:latin typeface="Times New Roman"/>
                <a:cs typeface="Times New Roman"/>
              </a:rPr>
              <a:t>о </a:t>
            </a:r>
            <a:r>
              <a:rPr sz="2800" spc="5" dirty="0">
                <a:latin typeface="Times New Roman"/>
                <a:cs typeface="Times New Roman"/>
              </a:rPr>
              <a:t>о</a:t>
            </a:r>
            <a:r>
              <a:rPr sz="2800" spc="-120" dirty="0">
                <a:latin typeface="Times New Roman"/>
                <a:cs typeface="Times New Roman"/>
              </a:rPr>
              <a:t>б</a:t>
            </a:r>
            <a:r>
              <a:rPr sz="2800" spc="5" dirty="0">
                <a:latin typeface="Times New Roman"/>
                <a:cs typeface="Times New Roman"/>
              </a:rPr>
              <a:t>у</a:t>
            </a:r>
            <a:r>
              <a:rPr sz="2800" spc="-5" dirty="0">
                <a:latin typeface="Times New Roman"/>
                <a:cs typeface="Times New Roman"/>
              </a:rPr>
              <a:t>ч</a:t>
            </a:r>
            <a:r>
              <a:rPr sz="2800" spc="5" dirty="0">
                <a:latin typeface="Times New Roman"/>
                <a:cs typeface="Times New Roman"/>
              </a:rPr>
              <a:t>е</a:t>
            </a:r>
            <a:r>
              <a:rPr sz="2800" dirty="0">
                <a:latin typeface="Times New Roman"/>
                <a:cs typeface="Times New Roman"/>
              </a:rPr>
              <a:t>ния;</a:t>
            </a:r>
            <a:endParaRPr sz="2800">
              <a:latin typeface="Times New Roman"/>
              <a:cs typeface="Times New Roman"/>
            </a:endParaRPr>
          </a:p>
          <a:p>
            <a:pPr marL="332740" marR="1330325" indent="-320040">
              <a:lnSpc>
                <a:spcPts val="3460"/>
              </a:lnSpc>
              <a:spcBef>
                <a:spcPts val="690"/>
              </a:spcBef>
              <a:buClr>
                <a:srgbClr val="DD8047"/>
              </a:buClr>
              <a:buSzPct val="59375"/>
              <a:buFont typeface="Wingdings"/>
              <a:buChar char=""/>
              <a:tabLst>
                <a:tab pos="332740" algn="l"/>
              </a:tabLst>
            </a:pPr>
            <a:r>
              <a:rPr sz="2800" spc="-385" dirty="0">
                <a:latin typeface="Times New Roman"/>
                <a:cs typeface="Times New Roman"/>
              </a:rPr>
              <a:t>У</a:t>
            </a:r>
            <a:r>
              <a:rPr sz="2800" spc="5" dirty="0">
                <a:latin typeface="Times New Roman"/>
                <a:cs typeface="Times New Roman"/>
              </a:rPr>
              <a:t>со</a:t>
            </a:r>
            <a:r>
              <a:rPr sz="2800" spc="-25" dirty="0">
                <a:latin typeface="Times New Roman"/>
                <a:cs typeface="Times New Roman"/>
              </a:rPr>
              <a:t>в</a:t>
            </a:r>
            <a:r>
              <a:rPr sz="2800" spc="5" dirty="0">
                <a:latin typeface="Times New Roman"/>
                <a:cs typeface="Times New Roman"/>
              </a:rPr>
              <a:t>ер</a:t>
            </a:r>
            <a:r>
              <a:rPr sz="2800" dirty="0">
                <a:latin typeface="Times New Roman"/>
                <a:cs typeface="Times New Roman"/>
              </a:rPr>
              <a:t>ш</a:t>
            </a:r>
            <a:r>
              <a:rPr sz="2800" spc="5" dirty="0">
                <a:latin typeface="Times New Roman"/>
                <a:cs typeface="Times New Roman"/>
              </a:rPr>
              <a:t>е</a:t>
            </a:r>
            <a:r>
              <a:rPr sz="2800" dirty="0">
                <a:latin typeface="Times New Roman"/>
                <a:cs typeface="Times New Roman"/>
              </a:rPr>
              <a:t>н</a:t>
            </a:r>
            <a:r>
              <a:rPr sz="2800" spc="5" dirty="0">
                <a:latin typeface="Times New Roman"/>
                <a:cs typeface="Times New Roman"/>
              </a:rPr>
              <a:t>с</a:t>
            </a:r>
            <a:r>
              <a:rPr sz="2800" spc="-10" dirty="0">
                <a:latin typeface="Times New Roman"/>
                <a:cs typeface="Times New Roman"/>
              </a:rPr>
              <a:t>т</a:t>
            </a:r>
            <a:r>
              <a:rPr sz="2800" spc="-25" dirty="0">
                <a:latin typeface="Times New Roman"/>
                <a:cs typeface="Times New Roman"/>
              </a:rPr>
              <a:t>в</a:t>
            </a:r>
            <a:r>
              <a:rPr sz="2800" spc="5" dirty="0">
                <a:latin typeface="Times New Roman"/>
                <a:cs typeface="Times New Roman"/>
              </a:rPr>
              <a:t>о</a:t>
            </a:r>
            <a:r>
              <a:rPr sz="2800" spc="-50" dirty="0">
                <a:latin typeface="Times New Roman"/>
                <a:cs typeface="Times New Roman"/>
              </a:rPr>
              <a:t>в</a:t>
            </a:r>
            <a:r>
              <a:rPr sz="2800" spc="-80" dirty="0">
                <a:latin typeface="Times New Roman"/>
                <a:cs typeface="Times New Roman"/>
              </a:rPr>
              <a:t>а</a:t>
            </a:r>
            <a:r>
              <a:rPr sz="2800" dirty="0">
                <a:latin typeface="Times New Roman"/>
                <a:cs typeface="Times New Roman"/>
              </a:rPr>
              <a:t>ть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м</a:t>
            </a:r>
            <a:r>
              <a:rPr sz="2800" spc="-80" dirty="0">
                <a:latin typeface="Times New Roman"/>
                <a:cs typeface="Times New Roman"/>
              </a:rPr>
              <a:t>а</a:t>
            </a:r>
            <a:r>
              <a:rPr sz="2800" dirty="0">
                <a:latin typeface="Times New Roman"/>
                <a:cs typeface="Times New Roman"/>
              </a:rPr>
              <a:t>т</a:t>
            </a:r>
            <a:r>
              <a:rPr sz="2800" spc="5" dirty="0">
                <a:latin typeface="Times New Roman"/>
                <a:cs typeface="Times New Roman"/>
              </a:rPr>
              <a:t>ер</a:t>
            </a:r>
            <a:r>
              <a:rPr sz="2800" dirty="0">
                <a:latin typeface="Times New Roman"/>
                <a:cs typeface="Times New Roman"/>
              </a:rPr>
              <a:t>и</a:t>
            </a:r>
            <a:r>
              <a:rPr sz="2800" spc="25" dirty="0">
                <a:latin typeface="Times New Roman"/>
                <a:cs typeface="Times New Roman"/>
              </a:rPr>
              <a:t>а</a:t>
            </a:r>
            <a:r>
              <a:rPr sz="2800" spc="-5" dirty="0">
                <a:latin typeface="Times New Roman"/>
                <a:cs typeface="Times New Roman"/>
              </a:rPr>
              <a:t>л</a:t>
            </a:r>
            <a:r>
              <a:rPr sz="2800" dirty="0">
                <a:latin typeface="Times New Roman"/>
                <a:cs typeface="Times New Roman"/>
              </a:rPr>
              <a:t>ьн</a:t>
            </a:r>
            <a:r>
              <a:rPr sz="2800" spc="5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- т</a:t>
            </a:r>
            <a:r>
              <a:rPr sz="2800" spc="-35" dirty="0">
                <a:latin typeface="Times New Roman"/>
                <a:cs typeface="Times New Roman"/>
              </a:rPr>
              <a:t>е</a:t>
            </a:r>
            <a:r>
              <a:rPr sz="2800" spc="5" dirty="0">
                <a:latin typeface="Times New Roman"/>
                <a:cs typeface="Times New Roman"/>
              </a:rPr>
              <a:t>х</a:t>
            </a:r>
            <a:r>
              <a:rPr sz="2800" dirty="0">
                <a:latin typeface="Times New Roman"/>
                <a:cs typeface="Times New Roman"/>
              </a:rPr>
              <a:t>ни</a:t>
            </a:r>
            <a:r>
              <a:rPr sz="2800" spc="-5" dirty="0">
                <a:latin typeface="Times New Roman"/>
                <a:cs typeface="Times New Roman"/>
              </a:rPr>
              <a:t>ч</a:t>
            </a:r>
            <a:r>
              <a:rPr sz="2800" spc="85" dirty="0">
                <a:latin typeface="Times New Roman"/>
                <a:cs typeface="Times New Roman"/>
              </a:rPr>
              <a:t>е</a:t>
            </a:r>
            <a:r>
              <a:rPr sz="2800" spc="5" dirty="0">
                <a:latin typeface="Times New Roman"/>
                <a:cs typeface="Times New Roman"/>
              </a:rPr>
              <a:t>с</a:t>
            </a:r>
            <a:r>
              <a:rPr sz="2800" spc="-50" dirty="0">
                <a:latin typeface="Times New Roman"/>
                <a:cs typeface="Times New Roman"/>
              </a:rPr>
              <a:t>к</a:t>
            </a:r>
            <a:r>
              <a:rPr sz="2800" spc="-10" dirty="0">
                <a:latin typeface="Times New Roman"/>
                <a:cs typeface="Times New Roman"/>
              </a:rPr>
              <a:t>у</a:t>
            </a:r>
            <a:r>
              <a:rPr sz="2800" dirty="0">
                <a:latin typeface="Times New Roman"/>
                <a:cs typeface="Times New Roman"/>
              </a:rPr>
              <a:t>ю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б</a:t>
            </a:r>
            <a:r>
              <a:rPr sz="2800" spc="5" dirty="0">
                <a:latin typeface="Times New Roman"/>
                <a:cs typeface="Times New Roman"/>
              </a:rPr>
              <a:t>а</a:t>
            </a:r>
            <a:r>
              <a:rPr sz="2800" spc="-80" dirty="0">
                <a:latin typeface="Times New Roman"/>
                <a:cs typeface="Times New Roman"/>
              </a:rPr>
              <a:t>з</a:t>
            </a:r>
            <a:r>
              <a:rPr sz="2800" dirty="0">
                <a:latin typeface="Times New Roman"/>
                <a:cs typeface="Times New Roman"/>
              </a:rPr>
              <a:t>у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Ц</a:t>
            </a:r>
            <a:r>
              <a:rPr sz="2800" spc="5" dirty="0">
                <a:latin typeface="Times New Roman"/>
                <a:cs typeface="Times New Roman"/>
              </a:rPr>
              <a:t>е</a:t>
            </a:r>
            <a:r>
              <a:rPr sz="2800" dirty="0">
                <a:latin typeface="Times New Roman"/>
                <a:cs typeface="Times New Roman"/>
              </a:rPr>
              <a:t>н</a:t>
            </a:r>
            <a:r>
              <a:rPr sz="2800" spc="35" dirty="0">
                <a:latin typeface="Times New Roman"/>
                <a:cs typeface="Times New Roman"/>
              </a:rPr>
              <a:t>т</a:t>
            </a:r>
            <a:r>
              <a:rPr sz="2800" spc="5" dirty="0">
                <a:latin typeface="Times New Roman"/>
                <a:cs typeface="Times New Roman"/>
              </a:rPr>
              <a:t>ра;</a:t>
            </a:r>
            <a:endParaRPr sz="2800">
              <a:latin typeface="Times New Roman"/>
              <a:cs typeface="Times New Roman"/>
            </a:endParaRPr>
          </a:p>
          <a:p>
            <a:pPr marL="332740" marR="209550" indent="-320040">
              <a:lnSpc>
                <a:spcPts val="3460"/>
              </a:lnSpc>
              <a:spcBef>
                <a:spcPts val="690"/>
              </a:spcBef>
              <a:buClr>
                <a:srgbClr val="DD8047"/>
              </a:buClr>
              <a:buSzPct val="59375"/>
              <a:buFont typeface="Wingdings"/>
              <a:buChar char=""/>
              <a:tabLst>
                <a:tab pos="332740" algn="l"/>
                <a:tab pos="2699385" algn="l"/>
                <a:tab pos="5871210" algn="l"/>
              </a:tabLst>
            </a:pP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dirty="0">
                <a:latin typeface="Times New Roman"/>
                <a:cs typeface="Times New Roman"/>
              </a:rPr>
              <a:t>н</a:t>
            </a:r>
            <a:r>
              <a:rPr sz="2800" spc="-35" dirty="0">
                <a:latin typeface="Times New Roman"/>
                <a:cs typeface="Times New Roman"/>
              </a:rPr>
              <a:t>е</a:t>
            </a:r>
            <a:r>
              <a:rPr sz="2800" dirty="0">
                <a:latin typeface="Times New Roman"/>
                <a:cs typeface="Times New Roman"/>
              </a:rPr>
              <a:t>д</a:t>
            </a:r>
            <a:r>
              <a:rPr sz="2800" spc="5" dirty="0">
                <a:latin typeface="Times New Roman"/>
                <a:cs typeface="Times New Roman"/>
              </a:rPr>
              <a:t>ре</a:t>
            </a:r>
            <a:r>
              <a:rPr sz="2800" dirty="0">
                <a:latin typeface="Times New Roman"/>
                <a:cs typeface="Times New Roman"/>
              </a:rPr>
              <a:t>ние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	</a:t>
            </a:r>
            <a:r>
              <a:rPr sz="2800" spc="5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б</a:t>
            </a:r>
            <a:r>
              <a:rPr sz="2800" spc="5" dirty="0">
                <a:latin typeface="Times New Roman"/>
                <a:cs typeface="Times New Roman"/>
              </a:rPr>
              <a:t>ра</a:t>
            </a:r>
            <a:r>
              <a:rPr sz="2800" spc="-30" dirty="0">
                <a:latin typeface="Times New Roman"/>
                <a:cs typeface="Times New Roman"/>
              </a:rPr>
              <a:t>з</a:t>
            </a:r>
            <a:r>
              <a:rPr sz="2800" spc="5" dirty="0">
                <a:latin typeface="Times New Roman"/>
                <a:cs typeface="Times New Roman"/>
              </a:rPr>
              <a:t>о</a:t>
            </a:r>
            <a:r>
              <a:rPr sz="2800" spc="-40" dirty="0">
                <a:latin typeface="Times New Roman"/>
                <a:cs typeface="Times New Roman"/>
              </a:rPr>
              <a:t>в</a:t>
            </a:r>
            <a:r>
              <a:rPr sz="2800" spc="-80" dirty="0">
                <a:latin typeface="Times New Roman"/>
                <a:cs typeface="Times New Roman"/>
              </a:rPr>
              <a:t>а</a:t>
            </a:r>
            <a:r>
              <a:rPr sz="2800" dirty="0">
                <a:latin typeface="Times New Roman"/>
                <a:cs typeface="Times New Roman"/>
              </a:rPr>
              <a:t>т</a:t>
            </a:r>
            <a:r>
              <a:rPr sz="2800" spc="5" dirty="0">
                <a:latin typeface="Times New Roman"/>
                <a:cs typeface="Times New Roman"/>
              </a:rPr>
              <a:t>е</a:t>
            </a:r>
            <a:r>
              <a:rPr sz="2800" spc="-5" dirty="0">
                <a:latin typeface="Times New Roman"/>
                <a:cs typeface="Times New Roman"/>
              </a:rPr>
              <a:t>л</a:t>
            </a:r>
            <a:r>
              <a:rPr sz="2800" dirty="0">
                <a:latin typeface="Times New Roman"/>
                <a:cs typeface="Times New Roman"/>
              </a:rPr>
              <a:t>ьн</a:t>
            </a:r>
            <a:r>
              <a:rPr sz="2800" spc="-10" dirty="0">
                <a:latin typeface="Times New Roman"/>
                <a:cs typeface="Times New Roman"/>
              </a:rPr>
              <a:t>ы</a:t>
            </a:r>
            <a:r>
              <a:rPr sz="2800" dirty="0">
                <a:latin typeface="Times New Roman"/>
                <a:cs typeface="Times New Roman"/>
              </a:rPr>
              <a:t>й	п</a:t>
            </a:r>
            <a:r>
              <a:rPr sz="2800" spc="5" dirty="0">
                <a:latin typeface="Times New Roman"/>
                <a:cs typeface="Times New Roman"/>
              </a:rPr>
              <a:t>ро</a:t>
            </a:r>
            <a:r>
              <a:rPr sz="2800" dirty="0">
                <a:latin typeface="Times New Roman"/>
                <a:cs typeface="Times New Roman"/>
              </a:rPr>
              <a:t>ц</a:t>
            </a:r>
            <a:r>
              <a:rPr sz="2800" spc="85" dirty="0">
                <a:latin typeface="Times New Roman"/>
                <a:cs typeface="Times New Roman"/>
              </a:rPr>
              <a:t>е</a:t>
            </a:r>
            <a:r>
              <a:rPr sz="2800" spc="5" dirty="0">
                <a:latin typeface="Times New Roman"/>
                <a:cs typeface="Times New Roman"/>
              </a:rPr>
              <a:t>сс </a:t>
            </a:r>
            <a:r>
              <a:rPr sz="2800" spc="-55" dirty="0">
                <a:latin typeface="Times New Roman"/>
                <a:cs typeface="Times New Roman"/>
              </a:rPr>
              <a:t>э</a:t>
            </a:r>
            <a:r>
              <a:rPr sz="2800" spc="-5" dirty="0">
                <a:latin typeface="Times New Roman"/>
                <a:cs typeface="Times New Roman"/>
              </a:rPr>
              <a:t>л</a:t>
            </a:r>
            <a:r>
              <a:rPr sz="2800" spc="5" dirty="0">
                <a:latin typeface="Times New Roman"/>
                <a:cs typeface="Times New Roman"/>
              </a:rPr>
              <a:t>е</a:t>
            </a:r>
            <a:r>
              <a:rPr sz="2800" spc="-35" dirty="0">
                <a:latin typeface="Times New Roman"/>
                <a:cs typeface="Times New Roman"/>
              </a:rPr>
              <a:t>к</a:t>
            </a:r>
            <a:r>
              <a:rPr sz="2800" spc="35" dirty="0">
                <a:latin typeface="Times New Roman"/>
                <a:cs typeface="Times New Roman"/>
              </a:rPr>
              <a:t>т</a:t>
            </a:r>
            <a:r>
              <a:rPr sz="2800" spc="5" dirty="0">
                <a:latin typeface="Times New Roman"/>
                <a:cs typeface="Times New Roman"/>
              </a:rPr>
              <a:t>ро</a:t>
            </a:r>
            <a:r>
              <a:rPr sz="2800" dirty="0">
                <a:latin typeface="Times New Roman"/>
                <a:cs typeface="Times New Roman"/>
              </a:rPr>
              <a:t>нн</a:t>
            </a:r>
            <a:r>
              <a:rPr sz="2800" spc="-10" dirty="0">
                <a:latin typeface="Times New Roman"/>
                <a:cs typeface="Times New Roman"/>
              </a:rPr>
              <a:t>ы</a:t>
            </a:r>
            <a:r>
              <a:rPr sz="2800" dirty="0">
                <a:latin typeface="Times New Roman"/>
                <a:cs typeface="Times New Roman"/>
              </a:rPr>
              <a:t>х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с</a:t>
            </a:r>
            <a:r>
              <a:rPr sz="2800" dirty="0">
                <a:latin typeface="Times New Roman"/>
                <a:cs typeface="Times New Roman"/>
              </a:rPr>
              <a:t>им</a:t>
            </a:r>
            <a:r>
              <a:rPr sz="2800" spc="-140" dirty="0">
                <a:latin typeface="Times New Roman"/>
                <a:cs typeface="Times New Roman"/>
              </a:rPr>
              <a:t>у</a:t>
            </a:r>
            <a:r>
              <a:rPr sz="2800" spc="-5" dirty="0">
                <a:latin typeface="Times New Roman"/>
                <a:cs typeface="Times New Roman"/>
              </a:rPr>
              <a:t>л</a:t>
            </a:r>
            <a:r>
              <a:rPr sz="2800" dirty="0">
                <a:latin typeface="Times New Roman"/>
                <a:cs typeface="Times New Roman"/>
              </a:rPr>
              <a:t>я</a:t>
            </a:r>
            <a:r>
              <a:rPr sz="2800" spc="-35" dirty="0">
                <a:latin typeface="Times New Roman"/>
                <a:cs typeface="Times New Roman"/>
              </a:rPr>
              <a:t>т</a:t>
            </a:r>
            <a:r>
              <a:rPr sz="2800" spc="5" dirty="0">
                <a:latin typeface="Times New Roman"/>
                <a:cs typeface="Times New Roman"/>
              </a:rPr>
              <a:t>оро</a:t>
            </a:r>
            <a:r>
              <a:rPr sz="2800" dirty="0">
                <a:latin typeface="Times New Roman"/>
                <a:cs typeface="Times New Roman"/>
              </a:rPr>
              <a:t>в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(</a:t>
            </a:r>
            <a:r>
              <a:rPr sz="2800" spc="5" dirty="0">
                <a:latin typeface="Times New Roman"/>
                <a:cs typeface="Times New Roman"/>
              </a:rPr>
              <a:t>3d</a:t>
            </a:r>
            <a:r>
              <a:rPr sz="2800" spc="-5" dirty="0">
                <a:latin typeface="Times New Roman"/>
                <a:cs typeface="Times New Roman"/>
              </a:rPr>
              <a:t>)</a:t>
            </a:r>
            <a:r>
              <a:rPr sz="2800" dirty="0">
                <a:latin typeface="Times New Roman"/>
                <a:cs typeface="Times New Roman"/>
              </a:rPr>
              <a:t>;</a:t>
            </a:r>
            <a:endParaRPr sz="2800">
              <a:latin typeface="Times New Roman"/>
              <a:cs typeface="Times New Roman"/>
            </a:endParaRPr>
          </a:p>
          <a:p>
            <a:pPr marL="332740" marR="1454785" indent="-320040">
              <a:lnSpc>
                <a:spcPts val="3460"/>
              </a:lnSpc>
              <a:spcBef>
                <a:spcPts val="700"/>
              </a:spcBef>
              <a:buClr>
                <a:srgbClr val="DD8047"/>
              </a:buClr>
              <a:buSzPct val="59375"/>
              <a:buFont typeface="Wingdings"/>
              <a:buChar char=""/>
              <a:tabLst>
                <a:tab pos="332740" algn="l"/>
              </a:tabLst>
            </a:pPr>
            <a:r>
              <a:rPr sz="2800" dirty="0">
                <a:latin typeface="Times New Roman"/>
                <a:cs typeface="Times New Roman"/>
              </a:rPr>
              <a:t>П</a:t>
            </a:r>
            <a:r>
              <a:rPr sz="2800" spc="5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в</a:t>
            </a:r>
            <a:r>
              <a:rPr sz="2800" spc="-10" dirty="0">
                <a:latin typeface="Times New Roman"/>
                <a:cs typeface="Times New Roman"/>
              </a:rPr>
              <a:t>ы</a:t>
            </a:r>
            <a:r>
              <a:rPr sz="2800" spc="5" dirty="0">
                <a:latin typeface="Times New Roman"/>
                <a:cs typeface="Times New Roman"/>
              </a:rPr>
              <a:t>ше</a:t>
            </a:r>
            <a:r>
              <a:rPr sz="2800" dirty="0">
                <a:latin typeface="Times New Roman"/>
                <a:cs typeface="Times New Roman"/>
              </a:rPr>
              <a:t>ния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уро</a:t>
            </a:r>
            <a:r>
              <a:rPr sz="2800" dirty="0">
                <a:latin typeface="Times New Roman"/>
                <a:cs typeface="Times New Roman"/>
              </a:rPr>
              <a:t>вня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д</a:t>
            </a:r>
            <a:r>
              <a:rPr sz="2800" spc="90" dirty="0">
                <a:latin typeface="Times New Roman"/>
                <a:cs typeface="Times New Roman"/>
              </a:rPr>
              <a:t>о</a:t>
            </a:r>
            <a:r>
              <a:rPr sz="2800" spc="5" dirty="0">
                <a:latin typeface="Times New Roman"/>
                <a:cs typeface="Times New Roman"/>
              </a:rPr>
              <a:t>с</a:t>
            </a:r>
            <a:r>
              <a:rPr sz="2800" spc="-35" dirty="0">
                <a:latin typeface="Times New Roman"/>
                <a:cs typeface="Times New Roman"/>
              </a:rPr>
              <a:t>т</a:t>
            </a:r>
            <a:r>
              <a:rPr sz="2800" spc="5" dirty="0">
                <a:latin typeface="Times New Roman"/>
                <a:cs typeface="Times New Roman"/>
              </a:rPr>
              <a:t>у</a:t>
            </a:r>
            <a:r>
              <a:rPr sz="2800" dirty="0">
                <a:latin typeface="Times New Roman"/>
                <a:cs typeface="Times New Roman"/>
              </a:rPr>
              <a:t>пн</a:t>
            </a:r>
            <a:r>
              <a:rPr sz="2800" spc="75" dirty="0">
                <a:latin typeface="Times New Roman"/>
                <a:cs typeface="Times New Roman"/>
              </a:rPr>
              <a:t>о</a:t>
            </a:r>
            <a:r>
              <a:rPr sz="2800" spc="-10" dirty="0">
                <a:latin typeface="Times New Roman"/>
                <a:cs typeface="Times New Roman"/>
              </a:rPr>
              <a:t>с</a:t>
            </a:r>
            <a:r>
              <a:rPr sz="2800" dirty="0">
                <a:latin typeface="Times New Roman"/>
                <a:cs typeface="Times New Roman"/>
              </a:rPr>
              <a:t>ти </a:t>
            </a:r>
            <a:r>
              <a:rPr sz="2800" spc="5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б</a:t>
            </a:r>
            <a:r>
              <a:rPr sz="2800" spc="5" dirty="0">
                <a:latin typeface="Times New Roman"/>
                <a:cs typeface="Times New Roman"/>
              </a:rPr>
              <a:t>ра</a:t>
            </a:r>
            <a:r>
              <a:rPr sz="2800" spc="-30" dirty="0">
                <a:latin typeface="Times New Roman"/>
                <a:cs typeface="Times New Roman"/>
              </a:rPr>
              <a:t>з</a:t>
            </a:r>
            <a:r>
              <a:rPr sz="2800" spc="5" dirty="0">
                <a:latin typeface="Times New Roman"/>
                <a:cs typeface="Times New Roman"/>
              </a:rPr>
              <a:t>о</a:t>
            </a:r>
            <a:r>
              <a:rPr sz="2800" spc="-40" dirty="0">
                <a:latin typeface="Times New Roman"/>
                <a:cs typeface="Times New Roman"/>
              </a:rPr>
              <a:t>в</a:t>
            </a:r>
            <a:r>
              <a:rPr sz="2800" spc="-80" dirty="0">
                <a:latin typeface="Times New Roman"/>
                <a:cs typeface="Times New Roman"/>
              </a:rPr>
              <a:t>а</a:t>
            </a:r>
            <a:r>
              <a:rPr sz="2800" dirty="0">
                <a:latin typeface="Times New Roman"/>
                <a:cs typeface="Times New Roman"/>
              </a:rPr>
              <a:t>т</a:t>
            </a:r>
            <a:r>
              <a:rPr sz="2800" spc="5" dirty="0">
                <a:latin typeface="Times New Roman"/>
                <a:cs typeface="Times New Roman"/>
              </a:rPr>
              <a:t>е</a:t>
            </a:r>
            <a:r>
              <a:rPr sz="2800" spc="-5" dirty="0">
                <a:latin typeface="Times New Roman"/>
                <a:cs typeface="Times New Roman"/>
              </a:rPr>
              <a:t>л</a:t>
            </a:r>
            <a:r>
              <a:rPr sz="2800" dirty="0">
                <a:latin typeface="Times New Roman"/>
                <a:cs typeface="Times New Roman"/>
              </a:rPr>
              <a:t>ьн</a:t>
            </a:r>
            <a:r>
              <a:rPr sz="2800" spc="-5" dirty="0">
                <a:latin typeface="Times New Roman"/>
                <a:cs typeface="Times New Roman"/>
              </a:rPr>
              <a:t>ы</a:t>
            </a:r>
            <a:r>
              <a:rPr sz="2800" dirty="0">
                <a:latin typeface="Times New Roman"/>
                <a:cs typeface="Times New Roman"/>
              </a:rPr>
              <a:t>х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ус</a:t>
            </a:r>
            <a:r>
              <a:rPr sz="2800" spc="-5" dirty="0">
                <a:latin typeface="Times New Roman"/>
                <a:cs typeface="Times New Roman"/>
              </a:rPr>
              <a:t>л</a:t>
            </a:r>
            <a:r>
              <a:rPr sz="2800" spc="5" dirty="0">
                <a:latin typeface="Times New Roman"/>
                <a:cs typeface="Times New Roman"/>
              </a:rPr>
              <a:t>у</a:t>
            </a:r>
            <a:r>
              <a:rPr sz="2800" spc="-355" dirty="0">
                <a:latin typeface="Times New Roman"/>
                <a:cs typeface="Times New Roman"/>
              </a:rPr>
              <a:t>г</a:t>
            </a:r>
            <a:r>
              <a:rPr sz="280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4087" y="6263640"/>
            <a:ext cx="196850" cy="486409"/>
          </a:xfrm>
          <a:custGeom>
            <a:avLst/>
            <a:gdLst/>
            <a:ahLst/>
            <a:cxnLst/>
            <a:rect l="l" t="t" r="r" b="b"/>
            <a:pathLst>
              <a:path w="196850" h="486409">
                <a:moveTo>
                  <a:pt x="0" y="0"/>
                </a:moveTo>
                <a:lnTo>
                  <a:pt x="196596" y="0"/>
                </a:lnTo>
                <a:lnTo>
                  <a:pt x="196596" y="486156"/>
                </a:lnTo>
                <a:lnTo>
                  <a:pt x="0" y="48615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44408" y="188639"/>
            <a:ext cx="720077" cy="3425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72446" y="3681219"/>
            <a:ext cx="5774055" cy="741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800" dirty="0">
                <a:solidFill>
                  <a:srgbClr val="775F55"/>
                </a:solidFill>
                <a:latin typeface="Times New Roman"/>
                <a:cs typeface="Times New Roman"/>
              </a:rPr>
              <a:t>Спасибо</a:t>
            </a:r>
            <a:r>
              <a:rPr sz="4800" spc="-40" dirty="0">
                <a:solidFill>
                  <a:srgbClr val="775F55"/>
                </a:solidFill>
                <a:latin typeface="Times New Roman"/>
                <a:cs typeface="Times New Roman"/>
              </a:rPr>
              <a:t> </a:t>
            </a:r>
            <a:r>
              <a:rPr sz="4800" dirty="0">
                <a:solidFill>
                  <a:srgbClr val="775F55"/>
                </a:solidFill>
                <a:latin typeface="Times New Roman"/>
                <a:cs typeface="Times New Roman"/>
              </a:rPr>
              <a:t>за вни</a:t>
            </a:r>
            <a:r>
              <a:rPr sz="4800" spc="-40" dirty="0">
                <a:solidFill>
                  <a:srgbClr val="775F55"/>
                </a:solidFill>
                <a:latin typeface="Times New Roman"/>
                <a:cs typeface="Times New Roman"/>
              </a:rPr>
              <a:t>м</a:t>
            </a:r>
            <a:r>
              <a:rPr sz="4800" dirty="0">
                <a:solidFill>
                  <a:srgbClr val="775F55"/>
                </a:solidFill>
                <a:latin typeface="Times New Roman"/>
                <a:cs typeface="Times New Roman"/>
              </a:rPr>
              <a:t>ание!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3527" y="332655"/>
            <a:ext cx="1762125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8590">
              <a:lnSpc>
                <a:spcPct val="100000"/>
              </a:lnSpc>
              <a:tabLst>
                <a:tab pos="2324735" algn="l"/>
              </a:tabLst>
            </a:pPr>
            <a:r>
              <a:rPr sz="4400" dirty="0"/>
              <a:t>К</a:t>
            </a:r>
            <a:r>
              <a:rPr sz="4400" spc="5" dirty="0"/>
              <a:t>р</a:t>
            </a:r>
            <a:r>
              <a:rPr sz="4400" spc="-110" dirty="0"/>
              <a:t>а</a:t>
            </a:r>
            <a:r>
              <a:rPr sz="4400" spc="-5" dirty="0"/>
              <a:t>т</a:t>
            </a:r>
            <a:r>
              <a:rPr sz="4400" spc="-80" dirty="0"/>
              <a:t>к</a:t>
            </a:r>
            <a:r>
              <a:rPr sz="4400" dirty="0"/>
              <a:t>ая	</a:t>
            </a:r>
            <a:r>
              <a:rPr sz="4400" spc="-55" dirty="0"/>
              <a:t>х</a:t>
            </a:r>
            <a:r>
              <a:rPr sz="4400" dirty="0"/>
              <a:t>а</a:t>
            </a:r>
            <a:r>
              <a:rPr sz="4400" spc="5" dirty="0"/>
              <a:t>р</a:t>
            </a:r>
            <a:r>
              <a:rPr sz="4400" dirty="0"/>
              <a:t>а</a:t>
            </a:r>
            <a:r>
              <a:rPr sz="4400" spc="-65" dirty="0"/>
              <a:t>к</a:t>
            </a:r>
            <a:r>
              <a:rPr sz="4400" spc="-5" dirty="0"/>
              <a:t>т</a:t>
            </a:r>
            <a:r>
              <a:rPr sz="4400" dirty="0"/>
              <a:t>е</a:t>
            </a:r>
            <a:r>
              <a:rPr sz="4400" spc="5" dirty="0"/>
              <a:t>р</a:t>
            </a:r>
            <a:r>
              <a:rPr sz="4400" spc="-5" dirty="0"/>
              <a:t>и</a:t>
            </a:r>
            <a:r>
              <a:rPr sz="4400" dirty="0"/>
              <a:t>с</a:t>
            </a:r>
            <a:r>
              <a:rPr sz="4400" spc="-5" dirty="0"/>
              <a:t>ти</a:t>
            </a:r>
            <a:r>
              <a:rPr sz="4400" spc="-80" dirty="0"/>
              <a:t>к</a:t>
            </a:r>
            <a:r>
              <a:rPr sz="4400" dirty="0"/>
              <a:t>а</a:t>
            </a:r>
            <a:r>
              <a:rPr sz="4400" spc="-45" dirty="0"/>
              <a:t> </a:t>
            </a:r>
            <a:r>
              <a:rPr sz="4400" spc="-5" dirty="0"/>
              <a:t>п</a:t>
            </a:r>
            <a:r>
              <a:rPr sz="4400" spc="5" dirty="0"/>
              <a:t>р</a:t>
            </a:r>
            <a:r>
              <a:rPr sz="4400" spc="50" dirty="0"/>
              <a:t>о</a:t>
            </a:r>
            <a:r>
              <a:rPr sz="4400" dirty="0"/>
              <a:t>е</a:t>
            </a:r>
            <a:r>
              <a:rPr sz="4400" spc="-65" dirty="0"/>
              <a:t>к</a:t>
            </a:r>
            <a:r>
              <a:rPr sz="4400" spc="40" dirty="0"/>
              <a:t>т</a:t>
            </a:r>
            <a:r>
              <a:rPr sz="4400" dirty="0"/>
              <a:t>а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704087" y="3572255"/>
            <a:ext cx="190500" cy="472440"/>
          </a:xfrm>
          <a:custGeom>
            <a:avLst/>
            <a:gdLst/>
            <a:ahLst/>
            <a:cxnLst/>
            <a:rect l="l" t="t" r="r" b="b"/>
            <a:pathLst>
              <a:path w="190500" h="472439">
                <a:moveTo>
                  <a:pt x="0" y="0"/>
                </a:moveTo>
                <a:lnTo>
                  <a:pt x="190500" y="0"/>
                </a:lnTo>
                <a:lnTo>
                  <a:pt x="190500" y="472439"/>
                </a:lnTo>
                <a:lnTo>
                  <a:pt x="0" y="47243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91387" y="1638299"/>
            <a:ext cx="7712709" cy="40267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marR="6350" indent="-320040">
              <a:lnSpc>
                <a:spcPts val="3030"/>
              </a:lnSpc>
              <a:buClr>
                <a:srgbClr val="DD8047"/>
              </a:buClr>
              <a:buSzPct val="58928"/>
              <a:buFont typeface="Wingdings"/>
              <a:buChar char=""/>
              <a:tabLst>
                <a:tab pos="332740" algn="l"/>
              </a:tabLst>
            </a:pPr>
            <a:r>
              <a:rPr sz="2800" spc="-30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пи</a:t>
            </a:r>
            <a:r>
              <a:rPr sz="2800" spc="15" dirty="0">
                <a:latin typeface="Times New Roman"/>
                <a:cs typeface="Times New Roman"/>
              </a:rPr>
              <a:t>с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15" dirty="0">
                <a:latin typeface="Times New Roman"/>
                <a:cs typeface="Times New Roman"/>
              </a:rPr>
              <a:t>ние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</a:t>
            </a:r>
            <a:r>
              <a:rPr sz="2800" spc="-10" dirty="0">
                <a:latin typeface="Times New Roman"/>
                <a:cs typeface="Times New Roman"/>
              </a:rPr>
              <a:t>р</a:t>
            </a:r>
            <a:r>
              <a:rPr sz="2800" spc="25" dirty="0">
                <a:latin typeface="Times New Roman"/>
                <a:cs typeface="Times New Roman"/>
              </a:rPr>
              <a:t>о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55" dirty="0">
                <a:latin typeface="Times New Roman"/>
                <a:cs typeface="Times New Roman"/>
              </a:rPr>
              <a:t>к</a:t>
            </a:r>
            <a:r>
              <a:rPr sz="2800" spc="20" dirty="0">
                <a:latin typeface="Times New Roman"/>
                <a:cs typeface="Times New Roman"/>
              </a:rPr>
              <a:t>т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10" dirty="0">
                <a:latin typeface="Times New Roman"/>
                <a:cs typeface="Times New Roman"/>
              </a:rPr>
              <a:t>: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р</a:t>
            </a:r>
            <a:r>
              <a:rPr sz="2800" spc="15" dirty="0">
                <a:latin typeface="Times New Roman"/>
                <a:cs typeface="Times New Roman"/>
              </a:rPr>
              <a:t>е</a:t>
            </a:r>
            <a:r>
              <a:rPr sz="2800" dirty="0">
                <a:latin typeface="Times New Roman"/>
                <a:cs typeface="Times New Roman"/>
              </a:rPr>
              <a:t>а</a:t>
            </a:r>
            <a:r>
              <a:rPr sz="2800" spc="-20" dirty="0">
                <a:latin typeface="Times New Roman"/>
                <a:cs typeface="Times New Roman"/>
              </a:rPr>
              <a:t>л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-20" dirty="0">
                <a:latin typeface="Times New Roman"/>
                <a:cs typeface="Times New Roman"/>
              </a:rPr>
              <a:t>з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15" dirty="0">
                <a:latin typeface="Times New Roman"/>
                <a:cs typeface="Times New Roman"/>
              </a:rPr>
              <a:t>ция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м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0" dirty="0">
                <a:latin typeface="Times New Roman"/>
                <a:cs typeface="Times New Roman"/>
              </a:rPr>
              <a:t>ро</a:t>
            </a:r>
            <a:r>
              <a:rPr sz="2800" spc="-15" dirty="0">
                <a:latin typeface="Times New Roman"/>
                <a:cs typeface="Times New Roman"/>
              </a:rPr>
              <a:t>п</a:t>
            </a:r>
            <a:r>
              <a:rPr sz="2800" spc="-10" dirty="0">
                <a:latin typeface="Times New Roman"/>
                <a:cs typeface="Times New Roman"/>
              </a:rPr>
              <a:t>р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-20" dirty="0">
                <a:latin typeface="Times New Roman"/>
                <a:cs typeface="Times New Roman"/>
              </a:rPr>
              <a:t>я</a:t>
            </a:r>
            <a:r>
              <a:rPr sz="2800" spc="-15" dirty="0">
                <a:latin typeface="Times New Roman"/>
                <a:cs typeface="Times New Roman"/>
              </a:rPr>
              <a:t>тий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д</a:t>
            </a:r>
            <a:r>
              <a:rPr sz="2800" spc="-20" dirty="0">
                <a:latin typeface="Times New Roman"/>
                <a:cs typeface="Times New Roman"/>
              </a:rPr>
              <a:t>л</a:t>
            </a:r>
            <a:r>
              <a:rPr sz="2800" spc="-15" dirty="0">
                <a:latin typeface="Times New Roman"/>
                <a:cs typeface="Times New Roman"/>
              </a:rPr>
              <a:t>я</a:t>
            </a:r>
            <a:r>
              <a:rPr sz="2800" spc="-10" dirty="0">
                <a:latin typeface="Times New Roman"/>
                <a:cs typeface="Times New Roman"/>
              </a:rPr>
              <a:t> о</a:t>
            </a:r>
            <a:r>
              <a:rPr sz="2800" spc="-15" dirty="0">
                <a:latin typeface="Times New Roman"/>
                <a:cs typeface="Times New Roman"/>
              </a:rPr>
              <a:t>п</a:t>
            </a:r>
            <a:r>
              <a:rPr sz="2800" spc="-10" dirty="0">
                <a:latin typeface="Times New Roman"/>
                <a:cs typeface="Times New Roman"/>
              </a:rPr>
              <a:t>р</a:t>
            </a:r>
            <a:r>
              <a:rPr sz="2800" spc="-60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д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20" dirty="0">
                <a:latin typeface="Times New Roman"/>
                <a:cs typeface="Times New Roman"/>
              </a:rPr>
              <a:t>л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ния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ф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55" dirty="0">
                <a:latin typeface="Times New Roman"/>
                <a:cs typeface="Times New Roman"/>
              </a:rPr>
              <a:t>к</a:t>
            </a:r>
            <a:r>
              <a:rPr sz="2800" spc="-50" dirty="0">
                <a:latin typeface="Times New Roman"/>
                <a:cs typeface="Times New Roman"/>
              </a:rPr>
              <a:t>т</a:t>
            </a:r>
            <a:r>
              <a:rPr sz="2800" spc="-10" dirty="0">
                <a:latin typeface="Times New Roman"/>
                <a:cs typeface="Times New Roman"/>
              </a:rPr>
              <a:t>оро</a:t>
            </a:r>
            <a:r>
              <a:rPr sz="2800" spc="-15" dirty="0">
                <a:latin typeface="Times New Roman"/>
                <a:cs typeface="Times New Roman"/>
              </a:rPr>
              <a:t>в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30" dirty="0">
                <a:latin typeface="Times New Roman"/>
                <a:cs typeface="Times New Roman"/>
              </a:rPr>
              <a:t>у</a:t>
            </a:r>
            <a:r>
              <a:rPr sz="2800" spc="-20" dirty="0">
                <a:latin typeface="Times New Roman"/>
                <a:cs typeface="Times New Roman"/>
              </a:rPr>
              <a:t>л</a:t>
            </a:r>
            <a:r>
              <a:rPr sz="2800" spc="-10" dirty="0">
                <a:latin typeface="Times New Roman"/>
                <a:cs typeface="Times New Roman"/>
              </a:rPr>
              <a:t>у</a:t>
            </a:r>
            <a:r>
              <a:rPr sz="2800" spc="-25" dirty="0">
                <a:latin typeface="Times New Roman"/>
                <a:cs typeface="Times New Roman"/>
              </a:rPr>
              <a:t>чше</a:t>
            </a:r>
            <a:r>
              <a:rPr sz="2800" spc="-15" dirty="0">
                <a:latin typeface="Times New Roman"/>
                <a:cs typeface="Times New Roman"/>
              </a:rPr>
              <a:t>ния инф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60" dirty="0">
                <a:latin typeface="Times New Roman"/>
                <a:cs typeface="Times New Roman"/>
              </a:rPr>
              <a:t>р</a:t>
            </a:r>
            <a:r>
              <a:rPr sz="2800" spc="-50" dirty="0">
                <a:latin typeface="Times New Roman"/>
                <a:cs typeface="Times New Roman"/>
              </a:rPr>
              <a:t>м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15" dirty="0">
                <a:latin typeface="Times New Roman"/>
                <a:cs typeface="Times New Roman"/>
              </a:rPr>
              <a:t>ци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нн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85" dirty="0">
                <a:latin typeface="Times New Roman"/>
                <a:cs typeface="Times New Roman"/>
              </a:rPr>
              <a:t>г</a:t>
            </a:r>
            <a:r>
              <a:rPr sz="2800" spc="-15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50" dirty="0">
                <a:latin typeface="Times New Roman"/>
                <a:cs typeface="Times New Roman"/>
              </a:rPr>
              <a:t>б</a:t>
            </a:r>
            <a:r>
              <a:rPr sz="2800" spc="50" dirty="0">
                <a:latin typeface="Times New Roman"/>
                <a:cs typeface="Times New Roman"/>
              </a:rPr>
              <a:t>е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15" dirty="0">
                <a:latin typeface="Times New Roman"/>
                <a:cs typeface="Times New Roman"/>
              </a:rPr>
              <a:t>п</a:t>
            </a:r>
            <a:r>
              <a:rPr sz="2800" spc="-95" dirty="0">
                <a:latin typeface="Times New Roman"/>
                <a:cs typeface="Times New Roman"/>
              </a:rPr>
              <a:t>е</a:t>
            </a:r>
            <a:r>
              <a:rPr sz="2800" spc="-20" dirty="0">
                <a:latin typeface="Times New Roman"/>
                <a:cs typeface="Times New Roman"/>
              </a:rPr>
              <a:t>ч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ния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с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ц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20" dirty="0">
                <a:latin typeface="Times New Roman"/>
                <a:cs typeface="Times New Roman"/>
              </a:rPr>
              <a:t>ль</a:t>
            </a:r>
            <a:r>
              <a:rPr sz="2800" spc="-25" dirty="0">
                <a:latin typeface="Times New Roman"/>
                <a:cs typeface="Times New Roman"/>
              </a:rPr>
              <a:t>ю</a:t>
            </a:r>
            <a:r>
              <a:rPr sz="2800" spc="-15" dirty="0">
                <a:latin typeface="Times New Roman"/>
                <a:cs typeface="Times New Roman"/>
              </a:rPr>
              <a:t> п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вы</a:t>
            </a:r>
            <a:r>
              <a:rPr sz="2800" spc="-30" dirty="0">
                <a:latin typeface="Times New Roman"/>
                <a:cs typeface="Times New Roman"/>
              </a:rPr>
              <a:t>ш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ния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Times New Roman"/>
                <a:cs typeface="Times New Roman"/>
              </a:rPr>
              <a:t>к</a:t>
            </a:r>
            <a:r>
              <a:rPr sz="2800" spc="-130" dirty="0">
                <a:latin typeface="Times New Roman"/>
                <a:cs typeface="Times New Roman"/>
              </a:rPr>
              <a:t>а</a:t>
            </a:r>
            <a:r>
              <a:rPr sz="2800" spc="-20" dirty="0">
                <a:latin typeface="Times New Roman"/>
                <a:cs typeface="Times New Roman"/>
              </a:rPr>
              <a:t>ч</a:t>
            </a:r>
            <a:r>
              <a:rPr sz="2800" spc="50" dirty="0">
                <a:latin typeface="Times New Roman"/>
                <a:cs typeface="Times New Roman"/>
              </a:rPr>
              <a:t>е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15" dirty="0">
                <a:latin typeface="Times New Roman"/>
                <a:cs typeface="Times New Roman"/>
              </a:rPr>
              <a:t>т</a:t>
            </a:r>
            <a:r>
              <a:rPr sz="2800" spc="-55" dirty="0">
                <a:latin typeface="Times New Roman"/>
                <a:cs typeface="Times New Roman"/>
              </a:rPr>
              <a:t>в</a:t>
            </a:r>
            <a:r>
              <a:rPr sz="2800" spc="-15" dirty="0">
                <a:latin typeface="Times New Roman"/>
                <a:cs typeface="Times New Roman"/>
              </a:rPr>
              <a:t>а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обр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30" dirty="0">
                <a:latin typeface="Times New Roman"/>
                <a:cs typeface="Times New Roman"/>
              </a:rPr>
              <a:t>з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55" dirty="0">
                <a:latin typeface="Times New Roman"/>
                <a:cs typeface="Times New Roman"/>
              </a:rPr>
              <a:t>в</a:t>
            </a:r>
            <a:r>
              <a:rPr sz="2800" spc="-95" dirty="0">
                <a:latin typeface="Times New Roman"/>
                <a:cs typeface="Times New Roman"/>
              </a:rPr>
              <a:t>а</a:t>
            </a:r>
            <a:r>
              <a:rPr sz="2800" spc="-15" dirty="0">
                <a:latin typeface="Times New Roman"/>
                <a:cs typeface="Times New Roman"/>
              </a:rPr>
              <a:t>т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20" dirty="0">
                <a:latin typeface="Times New Roman"/>
                <a:cs typeface="Times New Roman"/>
              </a:rPr>
              <a:t>ль</a:t>
            </a:r>
            <a:r>
              <a:rPr sz="2800" spc="-15" dirty="0">
                <a:latin typeface="Times New Roman"/>
                <a:cs typeface="Times New Roman"/>
              </a:rPr>
              <a:t>ных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у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20" dirty="0">
                <a:latin typeface="Times New Roman"/>
                <a:cs typeface="Times New Roman"/>
              </a:rPr>
              <a:t>л</a:t>
            </a:r>
            <a:r>
              <a:rPr sz="2800" spc="-10" dirty="0">
                <a:latin typeface="Times New Roman"/>
                <a:cs typeface="Times New Roman"/>
              </a:rPr>
              <a:t>уг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ts val="1600"/>
              </a:lnSpc>
              <a:spcBef>
                <a:spcPts val="18"/>
              </a:spcBef>
              <a:buClr>
                <a:srgbClr val="DD8047"/>
              </a:buClr>
              <a:buFont typeface="Wingdings"/>
              <a:buChar char=""/>
            </a:pPr>
            <a:endParaRPr sz="1600"/>
          </a:p>
          <a:p>
            <a:pPr>
              <a:lnSpc>
                <a:spcPts val="2800"/>
              </a:lnSpc>
              <a:buClr>
                <a:srgbClr val="DD8047"/>
              </a:buClr>
              <a:buFont typeface="Wingdings"/>
              <a:buChar char=""/>
            </a:pPr>
            <a:endParaRPr sz="2800"/>
          </a:p>
          <a:p>
            <a:pPr marL="332740" marR="137795" indent="-320040">
              <a:lnSpc>
                <a:spcPts val="3030"/>
              </a:lnSpc>
              <a:buClr>
                <a:srgbClr val="DD8047"/>
              </a:buClr>
              <a:buSzPct val="58928"/>
              <a:buFont typeface="Wingdings"/>
              <a:buChar char=""/>
              <a:tabLst>
                <a:tab pos="332740" algn="l"/>
              </a:tabLst>
            </a:pPr>
            <a:r>
              <a:rPr sz="2800" spc="-30" dirty="0">
                <a:latin typeface="Times New Roman"/>
                <a:cs typeface="Times New Roman"/>
              </a:rPr>
              <a:t>Ц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20" dirty="0">
                <a:latin typeface="Times New Roman"/>
                <a:cs typeface="Times New Roman"/>
              </a:rPr>
              <a:t>л</a:t>
            </a:r>
            <a:r>
              <a:rPr sz="2800" spc="-15" dirty="0">
                <a:latin typeface="Times New Roman"/>
                <a:cs typeface="Times New Roman"/>
              </a:rPr>
              <a:t>ь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</a:t>
            </a:r>
            <a:r>
              <a:rPr sz="2800" spc="-10" dirty="0">
                <a:latin typeface="Times New Roman"/>
                <a:cs typeface="Times New Roman"/>
              </a:rPr>
              <a:t>р</a:t>
            </a:r>
            <a:r>
              <a:rPr sz="2800" spc="25" dirty="0">
                <a:latin typeface="Times New Roman"/>
                <a:cs typeface="Times New Roman"/>
              </a:rPr>
              <a:t>о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55" dirty="0">
                <a:latin typeface="Times New Roman"/>
                <a:cs typeface="Times New Roman"/>
              </a:rPr>
              <a:t>к</a:t>
            </a:r>
            <a:r>
              <a:rPr sz="2800" spc="20" dirty="0">
                <a:latin typeface="Times New Roman"/>
                <a:cs typeface="Times New Roman"/>
              </a:rPr>
              <a:t>т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10" dirty="0">
                <a:latin typeface="Times New Roman"/>
                <a:cs typeface="Times New Roman"/>
              </a:rPr>
              <a:t>: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>
                <a:latin typeface="Times New Roman"/>
                <a:cs typeface="Times New Roman"/>
              </a:rPr>
              <a:t>р</a:t>
            </a:r>
            <a:r>
              <a:rPr sz="2800" spc="-25">
                <a:latin typeface="Times New Roman"/>
                <a:cs typeface="Times New Roman"/>
              </a:rPr>
              <a:t>а</a:t>
            </a:r>
            <a:r>
              <a:rPr sz="2800" spc="-20">
                <a:latin typeface="Times New Roman"/>
                <a:cs typeface="Times New Roman"/>
              </a:rPr>
              <a:t>з</a:t>
            </a:r>
            <a:r>
              <a:rPr sz="2800" spc="-10">
                <a:latin typeface="Times New Roman"/>
                <a:cs typeface="Times New Roman"/>
              </a:rPr>
              <a:t>р</a:t>
            </a:r>
            <a:r>
              <a:rPr sz="2800" spc="-25">
                <a:latin typeface="Times New Roman"/>
                <a:cs typeface="Times New Roman"/>
              </a:rPr>
              <a:t>а</a:t>
            </a:r>
            <a:r>
              <a:rPr sz="2800" spc="-10">
                <a:latin typeface="Times New Roman"/>
                <a:cs typeface="Times New Roman"/>
              </a:rPr>
              <a:t>б</a:t>
            </a:r>
            <a:r>
              <a:rPr sz="2800" spc="-45">
                <a:latin typeface="Times New Roman"/>
                <a:cs typeface="Times New Roman"/>
              </a:rPr>
              <a:t>о</a:t>
            </a:r>
            <a:r>
              <a:rPr sz="2800" spc="-15">
                <a:latin typeface="Times New Roman"/>
                <a:cs typeface="Times New Roman"/>
              </a:rPr>
              <a:t>т</a:t>
            </a:r>
            <a:r>
              <a:rPr sz="2800" spc="-70">
                <a:latin typeface="Times New Roman"/>
                <a:cs typeface="Times New Roman"/>
              </a:rPr>
              <a:t>к</a:t>
            </a:r>
            <a:r>
              <a:rPr sz="2800" spc="-15">
                <a:latin typeface="Times New Roman"/>
                <a:cs typeface="Times New Roman"/>
              </a:rPr>
              <a:t>а</a:t>
            </a:r>
            <a:r>
              <a:rPr sz="2800" spc="-10">
                <a:latin typeface="Times New Roman"/>
                <a:cs typeface="Times New Roman"/>
              </a:rPr>
              <a:t> </a:t>
            </a:r>
            <a:r>
              <a:rPr lang="ru-RU" sz="2800" spc="-25" dirty="0" smtClean="0">
                <a:latin typeface="Times New Roman"/>
                <a:cs typeface="Times New Roman"/>
              </a:rPr>
              <a:t> </a:t>
            </a:r>
            <a:r>
              <a:rPr lang="ru-RU" sz="2800" spc="-10" dirty="0" smtClean="0">
                <a:latin typeface="Times New Roman"/>
                <a:cs typeface="Times New Roman"/>
              </a:rPr>
              <a:t>предложен</a:t>
            </a:r>
            <a:r>
              <a:rPr sz="2800" spc="-15" smtClean="0">
                <a:latin typeface="Times New Roman"/>
                <a:cs typeface="Times New Roman"/>
              </a:rPr>
              <a:t>ий</a:t>
            </a:r>
            <a:r>
              <a:rPr sz="2800" smtClean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по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30" dirty="0">
                <a:latin typeface="Times New Roman"/>
                <a:cs typeface="Times New Roman"/>
              </a:rPr>
              <a:t>у</a:t>
            </a:r>
            <a:r>
              <a:rPr sz="2800" spc="-20" dirty="0">
                <a:latin typeface="Times New Roman"/>
                <a:cs typeface="Times New Roman"/>
              </a:rPr>
              <a:t>л</a:t>
            </a:r>
            <a:r>
              <a:rPr sz="2800" spc="-10" dirty="0">
                <a:latin typeface="Times New Roman"/>
                <a:cs typeface="Times New Roman"/>
              </a:rPr>
              <a:t>у</a:t>
            </a:r>
            <a:r>
              <a:rPr sz="2800" spc="-20" dirty="0">
                <a:latin typeface="Times New Roman"/>
                <a:cs typeface="Times New Roman"/>
              </a:rPr>
              <a:t>ч</a:t>
            </a:r>
            <a:r>
              <a:rPr sz="2800" spc="-30" dirty="0">
                <a:latin typeface="Times New Roman"/>
                <a:cs typeface="Times New Roman"/>
              </a:rPr>
              <a:t>ше</a:t>
            </a:r>
            <a:r>
              <a:rPr sz="2800" spc="-20" dirty="0">
                <a:latin typeface="Times New Roman"/>
                <a:cs typeface="Times New Roman"/>
              </a:rPr>
              <a:t>нию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Times New Roman"/>
                <a:cs typeface="Times New Roman"/>
              </a:rPr>
              <a:t>к</a:t>
            </a:r>
            <a:r>
              <a:rPr sz="2800" spc="-130" dirty="0">
                <a:latin typeface="Times New Roman"/>
                <a:cs typeface="Times New Roman"/>
              </a:rPr>
              <a:t>а</a:t>
            </a:r>
            <a:r>
              <a:rPr sz="2800" spc="-20" dirty="0">
                <a:latin typeface="Times New Roman"/>
                <a:cs typeface="Times New Roman"/>
              </a:rPr>
              <a:t>ч</a:t>
            </a:r>
            <a:r>
              <a:rPr sz="2800" spc="50" dirty="0">
                <a:latin typeface="Times New Roman"/>
                <a:cs typeface="Times New Roman"/>
              </a:rPr>
              <a:t>е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15" dirty="0">
                <a:latin typeface="Times New Roman"/>
                <a:cs typeface="Times New Roman"/>
              </a:rPr>
              <a:t>т</a:t>
            </a:r>
            <a:r>
              <a:rPr sz="2800" spc="-55" dirty="0">
                <a:latin typeface="Times New Roman"/>
                <a:cs typeface="Times New Roman"/>
              </a:rPr>
              <a:t>в</a:t>
            </a:r>
            <a:r>
              <a:rPr sz="2800" spc="-15" dirty="0">
                <a:latin typeface="Times New Roman"/>
                <a:cs typeface="Times New Roman"/>
              </a:rPr>
              <a:t>а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у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20" dirty="0">
                <a:latin typeface="Times New Roman"/>
                <a:cs typeface="Times New Roman"/>
              </a:rPr>
              <a:t>л</a:t>
            </a:r>
            <a:r>
              <a:rPr sz="2800" spc="-10" dirty="0">
                <a:latin typeface="Times New Roman"/>
                <a:cs typeface="Times New Roman"/>
              </a:rPr>
              <a:t>у</a:t>
            </a:r>
            <a:r>
              <a:rPr sz="2800" spc="-15" dirty="0">
                <a:latin typeface="Times New Roman"/>
                <a:cs typeface="Times New Roman"/>
              </a:rPr>
              <a:t>г</a:t>
            </a:r>
            <a:r>
              <a:rPr sz="2800" spc="-10" dirty="0">
                <a:latin typeface="Times New Roman"/>
                <a:cs typeface="Times New Roman"/>
              </a:rPr>
              <a:t> орг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15" dirty="0">
                <a:latin typeface="Times New Roman"/>
                <a:cs typeface="Times New Roman"/>
              </a:rPr>
              <a:t>ни</a:t>
            </a:r>
            <a:r>
              <a:rPr sz="2800" spc="-20" dirty="0">
                <a:latin typeface="Times New Roman"/>
                <a:cs typeface="Times New Roman"/>
              </a:rPr>
              <a:t>з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15" dirty="0">
                <a:latin typeface="Times New Roman"/>
                <a:cs typeface="Times New Roman"/>
              </a:rPr>
              <a:t>ции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до</a:t>
            </a:r>
            <a:r>
              <a:rPr sz="2800" spc="-15" dirty="0">
                <a:latin typeface="Times New Roman"/>
                <a:cs typeface="Times New Roman"/>
              </a:rPr>
              <a:t>п</a:t>
            </a:r>
            <a:r>
              <a:rPr sz="2800" spc="-50" dirty="0">
                <a:latin typeface="Times New Roman"/>
                <a:cs typeface="Times New Roman"/>
              </a:rPr>
              <a:t>о</a:t>
            </a:r>
            <a:r>
              <a:rPr sz="2800" spc="-20" dirty="0">
                <a:latin typeface="Times New Roman"/>
                <a:cs typeface="Times New Roman"/>
              </a:rPr>
              <a:t>л</a:t>
            </a:r>
            <a:r>
              <a:rPr sz="2800" spc="-15" dirty="0">
                <a:latin typeface="Times New Roman"/>
                <a:cs typeface="Times New Roman"/>
              </a:rPr>
              <a:t>нит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20" dirty="0">
                <a:latin typeface="Times New Roman"/>
                <a:cs typeface="Times New Roman"/>
              </a:rPr>
              <a:t>ль</a:t>
            </a:r>
            <a:r>
              <a:rPr sz="2800" spc="-15" dirty="0">
                <a:latin typeface="Times New Roman"/>
                <a:cs typeface="Times New Roman"/>
              </a:rPr>
              <a:t>н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85" dirty="0">
                <a:latin typeface="Times New Roman"/>
                <a:cs typeface="Times New Roman"/>
              </a:rPr>
              <a:t>г</a:t>
            </a:r>
            <a:r>
              <a:rPr sz="2800" spc="-15" dirty="0">
                <a:latin typeface="Times New Roman"/>
                <a:cs typeface="Times New Roman"/>
              </a:rPr>
              <a:t>о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б</a:t>
            </a:r>
            <a:r>
              <a:rPr sz="2800" spc="-10" dirty="0">
                <a:latin typeface="Times New Roman"/>
                <a:cs typeface="Times New Roman"/>
              </a:rPr>
              <a:t>р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30" dirty="0">
                <a:latin typeface="Times New Roman"/>
                <a:cs typeface="Times New Roman"/>
              </a:rPr>
              <a:t>з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55" dirty="0">
                <a:latin typeface="Times New Roman"/>
                <a:cs typeface="Times New Roman"/>
              </a:rPr>
              <a:t>в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15" dirty="0">
                <a:latin typeface="Times New Roman"/>
                <a:cs typeface="Times New Roman"/>
              </a:rPr>
              <a:t>ния п</a:t>
            </a:r>
            <a:r>
              <a:rPr sz="2800" spc="60" dirty="0">
                <a:latin typeface="Times New Roman"/>
                <a:cs typeface="Times New Roman"/>
              </a:rPr>
              <a:t>о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10" dirty="0">
                <a:latin typeface="Times New Roman"/>
                <a:cs typeface="Times New Roman"/>
              </a:rPr>
              <a:t>р</a:t>
            </a:r>
            <a:r>
              <a:rPr sz="2800" spc="-60" dirty="0">
                <a:latin typeface="Times New Roman"/>
                <a:cs typeface="Times New Roman"/>
              </a:rPr>
              <a:t>е</a:t>
            </a:r>
            <a:r>
              <a:rPr sz="2800" spc="-10" dirty="0">
                <a:latin typeface="Times New Roman"/>
                <a:cs typeface="Times New Roman"/>
              </a:rPr>
              <a:t>д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15" dirty="0">
                <a:latin typeface="Times New Roman"/>
                <a:cs typeface="Times New Roman"/>
              </a:rPr>
              <a:t>т</a:t>
            </a:r>
            <a:r>
              <a:rPr sz="2800" spc="-40" dirty="0">
                <a:latin typeface="Times New Roman"/>
                <a:cs typeface="Times New Roman"/>
              </a:rPr>
              <a:t>в</a:t>
            </a:r>
            <a:r>
              <a:rPr sz="2800" spc="-60" dirty="0">
                <a:latin typeface="Times New Roman"/>
                <a:cs typeface="Times New Roman"/>
              </a:rPr>
              <a:t>о</a:t>
            </a:r>
            <a:r>
              <a:rPr sz="2800" spc="-20" dirty="0">
                <a:latin typeface="Times New Roman"/>
                <a:cs typeface="Times New Roman"/>
              </a:rPr>
              <a:t>м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инф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60" dirty="0">
                <a:latin typeface="Times New Roman"/>
                <a:cs typeface="Times New Roman"/>
              </a:rPr>
              <a:t>р</a:t>
            </a:r>
            <a:r>
              <a:rPr sz="2800" spc="-50" dirty="0">
                <a:latin typeface="Times New Roman"/>
                <a:cs typeface="Times New Roman"/>
              </a:rPr>
              <a:t>м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15" dirty="0">
                <a:latin typeface="Times New Roman"/>
                <a:cs typeface="Times New Roman"/>
              </a:rPr>
              <a:t>ци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нн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85" dirty="0">
                <a:latin typeface="Times New Roman"/>
                <a:cs typeface="Times New Roman"/>
              </a:rPr>
              <a:t>г</a:t>
            </a:r>
            <a:r>
              <a:rPr sz="2800" spc="-15" dirty="0">
                <a:latin typeface="Times New Roman"/>
                <a:cs typeface="Times New Roman"/>
              </a:rPr>
              <a:t>о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50" dirty="0">
                <a:latin typeface="Times New Roman"/>
                <a:cs typeface="Times New Roman"/>
              </a:rPr>
              <a:t>б</a:t>
            </a:r>
            <a:r>
              <a:rPr sz="2800" spc="50" dirty="0">
                <a:latin typeface="Times New Roman"/>
                <a:cs typeface="Times New Roman"/>
              </a:rPr>
              <a:t>е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15" dirty="0">
                <a:latin typeface="Times New Roman"/>
                <a:cs typeface="Times New Roman"/>
              </a:rPr>
              <a:t>п</a:t>
            </a:r>
            <a:r>
              <a:rPr sz="2800" spc="-95" dirty="0">
                <a:latin typeface="Times New Roman"/>
                <a:cs typeface="Times New Roman"/>
              </a:rPr>
              <a:t>е</a:t>
            </a:r>
            <a:r>
              <a:rPr sz="2800" spc="-20" dirty="0">
                <a:latin typeface="Times New Roman"/>
                <a:cs typeface="Times New Roman"/>
              </a:rPr>
              <a:t>ч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ния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и п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вы</a:t>
            </a:r>
            <a:r>
              <a:rPr sz="2800" spc="-30" dirty="0">
                <a:latin typeface="Times New Roman"/>
                <a:cs typeface="Times New Roman"/>
              </a:rPr>
              <a:t>ш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ния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165" dirty="0">
                <a:latin typeface="Times New Roman"/>
                <a:cs typeface="Times New Roman"/>
              </a:rPr>
              <a:t>к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н</a:t>
            </a:r>
            <a:r>
              <a:rPr sz="2800" spc="-55" dirty="0">
                <a:latin typeface="Times New Roman"/>
                <a:cs typeface="Times New Roman"/>
              </a:rPr>
              <a:t>к</a:t>
            </a:r>
            <a:r>
              <a:rPr sz="2800" spc="-10" dirty="0">
                <a:latin typeface="Times New Roman"/>
                <a:cs typeface="Times New Roman"/>
              </a:rPr>
              <a:t>ур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н</a:t>
            </a:r>
            <a:r>
              <a:rPr sz="2800" spc="-50" dirty="0">
                <a:latin typeface="Times New Roman"/>
                <a:cs typeface="Times New Roman"/>
              </a:rPr>
              <a:t>т</a:t>
            </a:r>
            <a:r>
              <a:rPr sz="2800" spc="60" dirty="0">
                <a:latin typeface="Times New Roman"/>
                <a:cs typeface="Times New Roman"/>
              </a:rPr>
              <a:t>о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15" dirty="0">
                <a:latin typeface="Times New Roman"/>
                <a:cs typeface="Times New Roman"/>
              </a:rPr>
              <a:t>п</a:t>
            </a:r>
            <a:r>
              <a:rPr sz="2800" spc="60" dirty="0">
                <a:latin typeface="Times New Roman"/>
                <a:cs typeface="Times New Roman"/>
              </a:rPr>
              <a:t>о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бн</a:t>
            </a:r>
            <a:r>
              <a:rPr sz="2800" spc="60" dirty="0">
                <a:latin typeface="Times New Roman"/>
                <a:cs typeface="Times New Roman"/>
              </a:rPr>
              <a:t>о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15" dirty="0">
                <a:latin typeface="Times New Roman"/>
                <a:cs typeface="Times New Roman"/>
              </a:rPr>
              <a:t>ти в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у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20" dirty="0">
                <a:latin typeface="Times New Roman"/>
                <a:cs typeface="Times New Roman"/>
              </a:rPr>
              <a:t>л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ви</a:t>
            </a:r>
            <a:r>
              <a:rPr sz="2800" spc="-20" dirty="0">
                <a:latin typeface="Times New Roman"/>
                <a:cs typeface="Times New Roman"/>
              </a:rPr>
              <a:t>я</a:t>
            </a:r>
            <a:r>
              <a:rPr sz="2800" spc="-15" dirty="0">
                <a:latin typeface="Times New Roman"/>
                <a:cs typeface="Times New Roman"/>
              </a:rPr>
              <a:t>х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рын</a:t>
            </a:r>
            <a:r>
              <a:rPr sz="2800" spc="-70" dirty="0">
                <a:latin typeface="Times New Roman"/>
                <a:cs typeface="Times New Roman"/>
              </a:rPr>
              <a:t>к</a:t>
            </a:r>
            <a:r>
              <a:rPr sz="2800" spc="-15" dirty="0">
                <a:latin typeface="Times New Roman"/>
                <a:cs typeface="Times New Roman"/>
              </a:rPr>
              <a:t>а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244408" y="188639"/>
            <a:ext cx="720077" cy="3425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5024" rIns="0" bIns="0" rtlCol="0">
            <a:spAutoFit/>
          </a:bodyPr>
          <a:lstStyle/>
          <a:p>
            <a:pPr marL="148590">
              <a:lnSpc>
                <a:spcPct val="100000"/>
              </a:lnSpc>
            </a:pPr>
            <a:r>
              <a:rPr sz="3600" b="1" spc="-5" dirty="0">
                <a:latin typeface="Times New Roman"/>
                <a:cs typeface="Times New Roman"/>
              </a:rPr>
              <a:t>Не</a:t>
            </a:r>
            <a:r>
              <a:rPr sz="3600" b="1" dirty="0">
                <a:latin typeface="Times New Roman"/>
                <a:cs typeface="Times New Roman"/>
              </a:rPr>
              <a:t>о</a:t>
            </a:r>
            <a:r>
              <a:rPr sz="3600" b="1" spc="-135" dirty="0">
                <a:latin typeface="Times New Roman"/>
                <a:cs typeface="Times New Roman"/>
              </a:rPr>
              <a:t>бх</a:t>
            </a:r>
            <a:r>
              <a:rPr sz="3600" b="1" spc="-110" dirty="0">
                <a:latin typeface="Times New Roman"/>
                <a:cs typeface="Times New Roman"/>
              </a:rPr>
              <a:t>о</a:t>
            </a:r>
            <a:r>
              <a:rPr sz="3600" b="1" dirty="0">
                <a:latin typeface="Times New Roman"/>
                <a:cs typeface="Times New Roman"/>
              </a:rPr>
              <a:t>ди</a:t>
            </a:r>
            <a:r>
              <a:rPr sz="3600" b="1" spc="-55" dirty="0">
                <a:latin typeface="Times New Roman"/>
                <a:cs typeface="Times New Roman"/>
              </a:rPr>
              <a:t>м</a:t>
            </a:r>
            <a:r>
              <a:rPr sz="3600" b="1" dirty="0">
                <a:latin typeface="Times New Roman"/>
                <a:cs typeface="Times New Roman"/>
              </a:rPr>
              <a:t>о</a:t>
            </a:r>
            <a:r>
              <a:rPr sz="3600" b="1" spc="-5" dirty="0">
                <a:latin typeface="Times New Roman"/>
                <a:cs typeface="Times New Roman"/>
              </a:rPr>
              <a:t>ст</a:t>
            </a:r>
            <a:r>
              <a:rPr sz="3600" b="1" dirty="0">
                <a:latin typeface="Times New Roman"/>
                <a:cs typeface="Times New Roman"/>
              </a:rPr>
              <a:t>ь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р</a:t>
            </a:r>
            <a:r>
              <a:rPr sz="3600" b="1" spc="-5" dirty="0">
                <a:latin typeface="Times New Roman"/>
                <a:cs typeface="Times New Roman"/>
              </a:rPr>
              <a:t>е</a:t>
            </a:r>
            <a:r>
              <a:rPr sz="3600" b="1" spc="35" dirty="0">
                <a:latin typeface="Times New Roman"/>
                <a:cs typeface="Times New Roman"/>
              </a:rPr>
              <a:t>а</a:t>
            </a:r>
            <a:r>
              <a:rPr sz="3600" b="1" spc="-5" dirty="0">
                <a:latin typeface="Times New Roman"/>
                <a:cs typeface="Times New Roman"/>
              </a:rPr>
              <a:t>л</a:t>
            </a:r>
            <a:r>
              <a:rPr sz="3600" b="1" dirty="0">
                <a:latin typeface="Times New Roman"/>
                <a:cs typeface="Times New Roman"/>
              </a:rPr>
              <a:t>изации </a:t>
            </a:r>
            <a:r>
              <a:rPr sz="3600" b="1" spc="-5" dirty="0">
                <a:latin typeface="Times New Roman"/>
                <a:cs typeface="Times New Roman"/>
              </a:rPr>
              <a:t>П</a:t>
            </a:r>
            <a:r>
              <a:rPr sz="3600" b="1" dirty="0">
                <a:latin typeface="Times New Roman"/>
                <a:cs typeface="Times New Roman"/>
              </a:rPr>
              <a:t>ро</a:t>
            </a:r>
            <a:r>
              <a:rPr sz="3600" b="1" spc="-5" dirty="0">
                <a:latin typeface="Times New Roman"/>
                <a:cs typeface="Times New Roman"/>
              </a:rPr>
              <a:t>е</a:t>
            </a:r>
            <a:r>
              <a:rPr sz="3600" b="1" dirty="0">
                <a:latin typeface="Times New Roman"/>
                <a:cs typeface="Times New Roman"/>
              </a:rPr>
              <a:t>к</a:t>
            </a:r>
            <a:r>
              <a:rPr sz="3600" b="1" spc="40" dirty="0">
                <a:latin typeface="Times New Roman"/>
                <a:cs typeface="Times New Roman"/>
              </a:rPr>
              <a:t>т</a:t>
            </a:r>
            <a:r>
              <a:rPr sz="3600" b="1" dirty="0">
                <a:latin typeface="Times New Roman"/>
                <a:cs typeface="Times New Roman"/>
              </a:rPr>
              <a:t>а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299" y="1619148"/>
            <a:ext cx="7686675" cy="4339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65" dirty="0">
                <a:latin typeface="Times New Roman"/>
                <a:cs typeface="Times New Roman"/>
              </a:rPr>
              <a:t>Р</a:t>
            </a:r>
            <a:r>
              <a:rPr sz="2800" b="1" spc="15" dirty="0">
                <a:latin typeface="Times New Roman"/>
                <a:cs typeface="Times New Roman"/>
              </a:rPr>
              <a:t>е</a:t>
            </a:r>
            <a:r>
              <a:rPr sz="2800" b="1" spc="-60" dirty="0">
                <a:latin typeface="Times New Roman"/>
                <a:cs typeface="Times New Roman"/>
              </a:rPr>
              <a:t>с</a:t>
            </a:r>
            <a:r>
              <a:rPr sz="2800" b="1" spc="-10" dirty="0">
                <a:latin typeface="Times New Roman"/>
                <a:cs typeface="Times New Roman"/>
              </a:rPr>
              <a:t>ур</a:t>
            </a:r>
            <a:r>
              <a:rPr sz="2800" b="1" spc="-25" dirty="0">
                <a:latin typeface="Times New Roman"/>
                <a:cs typeface="Times New Roman"/>
              </a:rPr>
              <a:t>сы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для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р</a:t>
            </a:r>
            <a:r>
              <a:rPr sz="2800" b="1" spc="-25" dirty="0">
                <a:latin typeface="Times New Roman"/>
                <a:cs typeface="Times New Roman"/>
              </a:rPr>
              <a:t>е</a:t>
            </a:r>
            <a:r>
              <a:rPr sz="2800" b="1" spc="15" dirty="0">
                <a:latin typeface="Times New Roman"/>
                <a:cs typeface="Times New Roman"/>
              </a:rPr>
              <a:t>а</a:t>
            </a:r>
            <a:r>
              <a:rPr sz="2800" b="1" spc="-20" dirty="0">
                <a:latin typeface="Times New Roman"/>
                <a:cs typeface="Times New Roman"/>
              </a:rPr>
              <a:t>л</a:t>
            </a:r>
            <a:r>
              <a:rPr sz="2800" b="1" spc="-25" dirty="0">
                <a:latin typeface="Times New Roman"/>
                <a:cs typeface="Times New Roman"/>
              </a:rPr>
              <a:t>и</a:t>
            </a:r>
            <a:r>
              <a:rPr sz="2800" b="1" spc="-15" dirty="0">
                <a:latin typeface="Times New Roman"/>
                <a:cs typeface="Times New Roman"/>
              </a:rPr>
              <a:t>з</a:t>
            </a:r>
            <a:r>
              <a:rPr sz="2800" b="1" spc="-10" dirty="0">
                <a:latin typeface="Times New Roman"/>
                <a:cs typeface="Times New Roman"/>
              </a:rPr>
              <a:t>а</a:t>
            </a:r>
            <a:r>
              <a:rPr sz="2800" b="1" spc="-25" dirty="0">
                <a:latin typeface="Times New Roman"/>
                <a:cs typeface="Times New Roman"/>
              </a:rPr>
              <a:t>ци</a:t>
            </a:r>
            <a:r>
              <a:rPr sz="2800" b="1" spc="-20" dirty="0">
                <a:latin typeface="Times New Roman"/>
                <a:cs typeface="Times New Roman"/>
              </a:rPr>
              <a:t>и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п</a:t>
            </a:r>
            <a:r>
              <a:rPr sz="2800" b="1" spc="-10" dirty="0">
                <a:latin typeface="Times New Roman"/>
                <a:cs typeface="Times New Roman"/>
              </a:rPr>
              <a:t>ро</a:t>
            </a:r>
            <a:r>
              <a:rPr sz="2800" b="1" spc="-25" dirty="0">
                <a:latin typeface="Times New Roman"/>
                <a:cs typeface="Times New Roman"/>
              </a:rPr>
              <a:t>ек</a:t>
            </a:r>
            <a:r>
              <a:rPr sz="2800" b="1" spc="15" dirty="0">
                <a:latin typeface="Times New Roman"/>
                <a:cs typeface="Times New Roman"/>
              </a:rPr>
              <a:t>т</a:t>
            </a:r>
            <a:r>
              <a:rPr sz="2800" b="1" spc="-10" dirty="0">
                <a:latin typeface="Times New Roman"/>
                <a:cs typeface="Times New Roman"/>
              </a:rPr>
              <a:t>а: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  <a:buClr>
                <a:srgbClr val="DD8047"/>
              </a:buClr>
              <a:buSzPct val="58928"/>
              <a:buFont typeface="Wingdings"/>
              <a:buChar char=""/>
              <a:tabLst>
                <a:tab pos="269240" algn="l"/>
                <a:tab pos="1758950" algn="l"/>
              </a:tabLst>
            </a:pPr>
            <a:r>
              <a:rPr sz="2800" spc="-30" dirty="0">
                <a:latin typeface="Times New Roman"/>
                <a:cs typeface="Times New Roman"/>
              </a:rPr>
              <a:t>Н</a:t>
            </a:r>
            <a:r>
              <a:rPr sz="2800" dirty="0">
                <a:latin typeface="Times New Roman"/>
                <a:cs typeface="Times New Roman"/>
              </a:rPr>
              <a:t>а</a:t>
            </a:r>
            <a:r>
              <a:rPr sz="2800" spc="-20" dirty="0">
                <a:latin typeface="Times New Roman"/>
                <a:cs typeface="Times New Roman"/>
              </a:rPr>
              <a:t>л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-20" dirty="0">
                <a:latin typeface="Times New Roman"/>
                <a:cs typeface="Times New Roman"/>
              </a:rPr>
              <a:t>ч</a:t>
            </a:r>
            <a:r>
              <a:rPr sz="2800" spc="-15" dirty="0">
                <a:latin typeface="Times New Roman"/>
                <a:cs typeface="Times New Roman"/>
              </a:rPr>
              <a:t>ие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0" dirty="0">
                <a:latin typeface="Times New Roman"/>
                <a:cs typeface="Times New Roman"/>
              </a:rPr>
              <a:t>фил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dirty="0">
                <a:latin typeface="Times New Roman"/>
                <a:cs typeface="Times New Roman"/>
              </a:rPr>
              <a:t>а</a:t>
            </a:r>
            <a:r>
              <a:rPr sz="2800" spc="-20" dirty="0">
                <a:latin typeface="Times New Roman"/>
                <a:cs typeface="Times New Roman"/>
              </a:rPr>
              <a:t>ль</a:t>
            </a:r>
            <a:r>
              <a:rPr sz="2800" spc="-15" dirty="0">
                <a:latin typeface="Times New Roman"/>
                <a:cs typeface="Times New Roman"/>
              </a:rPr>
              <a:t>н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й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15" dirty="0">
                <a:latin typeface="Times New Roman"/>
                <a:cs typeface="Times New Roman"/>
              </a:rPr>
              <a:t>с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ти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Г</a:t>
            </a:r>
            <a:r>
              <a:rPr sz="2800" spc="-114" dirty="0">
                <a:latin typeface="Times New Roman"/>
                <a:cs typeface="Times New Roman"/>
              </a:rPr>
              <a:t>Б</a:t>
            </a:r>
            <a:r>
              <a:rPr sz="2800" spc="-20" dirty="0">
                <a:latin typeface="Times New Roman"/>
                <a:cs typeface="Times New Roman"/>
              </a:rPr>
              <a:t>У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Д</a:t>
            </a:r>
            <a:r>
              <a:rPr sz="2800" spc="-30" dirty="0">
                <a:latin typeface="Times New Roman"/>
                <a:cs typeface="Times New Roman"/>
              </a:rPr>
              <a:t>П</a:t>
            </a:r>
            <a:r>
              <a:rPr sz="2800" spc="-25" dirty="0">
                <a:latin typeface="Times New Roman"/>
                <a:cs typeface="Times New Roman"/>
              </a:rPr>
              <a:t>О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«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15" dirty="0">
                <a:latin typeface="Times New Roman"/>
                <a:cs typeface="Times New Roman"/>
              </a:rPr>
              <a:t>РР</a:t>
            </a:r>
            <a:r>
              <a:rPr sz="2800" spc="-30" dirty="0">
                <a:latin typeface="Times New Roman"/>
                <a:cs typeface="Times New Roman"/>
              </a:rPr>
              <a:t>Ц</a:t>
            </a:r>
            <a:r>
              <a:rPr sz="2800" spc="-10" dirty="0">
                <a:latin typeface="Times New Roman"/>
                <a:cs typeface="Times New Roman"/>
              </a:rPr>
              <a:t>»;</a:t>
            </a:r>
            <a:endParaRPr sz="2800">
              <a:latin typeface="Times New Roman"/>
              <a:cs typeface="Times New Roman"/>
            </a:endParaRPr>
          </a:p>
          <a:p>
            <a:pPr marL="12700" marR="646430">
              <a:lnSpc>
                <a:spcPts val="3030"/>
              </a:lnSpc>
              <a:spcBef>
                <a:spcPts val="735"/>
              </a:spcBef>
              <a:buClr>
                <a:srgbClr val="DD8047"/>
              </a:buClr>
              <a:buSzPct val="58928"/>
              <a:buFont typeface="Wingdings"/>
              <a:buChar char=""/>
              <a:tabLst>
                <a:tab pos="269240" algn="l"/>
              </a:tabLst>
            </a:pPr>
            <a:r>
              <a:rPr sz="2800" spc="-10" dirty="0">
                <a:latin typeface="Times New Roman"/>
                <a:cs typeface="Times New Roman"/>
              </a:rPr>
              <a:t>обр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30" dirty="0">
                <a:latin typeface="Times New Roman"/>
                <a:cs typeface="Times New Roman"/>
              </a:rPr>
              <a:t>з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55" dirty="0">
                <a:latin typeface="Times New Roman"/>
                <a:cs typeface="Times New Roman"/>
              </a:rPr>
              <a:t>в</a:t>
            </a:r>
            <a:r>
              <a:rPr sz="2800" spc="-95" dirty="0">
                <a:latin typeface="Times New Roman"/>
                <a:cs typeface="Times New Roman"/>
              </a:rPr>
              <a:t>а</a:t>
            </a:r>
            <a:r>
              <a:rPr sz="2800" spc="-15" dirty="0">
                <a:latin typeface="Times New Roman"/>
                <a:cs typeface="Times New Roman"/>
              </a:rPr>
              <a:t>т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20" dirty="0">
                <a:latin typeface="Times New Roman"/>
                <a:cs typeface="Times New Roman"/>
              </a:rPr>
              <a:t>ль</a:t>
            </a:r>
            <a:r>
              <a:rPr sz="2800" spc="-15" dirty="0">
                <a:latin typeface="Times New Roman"/>
                <a:cs typeface="Times New Roman"/>
              </a:rPr>
              <a:t>ные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</a:t>
            </a:r>
            <a:r>
              <a:rPr sz="2800" spc="-10" dirty="0">
                <a:latin typeface="Times New Roman"/>
                <a:cs typeface="Times New Roman"/>
              </a:rPr>
              <a:t>рогр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30" dirty="0">
                <a:latin typeface="Times New Roman"/>
                <a:cs typeface="Times New Roman"/>
              </a:rPr>
              <a:t>мм</a:t>
            </a:r>
            <a:r>
              <a:rPr sz="2800" spc="-20" dirty="0">
                <a:latin typeface="Times New Roman"/>
                <a:cs typeface="Times New Roman"/>
              </a:rPr>
              <a:t>ы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по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вы</a:t>
            </a:r>
            <a:r>
              <a:rPr sz="2800" spc="-30" dirty="0">
                <a:latin typeface="Times New Roman"/>
                <a:cs typeface="Times New Roman"/>
              </a:rPr>
              <a:t>ш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20" dirty="0">
                <a:latin typeface="Times New Roman"/>
                <a:cs typeface="Times New Roman"/>
              </a:rPr>
              <a:t>нию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к</a:t>
            </a:r>
            <a:r>
              <a:rPr sz="2800" spc="-55" dirty="0">
                <a:latin typeface="Times New Roman"/>
                <a:cs typeface="Times New Roman"/>
              </a:rPr>
              <a:t>в</a:t>
            </a:r>
            <a:r>
              <a:rPr sz="2800" dirty="0">
                <a:latin typeface="Times New Roman"/>
                <a:cs typeface="Times New Roman"/>
              </a:rPr>
              <a:t>а</a:t>
            </a:r>
            <a:r>
              <a:rPr sz="2800" spc="-20" dirty="0">
                <a:latin typeface="Times New Roman"/>
                <a:cs typeface="Times New Roman"/>
              </a:rPr>
              <a:t>лифи</a:t>
            </a:r>
            <a:r>
              <a:rPr sz="2800" spc="-70" dirty="0">
                <a:latin typeface="Times New Roman"/>
                <a:cs typeface="Times New Roman"/>
              </a:rPr>
              <a:t>к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15" dirty="0">
                <a:latin typeface="Times New Roman"/>
                <a:cs typeface="Times New Roman"/>
              </a:rPr>
              <a:t>ции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–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56;</a:t>
            </a:r>
            <a:endParaRPr sz="2800">
              <a:latin typeface="Times New Roman"/>
              <a:cs typeface="Times New Roman"/>
            </a:endParaRPr>
          </a:p>
          <a:p>
            <a:pPr marL="12700" marR="2093595">
              <a:lnSpc>
                <a:spcPts val="3030"/>
              </a:lnSpc>
              <a:spcBef>
                <a:spcPts val="685"/>
              </a:spcBef>
              <a:buClr>
                <a:srgbClr val="DD8047"/>
              </a:buClr>
              <a:buSzPct val="58928"/>
              <a:buFont typeface="Wingdings"/>
              <a:buChar char=""/>
              <a:tabLst>
                <a:tab pos="269240" algn="l"/>
                <a:tab pos="3268345" algn="l"/>
              </a:tabLst>
            </a:pPr>
            <a:r>
              <a:rPr sz="2800" spc="-10" dirty="0">
                <a:latin typeface="Times New Roman"/>
                <a:cs typeface="Times New Roman"/>
              </a:rPr>
              <a:t>обр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30" dirty="0">
                <a:latin typeface="Times New Roman"/>
                <a:cs typeface="Times New Roman"/>
              </a:rPr>
              <a:t>з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55" dirty="0">
                <a:latin typeface="Times New Roman"/>
                <a:cs typeface="Times New Roman"/>
              </a:rPr>
              <a:t>в</a:t>
            </a:r>
            <a:r>
              <a:rPr sz="2800" spc="-95" dirty="0">
                <a:latin typeface="Times New Roman"/>
                <a:cs typeface="Times New Roman"/>
              </a:rPr>
              <a:t>а</a:t>
            </a:r>
            <a:r>
              <a:rPr sz="2800" spc="-15" dirty="0">
                <a:latin typeface="Times New Roman"/>
                <a:cs typeface="Times New Roman"/>
              </a:rPr>
              <a:t>т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20" dirty="0">
                <a:latin typeface="Times New Roman"/>
                <a:cs typeface="Times New Roman"/>
              </a:rPr>
              <a:t>ль</a:t>
            </a:r>
            <a:r>
              <a:rPr sz="2800" spc="-15" dirty="0">
                <a:latin typeface="Times New Roman"/>
                <a:cs typeface="Times New Roman"/>
              </a:rPr>
              <a:t>ные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</a:t>
            </a:r>
            <a:r>
              <a:rPr sz="2800" spc="-10" dirty="0">
                <a:latin typeface="Times New Roman"/>
                <a:cs typeface="Times New Roman"/>
              </a:rPr>
              <a:t>рогр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30" dirty="0">
                <a:latin typeface="Times New Roman"/>
                <a:cs typeface="Times New Roman"/>
              </a:rPr>
              <a:t>мм</a:t>
            </a:r>
            <a:r>
              <a:rPr sz="2800" spc="-20" dirty="0">
                <a:latin typeface="Times New Roman"/>
                <a:cs typeface="Times New Roman"/>
              </a:rPr>
              <a:t>ы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по п</a:t>
            </a:r>
            <a:r>
              <a:rPr sz="2800" spc="-10" dirty="0">
                <a:latin typeface="Times New Roman"/>
                <a:cs typeface="Times New Roman"/>
              </a:rPr>
              <a:t>ро</a:t>
            </a:r>
            <a:r>
              <a:rPr sz="2800" spc="-20" dirty="0">
                <a:latin typeface="Times New Roman"/>
                <a:cs typeface="Times New Roman"/>
              </a:rPr>
              <a:t>ф</a:t>
            </a:r>
            <a:r>
              <a:rPr sz="2800" spc="50" dirty="0">
                <a:latin typeface="Times New Roman"/>
                <a:cs typeface="Times New Roman"/>
              </a:rPr>
              <a:t>е</a:t>
            </a:r>
            <a:r>
              <a:rPr sz="2800" spc="-25" dirty="0">
                <a:latin typeface="Times New Roman"/>
                <a:cs typeface="Times New Roman"/>
              </a:rPr>
              <a:t>сс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н</a:t>
            </a:r>
            <a:r>
              <a:rPr sz="2800" dirty="0">
                <a:latin typeface="Times New Roman"/>
                <a:cs typeface="Times New Roman"/>
              </a:rPr>
              <a:t>а</a:t>
            </a:r>
            <a:r>
              <a:rPr sz="2800" spc="-20" dirty="0">
                <a:latin typeface="Times New Roman"/>
                <a:cs typeface="Times New Roman"/>
              </a:rPr>
              <a:t>ль</a:t>
            </a:r>
            <a:r>
              <a:rPr sz="2800" spc="-15" dirty="0">
                <a:latin typeface="Times New Roman"/>
                <a:cs typeface="Times New Roman"/>
              </a:rPr>
              <a:t>н</a:t>
            </a:r>
            <a:r>
              <a:rPr sz="2800" spc="-60" dirty="0">
                <a:latin typeface="Times New Roman"/>
                <a:cs typeface="Times New Roman"/>
              </a:rPr>
              <a:t>о</a:t>
            </a:r>
            <a:r>
              <a:rPr sz="2800" spc="-30" dirty="0">
                <a:latin typeface="Times New Roman"/>
                <a:cs typeface="Times New Roman"/>
              </a:rPr>
              <a:t>м</a:t>
            </a:r>
            <a:r>
              <a:rPr sz="2800" spc="-15" dirty="0">
                <a:latin typeface="Times New Roman"/>
                <a:cs typeface="Times New Roman"/>
              </a:rPr>
              <a:t>у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120" dirty="0">
                <a:latin typeface="Times New Roman"/>
                <a:cs typeface="Times New Roman"/>
              </a:rPr>
              <a:t>б</a:t>
            </a:r>
            <a:r>
              <a:rPr sz="2800" spc="-10" dirty="0">
                <a:latin typeface="Times New Roman"/>
                <a:cs typeface="Times New Roman"/>
              </a:rPr>
              <a:t>у</a:t>
            </a:r>
            <a:r>
              <a:rPr sz="2800" spc="-20" dirty="0">
                <a:latin typeface="Times New Roman"/>
                <a:cs typeface="Times New Roman"/>
              </a:rPr>
              <a:t>ч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20" dirty="0">
                <a:latin typeface="Times New Roman"/>
                <a:cs typeface="Times New Roman"/>
              </a:rPr>
              <a:t>нию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–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33;</a:t>
            </a:r>
            <a:endParaRPr sz="2800">
              <a:latin typeface="Times New Roman"/>
              <a:cs typeface="Times New Roman"/>
            </a:endParaRPr>
          </a:p>
          <a:p>
            <a:pPr marL="12700" marR="6350">
              <a:lnSpc>
                <a:spcPts val="3030"/>
              </a:lnSpc>
              <a:spcBef>
                <a:spcPts val="700"/>
              </a:spcBef>
              <a:buClr>
                <a:srgbClr val="DD8047"/>
              </a:buClr>
              <a:buSzPct val="58928"/>
              <a:buFont typeface="Wingdings"/>
              <a:buChar char=""/>
              <a:tabLst>
                <a:tab pos="269240" algn="l"/>
              </a:tabLst>
            </a:pPr>
            <a:r>
              <a:rPr sz="2800" spc="-10" dirty="0">
                <a:latin typeface="Times New Roman"/>
                <a:cs typeface="Times New Roman"/>
              </a:rPr>
              <a:t>обр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30" dirty="0">
                <a:latin typeface="Times New Roman"/>
                <a:cs typeface="Times New Roman"/>
              </a:rPr>
              <a:t>з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55" dirty="0">
                <a:latin typeface="Times New Roman"/>
                <a:cs typeface="Times New Roman"/>
              </a:rPr>
              <a:t>в</a:t>
            </a:r>
            <a:r>
              <a:rPr sz="2800" spc="-95" dirty="0">
                <a:latin typeface="Times New Roman"/>
                <a:cs typeface="Times New Roman"/>
              </a:rPr>
              <a:t>а</a:t>
            </a:r>
            <a:r>
              <a:rPr sz="2800" spc="-15" dirty="0">
                <a:latin typeface="Times New Roman"/>
                <a:cs typeface="Times New Roman"/>
              </a:rPr>
              <a:t>т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20" dirty="0">
                <a:latin typeface="Times New Roman"/>
                <a:cs typeface="Times New Roman"/>
              </a:rPr>
              <a:t>ль</a:t>
            </a:r>
            <a:r>
              <a:rPr sz="2800" spc="-15" dirty="0">
                <a:latin typeface="Times New Roman"/>
                <a:cs typeface="Times New Roman"/>
              </a:rPr>
              <a:t>ные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</a:t>
            </a:r>
            <a:r>
              <a:rPr sz="2800" spc="-10" dirty="0">
                <a:latin typeface="Times New Roman"/>
                <a:cs typeface="Times New Roman"/>
              </a:rPr>
              <a:t>рогр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30" dirty="0">
                <a:latin typeface="Times New Roman"/>
                <a:cs typeface="Times New Roman"/>
              </a:rPr>
              <a:t>мм</a:t>
            </a:r>
            <a:r>
              <a:rPr sz="2800" spc="-20" dirty="0">
                <a:latin typeface="Times New Roman"/>
                <a:cs typeface="Times New Roman"/>
              </a:rPr>
              <a:t>ы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по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до</a:t>
            </a:r>
            <a:r>
              <a:rPr sz="2800" spc="-15" dirty="0">
                <a:latin typeface="Times New Roman"/>
                <a:cs typeface="Times New Roman"/>
              </a:rPr>
              <a:t>п</a:t>
            </a:r>
            <a:r>
              <a:rPr sz="2800" spc="-45" dirty="0">
                <a:latin typeface="Times New Roman"/>
                <a:cs typeface="Times New Roman"/>
              </a:rPr>
              <a:t>о</a:t>
            </a:r>
            <a:r>
              <a:rPr sz="2800" spc="-20" dirty="0">
                <a:latin typeface="Times New Roman"/>
                <a:cs typeface="Times New Roman"/>
              </a:rPr>
              <a:t>л</a:t>
            </a:r>
            <a:r>
              <a:rPr sz="2800" spc="-15" dirty="0">
                <a:latin typeface="Times New Roman"/>
                <a:cs typeface="Times New Roman"/>
              </a:rPr>
              <a:t>нит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20" dirty="0">
                <a:latin typeface="Times New Roman"/>
                <a:cs typeface="Times New Roman"/>
              </a:rPr>
              <a:t>ль</a:t>
            </a:r>
            <a:r>
              <a:rPr sz="2800" spc="-15" dirty="0">
                <a:latin typeface="Times New Roman"/>
                <a:cs typeface="Times New Roman"/>
              </a:rPr>
              <a:t>н</a:t>
            </a:r>
            <a:r>
              <a:rPr sz="2800" spc="-10" dirty="0">
                <a:latin typeface="Times New Roman"/>
                <a:cs typeface="Times New Roman"/>
              </a:rPr>
              <a:t>ой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</a:t>
            </a:r>
            <a:r>
              <a:rPr sz="2800" spc="-10" dirty="0">
                <a:latin typeface="Times New Roman"/>
                <a:cs typeface="Times New Roman"/>
              </a:rPr>
              <a:t>ро</a:t>
            </a:r>
            <a:r>
              <a:rPr sz="2800" spc="-20" dirty="0">
                <a:latin typeface="Times New Roman"/>
                <a:cs typeface="Times New Roman"/>
              </a:rPr>
              <a:t>ф</a:t>
            </a:r>
            <a:r>
              <a:rPr sz="2800" spc="50" dirty="0">
                <a:latin typeface="Times New Roman"/>
                <a:cs typeface="Times New Roman"/>
              </a:rPr>
              <a:t>е</a:t>
            </a:r>
            <a:r>
              <a:rPr sz="2800" spc="-25" dirty="0">
                <a:latin typeface="Times New Roman"/>
                <a:cs typeface="Times New Roman"/>
              </a:rPr>
              <a:t>сс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н</a:t>
            </a:r>
            <a:r>
              <a:rPr sz="2800" dirty="0">
                <a:latin typeface="Times New Roman"/>
                <a:cs typeface="Times New Roman"/>
              </a:rPr>
              <a:t>а</a:t>
            </a:r>
            <a:r>
              <a:rPr sz="2800" spc="-20" dirty="0">
                <a:latin typeface="Times New Roman"/>
                <a:cs typeface="Times New Roman"/>
              </a:rPr>
              <a:t>ль</a:t>
            </a:r>
            <a:r>
              <a:rPr sz="2800" spc="-15" dirty="0">
                <a:latin typeface="Times New Roman"/>
                <a:cs typeface="Times New Roman"/>
              </a:rPr>
              <a:t>н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й п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0" dirty="0">
                <a:latin typeface="Times New Roman"/>
                <a:cs typeface="Times New Roman"/>
              </a:rPr>
              <a:t>р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п</a:t>
            </a:r>
            <a:r>
              <a:rPr sz="2800" spc="-95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д</a:t>
            </a:r>
            <a:r>
              <a:rPr sz="2800" spc="-85" dirty="0">
                <a:latin typeface="Times New Roman"/>
                <a:cs typeface="Times New Roman"/>
              </a:rPr>
              <a:t>г</a:t>
            </a:r>
            <a:r>
              <a:rPr sz="2800" spc="-45" dirty="0">
                <a:latin typeface="Times New Roman"/>
                <a:cs typeface="Times New Roman"/>
              </a:rPr>
              <a:t>о</a:t>
            </a:r>
            <a:r>
              <a:rPr sz="2800" spc="-50" dirty="0">
                <a:latin typeface="Times New Roman"/>
                <a:cs typeface="Times New Roman"/>
              </a:rPr>
              <a:t>т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в</a:t>
            </a:r>
            <a:r>
              <a:rPr sz="2800" spc="-90" dirty="0">
                <a:latin typeface="Times New Roman"/>
                <a:cs typeface="Times New Roman"/>
              </a:rPr>
              <a:t>к</a:t>
            </a:r>
            <a:r>
              <a:rPr sz="2800" spc="-15" dirty="0">
                <a:latin typeface="Times New Roman"/>
                <a:cs typeface="Times New Roman"/>
              </a:rPr>
              <a:t>е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–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48;</a:t>
            </a:r>
            <a:endParaRPr sz="2800">
              <a:latin typeface="Times New Roman"/>
              <a:cs typeface="Times New Roman"/>
            </a:endParaRPr>
          </a:p>
          <a:p>
            <a:pPr marL="12700" marR="607060">
              <a:lnSpc>
                <a:spcPts val="3030"/>
              </a:lnSpc>
              <a:spcBef>
                <a:spcPts val="685"/>
              </a:spcBef>
              <a:buClr>
                <a:srgbClr val="DD8047"/>
              </a:buClr>
              <a:buSzPct val="58928"/>
              <a:buFont typeface="Wingdings"/>
              <a:buChar char=""/>
              <a:tabLst>
                <a:tab pos="269240" algn="l"/>
                <a:tab pos="2164080" algn="l"/>
              </a:tabLst>
            </a:pPr>
            <a:r>
              <a:rPr sz="2800" spc="-15" dirty="0">
                <a:latin typeface="Times New Roman"/>
                <a:cs typeface="Times New Roman"/>
              </a:rPr>
              <a:t>п</a:t>
            </a:r>
            <a:r>
              <a:rPr sz="2800" spc="-10" dirty="0">
                <a:latin typeface="Times New Roman"/>
                <a:cs typeface="Times New Roman"/>
              </a:rPr>
              <a:t>рогр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30" dirty="0">
                <a:latin typeface="Times New Roman"/>
                <a:cs typeface="Times New Roman"/>
              </a:rPr>
              <a:t>мм</a:t>
            </a:r>
            <a:r>
              <a:rPr sz="2800" spc="-20" dirty="0">
                <a:latin typeface="Times New Roman"/>
                <a:cs typeface="Times New Roman"/>
              </a:rPr>
              <a:t>ы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5" dirty="0">
                <a:latin typeface="Times New Roman"/>
                <a:cs typeface="Times New Roman"/>
              </a:rPr>
              <a:t>п</a:t>
            </a:r>
            <a:r>
              <a:rPr sz="2800" spc="-10" dirty="0">
                <a:latin typeface="Times New Roman"/>
                <a:cs typeface="Times New Roman"/>
              </a:rPr>
              <a:t>р</a:t>
            </a:r>
            <a:r>
              <a:rPr sz="2800" spc="-60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д</a:t>
            </a:r>
            <a:r>
              <a:rPr sz="2800" spc="-95" dirty="0">
                <a:latin typeface="Times New Roman"/>
                <a:cs typeface="Times New Roman"/>
              </a:rPr>
              <a:t>а</a:t>
            </a:r>
            <a:r>
              <a:rPr sz="2800" spc="-15" dirty="0">
                <a:latin typeface="Times New Roman"/>
                <a:cs typeface="Times New Roman"/>
              </a:rPr>
              <a:t>тт</a:t>
            </a:r>
            <a:r>
              <a:rPr sz="2800" spc="50" dirty="0">
                <a:latin typeface="Times New Roman"/>
                <a:cs typeface="Times New Roman"/>
              </a:rPr>
              <a:t>е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20" dirty="0">
                <a:latin typeface="Times New Roman"/>
                <a:cs typeface="Times New Roman"/>
              </a:rPr>
              <a:t>т</a:t>
            </a:r>
            <a:r>
              <a:rPr sz="2800" spc="-25" dirty="0">
                <a:latin typeface="Times New Roman"/>
                <a:cs typeface="Times New Roman"/>
              </a:rPr>
              <a:t>а</a:t>
            </a:r>
            <a:r>
              <a:rPr sz="2800" spc="-15" dirty="0">
                <a:latin typeface="Times New Roman"/>
                <a:cs typeface="Times New Roman"/>
              </a:rPr>
              <a:t>ци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нн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й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</a:t>
            </a:r>
            <a:r>
              <a:rPr sz="2800" spc="-95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д</a:t>
            </a:r>
            <a:r>
              <a:rPr sz="2800" spc="-85" dirty="0">
                <a:latin typeface="Times New Roman"/>
                <a:cs typeface="Times New Roman"/>
              </a:rPr>
              <a:t>г</a:t>
            </a:r>
            <a:r>
              <a:rPr sz="2800" spc="-45" dirty="0">
                <a:latin typeface="Times New Roman"/>
                <a:cs typeface="Times New Roman"/>
              </a:rPr>
              <a:t>о</a:t>
            </a:r>
            <a:r>
              <a:rPr sz="2800" spc="-50" dirty="0">
                <a:latin typeface="Times New Roman"/>
                <a:cs typeface="Times New Roman"/>
              </a:rPr>
              <a:t>т</a:t>
            </a:r>
            <a:r>
              <a:rPr sz="2800" spc="-10" dirty="0">
                <a:latin typeface="Times New Roman"/>
                <a:cs typeface="Times New Roman"/>
              </a:rPr>
              <a:t>о</a:t>
            </a:r>
            <a:r>
              <a:rPr sz="2800" spc="-15" dirty="0">
                <a:latin typeface="Times New Roman"/>
                <a:cs typeface="Times New Roman"/>
              </a:rPr>
              <a:t>в</a:t>
            </a:r>
            <a:r>
              <a:rPr sz="2800" spc="-20" dirty="0">
                <a:latin typeface="Times New Roman"/>
                <a:cs typeface="Times New Roman"/>
              </a:rPr>
              <a:t>к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15" dirty="0">
                <a:latin typeface="Times New Roman"/>
                <a:cs typeface="Times New Roman"/>
              </a:rPr>
              <a:t>п</a:t>
            </a:r>
            <a:r>
              <a:rPr sz="2800" spc="-25" dirty="0">
                <a:latin typeface="Times New Roman"/>
                <a:cs typeface="Times New Roman"/>
              </a:rPr>
              <a:t>е</a:t>
            </a:r>
            <a:r>
              <a:rPr sz="2800" spc="-15" dirty="0">
                <a:latin typeface="Times New Roman"/>
                <a:cs typeface="Times New Roman"/>
              </a:rPr>
              <a:t>ци</a:t>
            </a:r>
            <a:r>
              <a:rPr sz="2800" dirty="0">
                <a:latin typeface="Times New Roman"/>
                <a:cs typeface="Times New Roman"/>
              </a:rPr>
              <a:t>а</a:t>
            </a:r>
            <a:r>
              <a:rPr sz="2800" spc="-20" dirty="0">
                <a:latin typeface="Times New Roman"/>
                <a:cs typeface="Times New Roman"/>
              </a:rPr>
              <a:t>л</a:t>
            </a:r>
            <a:r>
              <a:rPr sz="2800" spc="-15" dirty="0">
                <a:latin typeface="Times New Roman"/>
                <a:cs typeface="Times New Roman"/>
              </a:rPr>
              <a:t>и</a:t>
            </a:r>
            <a:r>
              <a:rPr sz="2800" spc="-25" dirty="0">
                <a:latin typeface="Times New Roman"/>
                <a:cs typeface="Times New Roman"/>
              </a:rPr>
              <a:t>с</a:t>
            </a:r>
            <a:r>
              <a:rPr sz="2800" spc="-50" dirty="0">
                <a:latin typeface="Times New Roman"/>
                <a:cs typeface="Times New Roman"/>
              </a:rPr>
              <a:t>т</a:t>
            </a:r>
            <a:r>
              <a:rPr sz="2800" spc="-10" dirty="0">
                <a:latin typeface="Times New Roman"/>
                <a:cs typeface="Times New Roman"/>
              </a:rPr>
              <a:t>ов-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9.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3008" y="6359296"/>
            <a:ext cx="73660" cy="486409"/>
          </a:xfrm>
          <a:custGeom>
            <a:avLst/>
            <a:gdLst/>
            <a:ahLst/>
            <a:cxnLst/>
            <a:rect l="l" t="t" r="r" b="b"/>
            <a:pathLst>
              <a:path w="73659" h="486409">
                <a:moveTo>
                  <a:pt x="0" y="486156"/>
                </a:moveTo>
                <a:lnTo>
                  <a:pt x="73151" y="486156"/>
                </a:lnTo>
                <a:lnTo>
                  <a:pt x="73151" y="0"/>
                </a:lnTo>
                <a:lnTo>
                  <a:pt x="0" y="0"/>
                </a:lnTo>
                <a:lnTo>
                  <a:pt x="0" y="4861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44408" y="188639"/>
            <a:ext cx="720077" cy="3425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244408" y="188639"/>
            <a:ext cx="720077" cy="3425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03796" y="2396426"/>
          <a:ext cx="8152304" cy="29933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1855"/>
                <a:gridCol w="1191858"/>
                <a:gridCol w="500583"/>
                <a:gridCol w="1191855"/>
                <a:gridCol w="1191858"/>
                <a:gridCol w="500583"/>
                <a:gridCol w="1191856"/>
                <a:gridCol w="1191856"/>
              </a:tblGrid>
              <a:tr h="1191856">
                <a:tc gridSpan="3">
                  <a:txBody>
                    <a:bodyPr/>
                    <a:lstStyle/>
                    <a:p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49">
                      <a:solidFill>
                        <a:srgbClr val="FFFFFF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305"/>
                        </a:lnSpc>
                      </a:pPr>
                      <a:r>
                        <a:rPr sz="20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Фили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ь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ая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20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ть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ts val="2305"/>
                        </a:lnSpc>
                      </a:pPr>
                      <a:r>
                        <a:rPr sz="20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2000" spc="-7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2000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20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«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РР</a:t>
                      </a:r>
                      <a:r>
                        <a:rPr sz="20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»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49">
                      <a:solidFill>
                        <a:srgbClr val="FFFFFF"/>
                      </a:solidFill>
                      <a:prstDash val="solid"/>
                    </a:lnL>
                    <a:lnR w="19049">
                      <a:solidFill>
                        <a:srgbClr val="FFFFFF"/>
                      </a:solidFill>
                      <a:prstDash val="solid"/>
                    </a:lnR>
                    <a:lnT w="19049">
                      <a:solidFill>
                        <a:srgbClr val="FFFFFF"/>
                      </a:solidFill>
                      <a:prstDash val="solid"/>
                    </a:lnT>
                    <a:lnB w="19049">
                      <a:solidFill>
                        <a:srgbClr val="FFFFFF"/>
                      </a:solidFill>
                      <a:prstDash val="solid"/>
                    </a:lnB>
                    <a:solidFill>
                      <a:srgbClr val="94B6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49">
                      <a:solidFill>
                        <a:srgbClr val="FFFFFF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0292">
                <a:tc gridSpan="4">
                  <a:txBody>
                    <a:bodyPr/>
                    <a:lstStyle/>
                    <a:p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7590A7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7590A7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0290">
                <a:tc>
                  <a:txBody>
                    <a:bodyPr/>
                    <a:lstStyle/>
                    <a:p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7590A7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7590A7"/>
                      </a:solidFill>
                      <a:prstDash val="solid"/>
                    </a:lnL>
                    <a:lnR w="19050">
                      <a:solidFill>
                        <a:srgbClr val="7590A7"/>
                      </a:solidFill>
                      <a:prstDash val="solid"/>
                    </a:lnR>
                    <a:lnT w="19050">
                      <a:solidFill>
                        <a:srgbClr val="7590A7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7590A7"/>
                      </a:solidFill>
                      <a:prstDash val="solid"/>
                    </a:lnL>
                    <a:lnR w="19050">
                      <a:solidFill>
                        <a:srgbClr val="7590A7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7590A7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191856">
                <a:tc gridSpan="2">
                  <a:txBody>
                    <a:bodyPr/>
                    <a:lstStyle/>
                    <a:p>
                      <a:pPr marL="28575" marR="21590" algn="ctr">
                        <a:lnSpc>
                          <a:spcPts val="2210"/>
                        </a:lnSpc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ине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ра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ов</a:t>
                      </a:r>
                      <a:r>
                        <a:rPr sz="2000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2000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ий фили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ал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2000" spc="-9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г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М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ине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ра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ь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ны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20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2000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ды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4B6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2000" spc="-7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2000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20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«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РР</a:t>
                      </a:r>
                      <a:r>
                        <a:rPr sz="20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»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2000" spc="-2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2000" spc="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2000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ро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20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ль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4B6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551815" marR="321945" indent="-222885">
                        <a:lnSpc>
                          <a:spcPct val="127499"/>
                        </a:lnSpc>
                      </a:pPr>
                      <a:r>
                        <a:rPr sz="20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Фили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ал</a:t>
                      </a:r>
                      <a:r>
                        <a:rPr sz="20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по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КМВ </a:t>
                      </a:r>
                      <a:r>
                        <a:rPr sz="2000" spc="-9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г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ен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ту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4B6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54396" y="329356"/>
            <a:ext cx="5931535" cy="681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dirty="0">
                <a:solidFill>
                  <a:srgbClr val="775F55"/>
                </a:solidFill>
                <a:latin typeface="Times New Roman"/>
                <a:cs typeface="Times New Roman"/>
              </a:rPr>
              <a:t>Об</a:t>
            </a:r>
            <a:r>
              <a:rPr sz="4400" spc="5" dirty="0">
                <a:solidFill>
                  <a:srgbClr val="775F55"/>
                </a:solidFill>
                <a:latin typeface="Times New Roman"/>
                <a:cs typeface="Times New Roman"/>
              </a:rPr>
              <a:t>р</a:t>
            </a:r>
            <a:r>
              <a:rPr sz="4400" dirty="0">
                <a:solidFill>
                  <a:srgbClr val="775F55"/>
                </a:solidFill>
                <a:latin typeface="Times New Roman"/>
                <a:cs typeface="Times New Roman"/>
              </a:rPr>
              <a:t>а</a:t>
            </a:r>
            <a:r>
              <a:rPr sz="4400" spc="-25" dirty="0">
                <a:solidFill>
                  <a:srgbClr val="775F55"/>
                </a:solidFill>
                <a:latin typeface="Times New Roman"/>
                <a:cs typeface="Times New Roman"/>
              </a:rPr>
              <a:t>з</a:t>
            </a:r>
            <a:r>
              <a:rPr sz="4400" spc="5" dirty="0">
                <a:solidFill>
                  <a:srgbClr val="775F55"/>
                </a:solidFill>
                <a:latin typeface="Times New Roman"/>
                <a:cs typeface="Times New Roman"/>
              </a:rPr>
              <a:t>о</a:t>
            </a:r>
            <a:r>
              <a:rPr sz="4400" spc="-65" dirty="0">
                <a:solidFill>
                  <a:srgbClr val="775F55"/>
                </a:solidFill>
                <a:latin typeface="Times New Roman"/>
                <a:cs typeface="Times New Roman"/>
              </a:rPr>
              <a:t>в</a:t>
            </a:r>
            <a:r>
              <a:rPr sz="4400" spc="-120" dirty="0">
                <a:solidFill>
                  <a:srgbClr val="775F55"/>
                </a:solidFill>
                <a:latin typeface="Times New Roman"/>
                <a:cs typeface="Times New Roman"/>
              </a:rPr>
              <a:t>а</a:t>
            </a:r>
            <a:r>
              <a:rPr sz="4400" spc="-5" dirty="0">
                <a:solidFill>
                  <a:srgbClr val="775F55"/>
                </a:solidFill>
                <a:latin typeface="Times New Roman"/>
                <a:cs typeface="Times New Roman"/>
              </a:rPr>
              <a:t>т</a:t>
            </a:r>
            <a:r>
              <a:rPr sz="4400" dirty="0">
                <a:solidFill>
                  <a:srgbClr val="775F55"/>
                </a:solidFill>
                <a:latin typeface="Times New Roman"/>
                <a:cs typeface="Times New Roman"/>
              </a:rPr>
              <a:t>ел</a:t>
            </a:r>
            <a:r>
              <a:rPr sz="4400" spc="-5" dirty="0">
                <a:solidFill>
                  <a:srgbClr val="775F55"/>
                </a:solidFill>
                <a:latin typeface="Times New Roman"/>
                <a:cs typeface="Times New Roman"/>
              </a:rPr>
              <a:t>ьн</a:t>
            </a:r>
            <a:r>
              <a:rPr sz="4400" dirty="0">
                <a:solidFill>
                  <a:srgbClr val="775F55"/>
                </a:solidFill>
                <a:latin typeface="Times New Roman"/>
                <a:cs typeface="Times New Roman"/>
              </a:rPr>
              <a:t>ые</a:t>
            </a:r>
            <a:r>
              <a:rPr sz="4400" spc="-45" dirty="0">
                <a:solidFill>
                  <a:srgbClr val="775F55"/>
                </a:solidFill>
                <a:latin typeface="Times New Roman"/>
                <a:cs typeface="Times New Roman"/>
              </a:rPr>
              <a:t> </a:t>
            </a:r>
            <a:r>
              <a:rPr sz="4400" spc="5" dirty="0">
                <a:solidFill>
                  <a:srgbClr val="775F55"/>
                </a:solidFill>
                <a:latin typeface="Times New Roman"/>
                <a:cs typeface="Times New Roman"/>
              </a:rPr>
              <a:t>у</a:t>
            </a:r>
            <a:r>
              <a:rPr sz="4400" dirty="0">
                <a:solidFill>
                  <a:srgbClr val="775F55"/>
                </a:solidFill>
                <a:latin typeface="Times New Roman"/>
                <a:cs typeface="Times New Roman"/>
              </a:rPr>
              <a:t>сл</a:t>
            </a:r>
            <a:r>
              <a:rPr sz="4400" spc="5" dirty="0">
                <a:solidFill>
                  <a:srgbClr val="775F55"/>
                </a:solidFill>
                <a:latin typeface="Times New Roman"/>
                <a:cs typeface="Times New Roman"/>
              </a:rPr>
              <a:t>уг</a:t>
            </a:r>
            <a:r>
              <a:rPr sz="4400" dirty="0">
                <a:solidFill>
                  <a:srgbClr val="775F55"/>
                </a:solidFill>
                <a:latin typeface="Times New Roman"/>
                <a:cs typeface="Times New Roman"/>
              </a:rPr>
              <a:t>и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61999" y="2020823"/>
            <a:ext cx="6851904" cy="36515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96575" y="1793303"/>
            <a:ext cx="90805" cy="276860"/>
          </a:xfrm>
          <a:custGeom>
            <a:avLst/>
            <a:gdLst/>
            <a:ahLst/>
            <a:cxnLst/>
            <a:rect l="l" t="t" r="r" b="b"/>
            <a:pathLst>
              <a:path w="90804" h="276860">
                <a:moveTo>
                  <a:pt x="90804" y="276834"/>
                </a:moveTo>
                <a:lnTo>
                  <a:pt x="57149" y="0"/>
                </a:lnTo>
                <a:lnTo>
                  <a:pt x="0" y="0"/>
                </a:lnTo>
              </a:path>
            </a:pathLst>
          </a:custGeom>
          <a:ln w="999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397883" y="2429790"/>
            <a:ext cx="1274445" cy="358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120" marR="6350" indent="-186055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П</a:t>
            </a:r>
            <a:r>
              <a:rPr sz="1200" dirty="0">
                <a:latin typeface="Times New Roman"/>
                <a:cs typeface="Times New Roman"/>
              </a:rPr>
              <a:t>роф</a:t>
            </a:r>
            <a:r>
              <a:rPr sz="1200" spc="15" dirty="0">
                <a:latin typeface="Times New Roman"/>
                <a:cs typeface="Times New Roman"/>
              </a:rPr>
              <a:t>е</a:t>
            </a:r>
            <a:r>
              <a:rPr sz="1200" spc="-5" dirty="0">
                <a:latin typeface="Times New Roman"/>
                <a:cs typeface="Times New Roman"/>
              </a:rPr>
              <a:t>сс</a:t>
            </a:r>
            <a:r>
              <a:rPr sz="1200" spc="5" dirty="0">
                <a:latin typeface="Times New Roman"/>
                <a:cs typeface="Times New Roman"/>
              </a:rPr>
              <a:t>и</a:t>
            </a:r>
            <a:r>
              <a:rPr sz="1200" dirty="0">
                <a:latin typeface="Times New Roman"/>
                <a:cs typeface="Times New Roman"/>
              </a:rPr>
              <a:t>о</a:t>
            </a:r>
            <a:r>
              <a:rPr sz="1200" spc="5" dirty="0">
                <a:latin typeface="Times New Roman"/>
                <a:cs typeface="Times New Roman"/>
              </a:rPr>
              <a:t>на</a:t>
            </a:r>
            <a:r>
              <a:rPr sz="1200" dirty="0">
                <a:latin typeface="Times New Roman"/>
                <a:cs typeface="Times New Roman"/>
              </a:rPr>
              <a:t>ль</a:t>
            </a:r>
            <a:r>
              <a:rPr sz="1200" spc="5" dirty="0">
                <a:latin typeface="Times New Roman"/>
                <a:cs typeface="Times New Roman"/>
              </a:rPr>
              <a:t>н</a:t>
            </a:r>
            <a:r>
              <a:rPr sz="1200" spc="10" dirty="0">
                <a:latin typeface="Times New Roman"/>
                <a:cs typeface="Times New Roman"/>
              </a:rPr>
              <a:t>о</a:t>
            </a:r>
            <a:r>
              <a:rPr sz="1200" dirty="0">
                <a:latin typeface="Times New Roman"/>
                <a:cs typeface="Times New Roman"/>
              </a:rPr>
              <a:t>е о</a:t>
            </a:r>
            <a:r>
              <a:rPr sz="1200" spc="-50" dirty="0">
                <a:latin typeface="Times New Roman"/>
                <a:cs typeface="Times New Roman"/>
              </a:rPr>
              <a:t>б</a:t>
            </a:r>
            <a:r>
              <a:rPr sz="1200" spc="-40" dirty="0">
                <a:latin typeface="Times New Roman"/>
                <a:cs typeface="Times New Roman"/>
              </a:rPr>
              <a:t>у</a:t>
            </a:r>
            <a:r>
              <a:rPr sz="1200" spc="-5" dirty="0">
                <a:latin typeface="Times New Roman"/>
                <a:cs typeface="Times New Roman"/>
              </a:rPr>
              <a:t>че</a:t>
            </a:r>
            <a:r>
              <a:rPr sz="1200" spc="5" dirty="0">
                <a:latin typeface="Times New Roman"/>
                <a:cs typeface="Times New Roman"/>
              </a:rPr>
              <a:t>ни</a:t>
            </a:r>
            <a:r>
              <a:rPr sz="1200" dirty="0">
                <a:latin typeface="Times New Roman"/>
                <a:cs typeface="Times New Roman"/>
              </a:rPr>
              <a:t>е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00377" y="3817873"/>
            <a:ext cx="1311910" cy="358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2286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П</a:t>
            </a:r>
            <a:r>
              <a:rPr sz="1200" dirty="0">
                <a:latin typeface="Times New Roman"/>
                <a:cs typeface="Times New Roman"/>
              </a:rPr>
              <a:t>роф</a:t>
            </a:r>
            <a:r>
              <a:rPr sz="1200" spc="15" dirty="0">
                <a:latin typeface="Times New Roman"/>
                <a:cs typeface="Times New Roman"/>
              </a:rPr>
              <a:t>е</a:t>
            </a:r>
            <a:r>
              <a:rPr sz="1200" spc="-5" dirty="0">
                <a:latin typeface="Times New Roman"/>
                <a:cs typeface="Times New Roman"/>
              </a:rPr>
              <a:t>сс</a:t>
            </a:r>
            <a:r>
              <a:rPr sz="1200" spc="5" dirty="0">
                <a:latin typeface="Times New Roman"/>
                <a:cs typeface="Times New Roman"/>
              </a:rPr>
              <a:t>и</a:t>
            </a:r>
            <a:r>
              <a:rPr sz="1200" dirty="0">
                <a:latin typeface="Times New Roman"/>
                <a:cs typeface="Times New Roman"/>
              </a:rPr>
              <a:t>о</a:t>
            </a:r>
            <a:r>
              <a:rPr sz="1200" spc="5" dirty="0">
                <a:latin typeface="Times New Roman"/>
                <a:cs typeface="Times New Roman"/>
              </a:rPr>
              <a:t>на</a:t>
            </a:r>
            <a:r>
              <a:rPr sz="1200" dirty="0">
                <a:latin typeface="Times New Roman"/>
                <a:cs typeface="Times New Roman"/>
              </a:rPr>
              <a:t>ль</a:t>
            </a:r>
            <a:r>
              <a:rPr sz="1200" spc="5" dirty="0">
                <a:latin typeface="Times New Roman"/>
                <a:cs typeface="Times New Roman"/>
              </a:rPr>
              <a:t>н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я </a:t>
            </a:r>
            <a:r>
              <a:rPr sz="1200" spc="5" dirty="0">
                <a:latin typeface="Times New Roman"/>
                <a:cs typeface="Times New Roman"/>
              </a:rPr>
              <a:t>п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р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spc="5" dirty="0">
                <a:latin typeface="Times New Roman"/>
                <a:cs typeface="Times New Roman"/>
              </a:rPr>
              <a:t>п</a:t>
            </a:r>
            <a:r>
              <a:rPr sz="1200" spc="-40" dirty="0">
                <a:latin typeface="Times New Roman"/>
                <a:cs typeface="Times New Roman"/>
              </a:rPr>
              <a:t>о</a:t>
            </a:r>
            <a:r>
              <a:rPr sz="1200" dirty="0">
                <a:latin typeface="Times New Roman"/>
                <a:cs typeface="Times New Roman"/>
              </a:rPr>
              <a:t>д</a:t>
            </a:r>
            <a:r>
              <a:rPr sz="1200" spc="-25" dirty="0">
                <a:latin typeface="Times New Roman"/>
                <a:cs typeface="Times New Roman"/>
              </a:rPr>
              <a:t>г</a:t>
            </a:r>
            <a:r>
              <a:rPr sz="1200" spc="-15" dirty="0">
                <a:latin typeface="Times New Roman"/>
                <a:cs typeface="Times New Roman"/>
              </a:rPr>
              <a:t>о</a:t>
            </a:r>
            <a:r>
              <a:rPr sz="1200" spc="-10" dirty="0">
                <a:latin typeface="Times New Roman"/>
                <a:cs typeface="Times New Roman"/>
              </a:rPr>
              <a:t>т</a:t>
            </a:r>
            <a:r>
              <a:rPr sz="1200" dirty="0">
                <a:latin typeface="Times New Roman"/>
                <a:cs typeface="Times New Roman"/>
              </a:rPr>
              <a:t>о</a:t>
            </a:r>
            <a:r>
              <a:rPr sz="1200" spc="-5" dirty="0">
                <a:latin typeface="Times New Roman"/>
                <a:cs typeface="Times New Roman"/>
              </a:rPr>
              <a:t>в</a:t>
            </a:r>
            <a:r>
              <a:rPr sz="1200" spc="-10" dirty="0">
                <a:latin typeface="Times New Roman"/>
                <a:cs typeface="Times New Roman"/>
              </a:rPr>
              <a:t>к</a:t>
            </a:r>
            <a:r>
              <a:rPr sz="1200" dirty="0">
                <a:latin typeface="Times New Roman"/>
                <a:cs typeface="Times New Roman"/>
              </a:rPr>
              <a:t>а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9048" y="3227324"/>
            <a:ext cx="1238885" cy="358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217804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П</a:t>
            </a:r>
            <a:r>
              <a:rPr sz="1200" dirty="0">
                <a:latin typeface="Times New Roman"/>
                <a:cs typeface="Times New Roman"/>
              </a:rPr>
              <a:t>о</a:t>
            </a:r>
            <a:r>
              <a:rPr sz="1200" spc="-5" dirty="0">
                <a:latin typeface="Times New Roman"/>
                <a:cs typeface="Times New Roman"/>
              </a:rPr>
              <a:t>вы</a:t>
            </a:r>
            <a:r>
              <a:rPr sz="1200" dirty="0">
                <a:latin typeface="Times New Roman"/>
                <a:cs typeface="Times New Roman"/>
              </a:rPr>
              <a:t>ш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spc="5" dirty="0">
                <a:latin typeface="Times New Roman"/>
                <a:cs typeface="Times New Roman"/>
              </a:rPr>
              <a:t>ни</a:t>
            </a:r>
            <a:r>
              <a:rPr sz="1200" dirty="0">
                <a:latin typeface="Times New Roman"/>
                <a:cs typeface="Times New Roman"/>
              </a:rPr>
              <a:t>е к</a:t>
            </a:r>
            <a:r>
              <a:rPr sz="1200" spc="-15" dirty="0">
                <a:latin typeface="Times New Roman"/>
                <a:cs typeface="Times New Roman"/>
              </a:rPr>
              <a:t>в</a:t>
            </a:r>
            <a:r>
              <a:rPr sz="1200" spc="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л</a:t>
            </a:r>
            <a:r>
              <a:rPr sz="1200" spc="5" dirty="0">
                <a:latin typeface="Times New Roman"/>
                <a:cs typeface="Times New Roman"/>
              </a:rPr>
              <a:t>и</a:t>
            </a:r>
            <a:r>
              <a:rPr sz="1200" dirty="0">
                <a:latin typeface="Times New Roman"/>
                <a:cs typeface="Times New Roman"/>
              </a:rPr>
              <a:t>ф</a:t>
            </a:r>
            <a:r>
              <a:rPr sz="1200" spc="5" dirty="0">
                <a:latin typeface="Times New Roman"/>
                <a:cs typeface="Times New Roman"/>
              </a:rPr>
              <a:t>и</a:t>
            </a:r>
            <a:r>
              <a:rPr sz="1200" spc="-10" dirty="0">
                <a:latin typeface="Times New Roman"/>
                <a:cs typeface="Times New Roman"/>
              </a:rPr>
              <a:t>к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spc="5" dirty="0">
                <a:latin typeface="Times New Roman"/>
                <a:cs typeface="Times New Roman"/>
              </a:rPr>
              <a:t>ци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23514" y="1652524"/>
            <a:ext cx="1366520" cy="358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8605" marR="6350" indent="-25654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П</a:t>
            </a:r>
            <a:r>
              <a:rPr sz="1200" dirty="0">
                <a:latin typeface="Times New Roman"/>
                <a:cs typeface="Times New Roman"/>
              </a:rPr>
              <a:t>р</a:t>
            </a:r>
            <a:r>
              <a:rPr sz="1200" spc="-20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д</a:t>
            </a:r>
            <a:r>
              <a:rPr sz="1200" spc="-4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тт</a:t>
            </a:r>
            <a:r>
              <a:rPr sz="1200" spc="15" dirty="0">
                <a:latin typeface="Times New Roman"/>
                <a:cs typeface="Times New Roman"/>
              </a:rPr>
              <a:t>е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spc="15" dirty="0">
                <a:latin typeface="Times New Roman"/>
                <a:cs typeface="Times New Roman"/>
              </a:rPr>
              <a:t>т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spc="5" dirty="0">
                <a:latin typeface="Times New Roman"/>
                <a:cs typeface="Times New Roman"/>
              </a:rPr>
              <a:t>ци</a:t>
            </a:r>
            <a:r>
              <a:rPr sz="1200" dirty="0">
                <a:latin typeface="Times New Roman"/>
                <a:cs typeface="Times New Roman"/>
              </a:rPr>
              <a:t>о</a:t>
            </a:r>
            <a:r>
              <a:rPr sz="1200" spc="5" dirty="0">
                <a:latin typeface="Times New Roman"/>
                <a:cs typeface="Times New Roman"/>
              </a:rPr>
              <a:t>нн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я </a:t>
            </a:r>
            <a:r>
              <a:rPr sz="1200" spc="5" dirty="0">
                <a:latin typeface="Times New Roman"/>
                <a:cs typeface="Times New Roman"/>
              </a:rPr>
              <a:t>п</a:t>
            </a:r>
            <a:r>
              <a:rPr sz="1200" spc="-40" dirty="0">
                <a:latin typeface="Times New Roman"/>
                <a:cs typeface="Times New Roman"/>
              </a:rPr>
              <a:t>о</a:t>
            </a:r>
            <a:r>
              <a:rPr sz="1200" dirty="0">
                <a:latin typeface="Times New Roman"/>
                <a:cs typeface="Times New Roman"/>
              </a:rPr>
              <a:t>д</a:t>
            </a:r>
            <a:r>
              <a:rPr sz="1200" spc="-25" dirty="0">
                <a:latin typeface="Times New Roman"/>
                <a:cs typeface="Times New Roman"/>
              </a:rPr>
              <a:t>г</a:t>
            </a:r>
            <a:r>
              <a:rPr sz="1200" spc="-15" dirty="0">
                <a:latin typeface="Times New Roman"/>
                <a:cs typeface="Times New Roman"/>
              </a:rPr>
              <a:t>о</a:t>
            </a:r>
            <a:r>
              <a:rPr sz="1200" spc="-10" dirty="0">
                <a:latin typeface="Times New Roman"/>
                <a:cs typeface="Times New Roman"/>
              </a:rPr>
              <a:t>т</a:t>
            </a:r>
            <a:r>
              <a:rPr sz="1200" dirty="0">
                <a:latin typeface="Times New Roman"/>
                <a:cs typeface="Times New Roman"/>
              </a:rPr>
              <a:t>о</a:t>
            </a:r>
            <a:r>
              <a:rPr sz="1200" spc="-5" dirty="0">
                <a:latin typeface="Times New Roman"/>
                <a:cs typeface="Times New Roman"/>
              </a:rPr>
              <a:t>в</a:t>
            </a:r>
            <a:r>
              <a:rPr sz="1200" spc="-10" dirty="0">
                <a:latin typeface="Times New Roman"/>
                <a:cs typeface="Times New Roman"/>
              </a:rPr>
              <a:t>к</a:t>
            </a:r>
            <a:r>
              <a:rPr sz="1200" dirty="0">
                <a:latin typeface="Times New Roman"/>
                <a:cs typeface="Times New Roman"/>
              </a:rPr>
              <a:t>а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9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244408" y="188639"/>
            <a:ext cx="720077" cy="3425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9710">
              <a:lnSpc>
                <a:spcPct val="100000"/>
              </a:lnSpc>
            </a:pPr>
            <a:r>
              <a:rPr spc="-75" dirty="0"/>
              <a:t>Р</a:t>
            </a:r>
            <a:r>
              <a:rPr spc="-20" dirty="0"/>
              <a:t>ег</a:t>
            </a:r>
            <a:r>
              <a:rPr spc="-30" dirty="0"/>
              <a:t>и</a:t>
            </a:r>
            <a:r>
              <a:rPr spc="-20" dirty="0"/>
              <a:t>о</a:t>
            </a:r>
            <a:r>
              <a:rPr spc="-30" dirty="0"/>
              <a:t>н</a:t>
            </a:r>
            <a:r>
              <a:rPr spc="15" dirty="0"/>
              <a:t>а</a:t>
            </a:r>
            <a:r>
              <a:rPr spc="-25" dirty="0"/>
              <a:t>л</a:t>
            </a:r>
            <a:r>
              <a:rPr spc="-20" dirty="0"/>
              <a:t>ь</a:t>
            </a:r>
            <a:r>
              <a:rPr spc="-30" dirty="0"/>
              <a:t>н</a:t>
            </a:r>
            <a:r>
              <a:rPr spc="-20" dirty="0"/>
              <a:t>ая з</a:t>
            </a:r>
            <a:r>
              <a:rPr spc="-30" dirty="0"/>
              <a:t>н</a:t>
            </a:r>
            <a:r>
              <a:rPr spc="-175" dirty="0"/>
              <a:t>а</a:t>
            </a:r>
            <a:r>
              <a:rPr spc="-35" dirty="0"/>
              <a:t>ч</a:t>
            </a:r>
            <a:r>
              <a:rPr spc="-30" dirty="0"/>
              <a:t>им</a:t>
            </a:r>
            <a:r>
              <a:rPr spc="80" dirty="0"/>
              <a:t>о</a:t>
            </a:r>
            <a:r>
              <a:rPr spc="-20" dirty="0"/>
              <a:t>сть</a:t>
            </a:r>
            <a:r>
              <a:rPr spc="5" dirty="0"/>
              <a:t> </a:t>
            </a:r>
            <a:r>
              <a:rPr spc="-30" dirty="0"/>
              <a:t>п</a:t>
            </a:r>
            <a:r>
              <a:rPr spc="-20" dirty="0"/>
              <a:t>р</a:t>
            </a:r>
            <a:r>
              <a:rPr spc="30" dirty="0"/>
              <a:t>о</a:t>
            </a:r>
            <a:r>
              <a:rPr spc="-20" dirty="0"/>
              <a:t>е</a:t>
            </a:r>
            <a:r>
              <a:rPr spc="-70" dirty="0"/>
              <a:t>к</a:t>
            </a:r>
            <a:r>
              <a:rPr spc="30" dirty="0"/>
              <a:t>т</a:t>
            </a:r>
            <a:r>
              <a:rPr spc="-20" dirty="0"/>
              <a:t>а</a:t>
            </a:r>
          </a:p>
        </p:txBody>
      </p:sp>
      <p:sp>
        <p:nvSpPr>
          <p:cNvPr id="3" name="object 3"/>
          <p:cNvSpPr/>
          <p:nvPr/>
        </p:nvSpPr>
        <p:spPr>
          <a:xfrm>
            <a:off x="704087" y="4078223"/>
            <a:ext cx="193675" cy="576580"/>
          </a:xfrm>
          <a:custGeom>
            <a:avLst/>
            <a:gdLst/>
            <a:ahLst/>
            <a:cxnLst/>
            <a:rect l="l" t="t" r="r" b="b"/>
            <a:pathLst>
              <a:path w="193675" h="576579">
                <a:moveTo>
                  <a:pt x="0" y="0"/>
                </a:moveTo>
                <a:lnTo>
                  <a:pt x="193547" y="0"/>
                </a:lnTo>
                <a:lnTo>
                  <a:pt x="193547" y="576072"/>
                </a:lnTo>
                <a:lnTo>
                  <a:pt x="0" y="57607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91387" y="1632711"/>
            <a:ext cx="7950834" cy="3601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2740" marR="6350" indent="-320040">
              <a:lnSpc>
                <a:spcPct val="100000"/>
              </a:lnSpc>
              <a:buClr>
                <a:srgbClr val="DD8047"/>
              </a:buClr>
              <a:buSzPct val="59375"/>
              <a:buFont typeface="Wingdings"/>
              <a:buChar char=""/>
              <a:tabLst>
                <a:tab pos="332740" algn="l"/>
                <a:tab pos="1967864" algn="l"/>
                <a:tab pos="6223635" algn="l"/>
              </a:tabLst>
            </a:pPr>
            <a:r>
              <a:rPr sz="3200" dirty="0">
                <a:latin typeface="Times New Roman"/>
                <a:cs typeface="Times New Roman"/>
              </a:rPr>
              <a:t>П</a:t>
            </a:r>
            <a:r>
              <a:rPr sz="3200" spc="5" dirty="0">
                <a:latin typeface="Times New Roman"/>
                <a:cs typeface="Times New Roman"/>
              </a:rPr>
              <a:t>ро</a:t>
            </a:r>
            <a:r>
              <a:rPr sz="3200" dirty="0">
                <a:latin typeface="Times New Roman"/>
                <a:cs typeface="Times New Roman"/>
              </a:rPr>
              <a:t>ш</a:t>
            </a:r>
            <a:r>
              <a:rPr sz="3200" spc="-5" dirty="0">
                <a:latin typeface="Times New Roman"/>
                <a:cs typeface="Times New Roman"/>
              </a:rPr>
              <a:t>л</a:t>
            </a:r>
            <a:r>
              <a:rPr sz="3200" dirty="0">
                <a:latin typeface="Times New Roman"/>
                <a:cs typeface="Times New Roman"/>
              </a:rPr>
              <a:t>и	</a:t>
            </a:r>
            <a:r>
              <a:rPr sz="3200" spc="5" dirty="0">
                <a:latin typeface="Times New Roman"/>
                <a:cs typeface="Times New Roman"/>
              </a:rPr>
              <a:t>о</a:t>
            </a:r>
            <a:r>
              <a:rPr sz="3200" spc="-120" dirty="0">
                <a:latin typeface="Times New Roman"/>
                <a:cs typeface="Times New Roman"/>
              </a:rPr>
              <a:t>б</a:t>
            </a:r>
            <a:r>
              <a:rPr sz="3200" spc="5" dirty="0">
                <a:latin typeface="Times New Roman"/>
                <a:cs typeface="Times New Roman"/>
              </a:rPr>
              <a:t>у</a:t>
            </a:r>
            <a:r>
              <a:rPr sz="3200" spc="-5" dirty="0">
                <a:latin typeface="Times New Roman"/>
                <a:cs typeface="Times New Roman"/>
              </a:rPr>
              <a:t>ч</a:t>
            </a:r>
            <a:r>
              <a:rPr sz="3200" spc="5" dirty="0">
                <a:latin typeface="Times New Roman"/>
                <a:cs typeface="Times New Roman"/>
              </a:rPr>
              <a:t>е</a:t>
            </a:r>
            <a:r>
              <a:rPr sz="3200" dirty="0">
                <a:latin typeface="Times New Roman"/>
                <a:cs typeface="Times New Roman"/>
              </a:rPr>
              <a:t>ние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в </a:t>
            </a:r>
            <a:r>
              <a:rPr sz="3200" spc="-5" dirty="0">
                <a:latin typeface="Times New Roman"/>
                <a:cs typeface="Times New Roman"/>
              </a:rPr>
              <a:t>Г</a:t>
            </a:r>
            <a:r>
              <a:rPr sz="3200" spc="-114" dirty="0">
                <a:latin typeface="Times New Roman"/>
                <a:cs typeface="Times New Roman"/>
              </a:rPr>
              <a:t>Б</a:t>
            </a:r>
            <a:r>
              <a:rPr sz="3200" dirty="0">
                <a:latin typeface="Times New Roman"/>
                <a:cs typeface="Times New Roman"/>
              </a:rPr>
              <a:t>У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Д</a:t>
            </a:r>
            <a:r>
              <a:rPr sz="3200" dirty="0">
                <a:latin typeface="Times New Roman"/>
                <a:cs typeface="Times New Roman"/>
              </a:rPr>
              <a:t>ПО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«</a:t>
            </a:r>
            <a:r>
              <a:rPr sz="3200" spc="-5" dirty="0">
                <a:latin typeface="Times New Roman"/>
                <a:cs typeface="Times New Roman"/>
              </a:rPr>
              <a:t>С</a:t>
            </a:r>
            <a:r>
              <a:rPr sz="3200" spc="-10" dirty="0">
                <a:latin typeface="Times New Roman"/>
                <a:cs typeface="Times New Roman"/>
              </a:rPr>
              <a:t>РР</a:t>
            </a:r>
            <a:r>
              <a:rPr sz="3200" dirty="0">
                <a:latin typeface="Times New Roman"/>
                <a:cs typeface="Times New Roman"/>
              </a:rPr>
              <a:t>Ц»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в </a:t>
            </a:r>
            <a:r>
              <a:rPr sz="3200" spc="5" dirty="0">
                <a:latin typeface="Times New Roman"/>
                <a:cs typeface="Times New Roman"/>
              </a:rPr>
              <a:t>202</a:t>
            </a:r>
            <a:r>
              <a:rPr sz="3200" dirty="0">
                <a:latin typeface="Times New Roman"/>
                <a:cs typeface="Times New Roman"/>
              </a:rPr>
              <a:t>0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г</a:t>
            </a:r>
            <a:r>
              <a:rPr sz="3200" spc="-90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ду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-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375</a:t>
            </a:r>
            <a:r>
              <a:rPr sz="3200" dirty="0">
                <a:latin typeface="Times New Roman"/>
                <a:cs typeface="Times New Roman"/>
              </a:rPr>
              <a:t>9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с</a:t>
            </a:r>
            <a:r>
              <a:rPr sz="3200" dirty="0">
                <a:latin typeface="Times New Roman"/>
                <a:cs typeface="Times New Roman"/>
              </a:rPr>
              <a:t>п</a:t>
            </a:r>
            <a:r>
              <a:rPr sz="3200" spc="5" dirty="0">
                <a:latin typeface="Times New Roman"/>
                <a:cs typeface="Times New Roman"/>
              </a:rPr>
              <a:t>е</a:t>
            </a:r>
            <a:r>
              <a:rPr sz="3200" dirty="0">
                <a:latin typeface="Times New Roman"/>
                <a:cs typeface="Times New Roman"/>
              </a:rPr>
              <a:t>ци</a:t>
            </a:r>
            <a:r>
              <a:rPr sz="3200" spc="25" dirty="0">
                <a:latin typeface="Times New Roman"/>
                <a:cs typeface="Times New Roman"/>
              </a:rPr>
              <a:t>а</a:t>
            </a:r>
            <a:r>
              <a:rPr sz="3200" spc="-5" dirty="0">
                <a:latin typeface="Times New Roman"/>
                <a:cs typeface="Times New Roman"/>
              </a:rPr>
              <a:t>л</a:t>
            </a:r>
            <a:r>
              <a:rPr sz="3200" dirty="0">
                <a:latin typeface="Times New Roman"/>
                <a:cs typeface="Times New Roman"/>
              </a:rPr>
              <a:t>и</a:t>
            </a:r>
            <a:r>
              <a:rPr sz="3200" spc="5" dirty="0">
                <a:latin typeface="Times New Roman"/>
                <a:cs typeface="Times New Roman"/>
              </a:rPr>
              <a:t>с</a:t>
            </a:r>
            <a:r>
              <a:rPr sz="3200" spc="-35" dirty="0">
                <a:latin typeface="Times New Roman"/>
                <a:cs typeface="Times New Roman"/>
              </a:rPr>
              <a:t>т</a:t>
            </a:r>
            <a:r>
              <a:rPr sz="3200" spc="5" dirty="0">
                <a:latin typeface="Times New Roman"/>
                <a:cs typeface="Times New Roman"/>
              </a:rPr>
              <a:t>о</a:t>
            </a:r>
            <a:r>
              <a:rPr sz="3200" spc="-5" dirty="0">
                <a:latin typeface="Times New Roman"/>
                <a:cs typeface="Times New Roman"/>
              </a:rPr>
              <a:t>в</a:t>
            </a:r>
            <a:r>
              <a:rPr sz="3200" dirty="0">
                <a:latin typeface="Times New Roman"/>
                <a:cs typeface="Times New Roman"/>
              </a:rPr>
              <a:t>,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в	</a:t>
            </a:r>
            <a:r>
              <a:rPr sz="3200" spc="-35" dirty="0">
                <a:latin typeface="Times New Roman"/>
                <a:cs typeface="Times New Roman"/>
              </a:rPr>
              <a:t>т</a:t>
            </a:r>
            <a:r>
              <a:rPr sz="3200" spc="-55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м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ч</a:t>
            </a:r>
            <a:r>
              <a:rPr sz="3200" dirty="0">
                <a:latin typeface="Times New Roman"/>
                <a:cs typeface="Times New Roman"/>
              </a:rPr>
              <a:t>и</a:t>
            </a:r>
            <a:r>
              <a:rPr sz="3200" spc="5" dirty="0">
                <a:latin typeface="Times New Roman"/>
                <a:cs typeface="Times New Roman"/>
              </a:rPr>
              <a:t>с</a:t>
            </a:r>
            <a:r>
              <a:rPr sz="3200" spc="-5" dirty="0">
                <a:latin typeface="Times New Roman"/>
                <a:cs typeface="Times New Roman"/>
              </a:rPr>
              <a:t>л</a:t>
            </a:r>
            <a:r>
              <a:rPr sz="3200" dirty="0">
                <a:latin typeface="Times New Roman"/>
                <a:cs typeface="Times New Roman"/>
              </a:rPr>
              <a:t>е с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п</a:t>
            </a:r>
            <a:r>
              <a:rPr sz="3200" spc="5" dirty="0">
                <a:latin typeface="Times New Roman"/>
                <a:cs typeface="Times New Roman"/>
              </a:rPr>
              <a:t>р</a:t>
            </a:r>
            <a:r>
              <a:rPr sz="3200" dirty="0">
                <a:latin typeface="Times New Roman"/>
                <a:cs typeface="Times New Roman"/>
              </a:rPr>
              <a:t>им</a:t>
            </a:r>
            <a:r>
              <a:rPr sz="3200" spc="5" dirty="0">
                <a:latin typeface="Times New Roman"/>
                <a:cs typeface="Times New Roman"/>
              </a:rPr>
              <a:t>е</a:t>
            </a:r>
            <a:r>
              <a:rPr sz="3200" dirty="0">
                <a:latin typeface="Times New Roman"/>
                <a:cs typeface="Times New Roman"/>
              </a:rPr>
              <a:t>н</a:t>
            </a:r>
            <a:r>
              <a:rPr sz="3200" spc="5" dirty="0">
                <a:latin typeface="Times New Roman"/>
                <a:cs typeface="Times New Roman"/>
              </a:rPr>
              <a:t>е</a:t>
            </a:r>
            <a:r>
              <a:rPr sz="3200" dirty="0">
                <a:latin typeface="Times New Roman"/>
                <a:cs typeface="Times New Roman"/>
              </a:rPr>
              <a:t>ни</a:t>
            </a:r>
            <a:r>
              <a:rPr sz="3200" spc="5" dirty="0">
                <a:latin typeface="Times New Roman"/>
                <a:cs typeface="Times New Roman"/>
              </a:rPr>
              <a:t>е</a:t>
            </a:r>
            <a:r>
              <a:rPr sz="3200" dirty="0">
                <a:latin typeface="Times New Roman"/>
                <a:cs typeface="Times New Roman"/>
              </a:rPr>
              <a:t>м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инф</a:t>
            </a:r>
            <a:r>
              <a:rPr sz="3200" spc="5" dirty="0">
                <a:latin typeface="Times New Roman"/>
                <a:cs typeface="Times New Roman"/>
              </a:rPr>
              <a:t>о</a:t>
            </a:r>
            <a:r>
              <a:rPr sz="3200" spc="-45" dirty="0">
                <a:latin typeface="Times New Roman"/>
                <a:cs typeface="Times New Roman"/>
              </a:rPr>
              <a:t>р</a:t>
            </a:r>
            <a:r>
              <a:rPr sz="3200" spc="-25" dirty="0">
                <a:latin typeface="Times New Roman"/>
                <a:cs typeface="Times New Roman"/>
              </a:rPr>
              <a:t>м</a:t>
            </a:r>
            <a:r>
              <a:rPr sz="3200" spc="5" dirty="0">
                <a:latin typeface="Times New Roman"/>
                <a:cs typeface="Times New Roman"/>
              </a:rPr>
              <a:t>а</a:t>
            </a:r>
            <a:r>
              <a:rPr sz="3200" dirty="0">
                <a:latin typeface="Times New Roman"/>
                <a:cs typeface="Times New Roman"/>
              </a:rPr>
              <a:t>ци</a:t>
            </a:r>
            <a:r>
              <a:rPr sz="3200" spc="5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нн</a:t>
            </a:r>
            <a:r>
              <a:rPr sz="3200" spc="-10" dirty="0">
                <a:latin typeface="Times New Roman"/>
                <a:cs typeface="Times New Roman"/>
              </a:rPr>
              <a:t>ы</a:t>
            </a:r>
            <a:r>
              <a:rPr sz="3200" dirty="0">
                <a:latin typeface="Times New Roman"/>
                <a:cs typeface="Times New Roman"/>
              </a:rPr>
              <a:t>х т</a:t>
            </a:r>
            <a:r>
              <a:rPr sz="3200" spc="-35" dirty="0">
                <a:latin typeface="Times New Roman"/>
                <a:cs typeface="Times New Roman"/>
              </a:rPr>
              <a:t>е</a:t>
            </a:r>
            <a:r>
              <a:rPr sz="3200" spc="5" dirty="0">
                <a:latin typeface="Times New Roman"/>
                <a:cs typeface="Times New Roman"/>
              </a:rPr>
              <a:t>х</a:t>
            </a:r>
            <a:r>
              <a:rPr sz="3200" dirty="0">
                <a:latin typeface="Times New Roman"/>
                <a:cs typeface="Times New Roman"/>
              </a:rPr>
              <a:t>н</a:t>
            </a:r>
            <a:r>
              <a:rPr sz="3200" spc="-30" dirty="0">
                <a:latin typeface="Times New Roman"/>
                <a:cs typeface="Times New Roman"/>
              </a:rPr>
              <a:t>о</a:t>
            </a:r>
            <a:r>
              <a:rPr sz="3200" spc="-5" dirty="0">
                <a:latin typeface="Times New Roman"/>
                <a:cs typeface="Times New Roman"/>
              </a:rPr>
              <a:t>л</a:t>
            </a:r>
            <a:r>
              <a:rPr sz="3200" spc="-10" dirty="0">
                <a:latin typeface="Times New Roman"/>
                <a:cs typeface="Times New Roman"/>
              </a:rPr>
              <a:t>о</a:t>
            </a:r>
            <a:r>
              <a:rPr sz="3200" spc="5" dirty="0">
                <a:latin typeface="Times New Roman"/>
                <a:cs typeface="Times New Roman"/>
              </a:rPr>
              <a:t>г</a:t>
            </a:r>
            <a:r>
              <a:rPr sz="3200" dirty="0">
                <a:latin typeface="Times New Roman"/>
                <a:cs typeface="Times New Roman"/>
              </a:rPr>
              <a:t>ий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-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281</a:t>
            </a:r>
            <a:r>
              <a:rPr sz="3200" dirty="0">
                <a:latin typeface="Times New Roman"/>
                <a:cs typeface="Times New Roman"/>
              </a:rPr>
              <a:t>9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ч</a:t>
            </a:r>
            <a:r>
              <a:rPr sz="3200" spc="5" dirty="0">
                <a:latin typeface="Times New Roman"/>
                <a:cs typeface="Times New Roman"/>
              </a:rPr>
              <a:t>е</a:t>
            </a:r>
            <a:r>
              <a:rPr sz="3200" spc="-5" dirty="0">
                <a:latin typeface="Times New Roman"/>
                <a:cs typeface="Times New Roman"/>
              </a:rPr>
              <a:t>л</a:t>
            </a:r>
            <a:r>
              <a:rPr sz="3200" spc="5" dirty="0">
                <a:latin typeface="Times New Roman"/>
                <a:cs typeface="Times New Roman"/>
              </a:rPr>
              <a:t>о</a:t>
            </a:r>
            <a:r>
              <a:rPr sz="3200" spc="-25" dirty="0">
                <a:latin typeface="Times New Roman"/>
                <a:cs typeface="Times New Roman"/>
              </a:rPr>
              <a:t>в</a:t>
            </a:r>
            <a:r>
              <a:rPr sz="3200" spc="5" dirty="0">
                <a:latin typeface="Times New Roman"/>
                <a:cs typeface="Times New Roman"/>
              </a:rPr>
              <a:t>е</a:t>
            </a:r>
            <a:r>
              <a:rPr sz="3200" dirty="0">
                <a:latin typeface="Times New Roman"/>
                <a:cs typeface="Times New Roman"/>
              </a:rPr>
              <a:t>к.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ts val="2000"/>
              </a:lnSpc>
              <a:spcBef>
                <a:spcPts val="33"/>
              </a:spcBef>
              <a:buClr>
                <a:srgbClr val="DD8047"/>
              </a:buClr>
              <a:buFont typeface="Wingdings"/>
              <a:buChar char=""/>
            </a:pPr>
            <a:endParaRPr sz="2000"/>
          </a:p>
          <a:p>
            <a:pPr>
              <a:lnSpc>
                <a:spcPts val="3200"/>
              </a:lnSpc>
              <a:buClr>
                <a:srgbClr val="DD8047"/>
              </a:buClr>
              <a:buFont typeface="Wingdings"/>
              <a:buChar char=""/>
            </a:pPr>
            <a:endParaRPr sz="3200"/>
          </a:p>
          <a:p>
            <a:pPr marL="332740" indent="-320040">
              <a:lnSpc>
                <a:spcPts val="3840"/>
              </a:lnSpc>
              <a:buClr>
                <a:srgbClr val="DD8047"/>
              </a:buClr>
              <a:buSzPct val="59375"/>
              <a:buFont typeface="Wingdings"/>
              <a:buChar char=""/>
              <a:tabLst>
                <a:tab pos="332740" algn="l"/>
              </a:tabLst>
            </a:pPr>
            <a:r>
              <a:rPr sz="3200" dirty="0">
                <a:latin typeface="Times New Roman"/>
                <a:cs typeface="Times New Roman"/>
              </a:rPr>
              <a:t>О</a:t>
            </a:r>
            <a:r>
              <a:rPr sz="3200" spc="-120" dirty="0">
                <a:latin typeface="Times New Roman"/>
                <a:cs typeface="Times New Roman"/>
              </a:rPr>
              <a:t>б</a:t>
            </a:r>
            <a:r>
              <a:rPr sz="3200" spc="5" dirty="0">
                <a:latin typeface="Times New Roman"/>
                <a:cs typeface="Times New Roman"/>
              </a:rPr>
              <a:t>у</a:t>
            </a:r>
            <a:r>
              <a:rPr sz="3200" spc="-5" dirty="0">
                <a:latin typeface="Times New Roman"/>
                <a:cs typeface="Times New Roman"/>
              </a:rPr>
              <a:t>ч</a:t>
            </a:r>
            <a:r>
              <a:rPr sz="3200" spc="5" dirty="0">
                <a:latin typeface="Times New Roman"/>
                <a:cs typeface="Times New Roman"/>
              </a:rPr>
              <a:t>е</a:t>
            </a:r>
            <a:r>
              <a:rPr sz="3200" dirty="0">
                <a:latin typeface="Times New Roman"/>
                <a:cs typeface="Times New Roman"/>
              </a:rPr>
              <a:t>но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б</a:t>
            </a:r>
            <a:r>
              <a:rPr sz="3200" spc="40" dirty="0">
                <a:latin typeface="Times New Roman"/>
                <a:cs typeface="Times New Roman"/>
              </a:rPr>
              <a:t>е</a:t>
            </a:r>
            <a:r>
              <a:rPr sz="3200" spc="-10" dirty="0">
                <a:latin typeface="Times New Roman"/>
                <a:cs typeface="Times New Roman"/>
              </a:rPr>
              <a:t>з</a:t>
            </a:r>
            <a:r>
              <a:rPr sz="3200" spc="5" dirty="0">
                <a:latin typeface="Times New Roman"/>
                <a:cs typeface="Times New Roman"/>
              </a:rPr>
              <a:t>ра</a:t>
            </a:r>
            <a:r>
              <a:rPr sz="3200" dirty="0">
                <a:latin typeface="Times New Roman"/>
                <a:cs typeface="Times New Roman"/>
              </a:rPr>
              <a:t>б</a:t>
            </a:r>
            <a:r>
              <a:rPr sz="3200" spc="-35" dirty="0">
                <a:latin typeface="Times New Roman"/>
                <a:cs typeface="Times New Roman"/>
              </a:rPr>
              <a:t>о</a:t>
            </a:r>
            <a:r>
              <a:rPr sz="3200" dirty="0">
                <a:latin typeface="Times New Roman"/>
                <a:cs typeface="Times New Roman"/>
              </a:rPr>
              <a:t>тн</a:t>
            </a:r>
            <a:r>
              <a:rPr sz="3200" spc="-10" dirty="0">
                <a:latin typeface="Times New Roman"/>
                <a:cs typeface="Times New Roman"/>
              </a:rPr>
              <a:t>ы</a:t>
            </a:r>
            <a:r>
              <a:rPr sz="3200" dirty="0">
                <a:latin typeface="Times New Roman"/>
                <a:cs typeface="Times New Roman"/>
              </a:rPr>
              <a:t>х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гра</a:t>
            </a:r>
            <a:r>
              <a:rPr sz="3200" spc="-10" dirty="0">
                <a:latin typeface="Times New Roman"/>
                <a:cs typeface="Times New Roman"/>
              </a:rPr>
              <a:t>ж</a:t>
            </a:r>
            <a:r>
              <a:rPr sz="3200" dirty="0">
                <a:latin typeface="Times New Roman"/>
                <a:cs typeface="Times New Roman"/>
              </a:rPr>
              <a:t>д</a:t>
            </a:r>
            <a:r>
              <a:rPr sz="3200" spc="5" dirty="0">
                <a:latin typeface="Times New Roman"/>
                <a:cs typeface="Times New Roman"/>
              </a:rPr>
              <a:t>а</a:t>
            </a:r>
            <a:r>
              <a:rPr sz="3200" dirty="0">
                <a:latin typeface="Times New Roman"/>
                <a:cs typeface="Times New Roman"/>
              </a:rPr>
              <a:t>н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-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568</a:t>
            </a:r>
            <a:endParaRPr sz="3200">
              <a:latin typeface="Times New Roman"/>
              <a:cs typeface="Times New Roman"/>
            </a:endParaRPr>
          </a:p>
          <a:p>
            <a:pPr marL="332740">
              <a:lnSpc>
                <a:spcPct val="100000"/>
              </a:lnSpc>
            </a:pPr>
            <a:r>
              <a:rPr sz="3200" spc="-5" dirty="0">
                <a:latin typeface="Times New Roman"/>
                <a:cs typeface="Times New Roman"/>
              </a:rPr>
              <a:t>ч</a:t>
            </a:r>
            <a:r>
              <a:rPr sz="3200" spc="5" dirty="0">
                <a:latin typeface="Times New Roman"/>
                <a:cs typeface="Times New Roman"/>
              </a:rPr>
              <a:t>е</a:t>
            </a:r>
            <a:r>
              <a:rPr sz="3200" spc="-5" dirty="0">
                <a:latin typeface="Times New Roman"/>
                <a:cs typeface="Times New Roman"/>
              </a:rPr>
              <a:t>л</a:t>
            </a:r>
            <a:r>
              <a:rPr sz="3200" spc="5" dirty="0">
                <a:latin typeface="Times New Roman"/>
                <a:cs typeface="Times New Roman"/>
              </a:rPr>
              <a:t>о</a:t>
            </a:r>
            <a:r>
              <a:rPr sz="3200" spc="-25" dirty="0">
                <a:latin typeface="Times New Roman"/>
                <a:cs typeface="Times New Roman"/>
              </a:rPr>
              <a:t>в</a:t>
            </a:r>
            <a:r>
              <a:rPr sz="3200" spc="5" dirty="0">
                <a:latin typeface="Times New Roman"/>
                <a:cs typeface="Times New Roman"/>
              </a:rPr>
              <a:t>е</a:t>
            </a:r>
            <a:r>
              <a:rPr sz="3200" dirty="0">
                <a:latin typeface="Times New Roman"/>
                <a:cs typeface="Times New Roman"/>
              </a:rPr>
              <a:t>к,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из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них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40" dirty="0">
                <a:latin typeface="Times New Roman"/>
                <a:cs typeface="Times New Roman"/>
              </a:rPr>
              <a:t>т</a:t>
            </a:r>
            <a:r>
              <a:rPr sz="3200" spc="-35" dirty="0">
                <a:latin typeface="Times New Roman"/>
                <a:cs typeface="Times New Roman"/>
              </a:rPr>
              <a:t>р</a:t>
            </a:r>
            <a:r>
              <a:rPr sz="3200" spc="-200" dirty="0">
                <a:latin typeface="Times New Roman"/>
                <a:cs typeface="Times New Roman"/>
              </a:rPr>
              <a:t>у</a:t>
            </a:r>
            <a:r>
              <a:rPr sz="3200" dirty="0">
                <a:latin typeface="Times New Roman"/>
                <a:cs typeface="Times New Roman"/>
              </a:rPr>
              <a:t>д</a:t>
            </a:r>
            <a:r>
              <a:rPr sz="3200" spc="-114" dirty="0">
                <a:latin typeface="Times New Roman"/>
                <a:cs typeface="Times New Roman"/>
              </a:rPr>
              <a:t>о</a:t>
            </a:r>
            <a:r>
              <a:rPr sz="3200" spc="5" dirty="0">
                <a:latin typeface="Times New Roman"/>
                <a:cs typeface="Times New Roman"/>
              </a:rPr>
              <a:t>у</a:t>
            </a:r>
            <a:r>
              <a:rPr sz="3200" spc="-10" dirty="0">
                <a:latin typeface="Times New Roman"/>
                <a:cs typeface="Times New Roman"/>
              </a:rPr>
              <a:t>с</a:t>
            </a:r>
            <a:r>
              <a:rPr sz="3200" spc="40" dirty="0">
                <a:latin typeface="Times New Roman"/>
                <a:cs typeface="Times New Roman"/>
              </a:rPr>
              <a:t>т</a:t>
            </a:r>
            <a:r>
              <a:rPr sz="3200" spc="5" dirty="0">
                <a:latin typeface="Times New Roman"/>
                <a:cs typeface="Times New Roman"/>
              </a:rPr>
              <a:t>р</a:t>
            </a:r>
            <a:r>
              <a:rPr sz="3200" spc="30" dirty="0">
                <a:latin typeface="Times New Roman"/>
                <a:cs typeface="Times New Roman"/>
              </a:rPr>
              <a:t>о</a:t>
            </a:r>
            <a:r>
              <a:rPr sz="3200" spc="5" dirty="0">
                <a:latin typeface="Times New Roman"/>
                <a:cs typeface="Times New Roman"/>
              </a:rPr>
              <a:t>е</a:t>
            </a:r>
            <a:r>
              <a:rPr sz="3200" dirty="0">
                <a:latin typeface="Times New Roman"/>
                <a:cs typeface="Times New Roman"/>
              </a:rPr>
              <a:t>но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-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10</a:t>
            </a:r>
            <a:r>
              <a:rPr sz="3200" dirty="0">
                <a:latin typeface="Times New Roman"/>
                <a:cs typeface="Times New Roman"/>
              </a:rPr>
              <a:t>7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ч</a:t>
            </a:r>
            <a:r>
              <a:rPr sz="3200" spc="5" dirty="0">
                <a:latin typeface="Times New Roman"/>
                <a:cs typeface="Times New Roman"/>
              </a:rPr>
              <a:t>е</a:t>
            </a:r>
            <a:r>
              <a:rPr sz="3200" spc="-5" dirty="0">
                <a:latin typeface="Times New Roman"/>
                <a:cs typeface="Times New Roman"/>
              </a:rPr>
              <a:t>л</a:t>
            </a:r>
            <a:r>
              <a:rPr sz="320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04087" y="5681471"/>
            <a:ext cx="196850" cy="530860"/>
          </a:xfrm>
          <a:custGeom>
            <a:avLst/>
            <a:gdLst/>
            <a:ahLst/>
            <a:cxnLst/>
            <a:rect l="l" t="t" r="r" b="b"/>
            <a:pathLst>
              <a:path w="196850" h="530860">
                <a:moveTo>
                  <a:pt x="0" y="0"/>
                </a:moveTo>
                <a:lnTo>
                  <a:pt x="196596" y="0"/>
                </a:lnTo>
                <a:lnTo>
                  <a:pt x="196596" y="530351"/>
                </a:lnTo>
                <a:lnTo>
                  <a:pt x="0" y="53035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244408" y="188639"/>
            <a:ext cx="720077" cy="3425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24697" y="97028"/>
            <a:ext cx="4408170" cy="1229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805" marR="6350" indent="-78740">
              <a:lnSpc>
                <a:spcPct val="100000"/>
              </a:lnSpc>
            </a:pPr>
            <a:r>
              <a:rPr sz="4000" spc="-40" dirty="0">
                <a:solidFill>
                  <a:srgbClr val="775F55"/>
                </a:solidFill>
                <a:latin typeface="Times New Roman"/>
                <a:cs typeface="Times New Roman"/>
              </a:rPr>
              <a:t>О</a:t>
            </a:r>
            <a:r>
              <a:rPr sz="4000" spc="-190" dirty="0">
                <a:solidFill>
                  <a:srgbClr val="775F55"/>
                </a:solidFill>
                <a:latin typeface="Times New Roman"/>
                <a:cs typeface="Times New Roman"/>
              </a:rPr>
              <a:t>б</a:t>
            </a:r>
            <a:r>
              <a:rPr sz="4000" spc="-15" dirty="0">
                <a:solidFill>
                  <a:srgbClr val="775F55"/>
                </a:solidFill>
                <a:latin typeface="Times New Roman"/>
                <a:cs typeface="Times New Roman"/>
              </a:rPr>
              <a:t>у</a:t>
            </a:r>
            <a:r>
              <a:rPr sz="4000" spc="-35" dirty="0">
                <a:solidFill>
                  <a:srgbClr val="775F55"/>
                </a:solidFill>
                <a:latin typeface="Times New Roman"/>
                <a:cs typeface="Times New Roman"/>
              </a:rPr>
              <a:t>ч</a:t>
            </a:r>
            <a:r>
              <a:rPr sz="4000" spc="-20" dirty="0">
                <a:solidFill>
                  <a:srgbClr val="775F55"/>
                </a:solidFill>
                <a:latin typeface="Times New Roman"/>
                <a:cs typeface="Times New Roman"/>
              </a:rPr>
              <a:t>е</a:t>
            </a:r>
            <a:r>
              <a:rPr sz="4000" spc="-30" dirty="0">
                <a:solidFill>
                  <a:srgbClr val="775F55"/>
                </a:solidFill>
                <a:latin typeface="Times New Roman"/>
                <a:cs typeface="Times New Roman"/>
              </a:rPr>
              <a:t>н</a:t>
            </a:r>
            <a:r>
              <a:rPr sz="4000" spc="-20" dirty="0">
                <a:solidFill>
                  <a:srgbClr val="775F55"/>
                </a:solidFill>
                <a:latin typeface="Times New Roman"/>
                <a:cs typeface="Times New Roman"/>
              </a:rPr>
              <a:t>о</a:t>
            </a:r>
            <a:r>
              <a:rPr sz="4000" spc="10" dirty="0">
                <a:solidFill>
                  <a:srgbClr val="775F55"/>
                </a:solidFill>
                <a:latin typeface="Times New Roman"/>
                <a:cs typeface="Times New Roman"/>
              </a:rPr>
              <a:t> </a:t>
            </a:r>
            <a:r>
              <a:rPr sz="4000" spc="-15" dirty="0">
                <a:solidFill>
                  <a:srgbClr val="775F55"/>
                </a:solidFill>
                <a:latin typeface="Times New Roman"/>
                <a:cs typeface="Times New Roman"/>
              </a:rPr>
              <a:t>з</a:t>
            </a:r>
            <a:r>
              <a:rPr sz="4000" spc="-20" dirty="0">
                <a:solidFill>
                  <a:srgbClr val="775F55"/>
                </a:solidFill>
                <a:latin typeface="Times New Roman"/>
                <a:cs typeface="Times New Roman"/>
              </a:rPr>
              <a:t>а</a:t>
            </a:r>
            <a:r>
              <a:rPr sz="4000" spc="-5" dirty="0">
                <a:solidFill>
                  <a:srgbClr val="775F55"/>
                </a:solidFill>
                <a:latin typeface="Times New Roman"/>
                <a:cs typeface="Times New Roman"/>
              </a:rPr>
              <a:t> </a:t>
            </a:r>
            <a:r>
              <a:rPr sz="4000" spc="-15" dirty="0">
                <a:solidFill>
                  <a:srgbClr val="775F55"/>
                </a:solidFill>
                <a:latin typeface="Times New Roman"/>
                <a:cs typeface="Times New Roman"/>
              </a:rPr>
              <a:t>202</a:t>
            </a:r>
            <a:r>
              <a:rPr sz="4000" spc="-20" dirty="0">
                <a:solidFill>
                  <a:srgbClr val="775F55"/>
                </a:solidFill>
                <a:latin typeface="Times New Roman"/>
                <a:cs typeface="Times New Roman"/>
              </a:rPr>
              <a:t>0</a:t>
            </a:r>
            <a:r>
              <a:rPr sz="4000" spc="-10" dirty="0">
                <a:solidFill>
                  <a:srgbClr val="775F55"/>
                </a:solidFill>
                <a:latin typeface="Times New Roman"/>
                <a:cs typeface="Times New Roman"/>
              </a:rPr>
              <a:t> </a:t>
            </a:r>
            <a:r>
              <a:rPr sz="4000" spc="-114" dirty="0">
                <a:solidFill>
                  <a:srgbClr val="775F55"/>
                </a:solidFill>
                <a:latin typeface="Times New Roman"/>
                <a:cs typeface="Times New Roman"/>
              </a:rPr>
              <a:t>г</a:t>
            </a:r>
            <a:r>
              <a:rPr sz="4000" spc="-135" dirty="0">
                <a:solidFill>
                  <a:srgbClr val="775F55"/>
                </a:solidFill>
                <a:latin typeface="Times New Roman"/>
                <a:cs typeface="Times New Roman"/>
              </a:rPr>
              <a:t>о</a:t>
            </a:r>
            <a:r>
              <a:rPr sz="4000" spc="-25" dirty="0">
                <a:solidFill>
                  <a:srgbClr val="775F55"/>
                </a:solidFill>
                <a:latin typeface="Times New Roman"/>
                <a:cs typeface="Times New Roman"/>
              </a:rPr>
              <a:t>д</a:t>
            </a:r>
            <a:r>
              <a:rPr sz="4000" spc="-15" dirty="0">
                <a:solidFill>
                  <a:srgbClr val="775F55"/>
                </a:solidFill>
                <a:latin typeface="Times New Roman"/>
                <a:cs typeface="Times New Roman"/>
              </a:rPr>
              <a:t> в</a:t>
            </a:r>
            <a:r>
              <a:rPr sz="4000" spc="-10" dirty="0">
                <a:solidFill>
                  <a:srgbClr val="775F55"/>
                </a:solidFill>
                <a:latin typeface="Times New Roman"/>
                <a:cs typeface="Times New Roman"/>
              </a:rPr>
              <a:t> </a:t>
            </a:r>
            <a:r>
              <a:rPr sz="4000" spc="-20" dirty="0">
                <a:solidFill>
                  <a:srgbClr val="775F55"/>
                </a:solidFill>
                <a:latin typeface="Times New Roman"/>
                <a:cs typeface="Times New Roman"/>
              </a:rPr>
              <a:t>Г</a:t>
            </a:r>
            <a:r>
              <a:rPr sz="4000" spc="-175" dirty="0">
                <a:solidFill>
                  <a:srgbClr val="775F55"/>
                </a:solidFill>
                <a:latin typeface="Times New Roman"/>
                <a:cs typeface="Times New Roman"/>
              </a:rPr>
              <a:t>Б</a:t>
            </a:r>
            <a:r>
              <a:rPr sz="4000" spc="-440" dirty="0">
                <a:solidFill>
                  <a:srgbClr val="775F55"/>
                </a:solidFill>
                <a:latin typeface="Times New Roman"/>
                <a:cs typeface="Times New Roman"/>
              </a:rPr>
              <a:t>У</a:t>
            </a:r>
            <a:r>
              <a:rPr sz="4000" spc="-35" dirty="0">
                <a:solidFill>
                  <a:srgbClr val="775F55"/>
                </a:solidFill>
                <a:latin typeface="Times New Roman"/>
                <a:cs typeface="Times New Roman"/>
              </a:rPr>
              <a:t>ДП</a:t>
            </a:r>
            <a:r>
              <a:rPr sz="4000" spc="-30" dirty="0">
                <a:solidFill>
                  <a:srgbClr val="775F55"/>
                </a:solidFill>
                <a:latin typeface="Times New Roman"/>
                <a:cs typeface="Times New Roman"/>
              </a:rPr>
              <a:t>О</a:t>
            </a:r>
            <a:r>
              <a:rPr sz="4000" spc="25" dirty="0">
                <a:solidFill>
                  <a:srgbClr val="775F55"/>
                </a:solidFill>
                <a:latin typeface="Times New Roman"/>
                <a:cs typeface="Times New Roman"/>
              </a:rPr>
              <a:t> </a:t>
            </a:r>
            <a:r>
              <a:rPr sz="4000" spc="-15" dirty="0">
                <a:solidFill>
                  <a:srgbClr val="775F55"/>
                </a:solidFill>
                <a:latin typeface="Times New Roman"/>
                <a:cs typeface="Times New Roman"/>
              </a:rPr>
              <a:t>«</a:t>
            </a:r>
            <a:r>
              <a:rPr sz="4000" spc="-30" dirty="0">
                <a:solidFill>
                  <a:srgbClr val="775F55"/>
                </a:solidFill>
                <a:latin typeface="Times New Roman"/>
                <a:cs typeface="Times New Roman"/>
              </a:rPr>
              <a:t>СРРЦ»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49723" y="2007107"/>
            <a:ext cx="1296923" cy="19065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49723" y="2470403"/>
            <a:ext cx="1906523" cy="15895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22447" y="2007108"/>
            <a:ext cx="3727703" cy="37337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81728" y="2011679"/>
            <a:ext cx="1231392" cy="18409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81728" y="2474976"/>
            <a:ext cx="1840992" cy="15270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52927" y="2011679"/>
            <a:ext cx="3663696" cy="36697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385877" y="3131581"/>
            <a:ext cx="163195" cy="38100"/>
          </a:xfrm>
          <a:custGeom>
            <a:avLst/>
            <a:gdLst/>
            <a:ahLst/>
            <a:cxnLst/>
            <a:rect l="l" t="t" r="r" b="b"/>
            <a:pathLst>
              <a:path w="163195" h="38100">
                <a:moveTo>
                  <a:pt x="0" y="37604"/>
                </a:moveTo>
                <a:lnTo>
                  <a:pt x="105765" y="0"/>
                </a:lnTo>
                <a:lnTo>
                  <a:pt x="162915" y="0"/>
                </a:lnTo>
              </a:path>
            </a:pathLst>
          </a:custGeom>
          <a:ln w="999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179631" y="1697989"/>
            <a:ext cx="1487805" cy="415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785" marR="6350" indent="-172720">
              <a:lnSpc>
                <a:spcPts val="1610"/>
              </a:lnSpc>
            </a:pPr>
            <a:r>
              <a:rPr sz="1400" spc="-10" dirty="0">
                <a:latin typeface="Times New Roman"/>
                <a:cs typeface="Times New Roman"/>
              </a:rPr>
              <a:t>П</a:t>
            </a:r>
            <a:r>
              <a:rPr sz="1400" spc="5" dirty="0">
                <a:latin typeface="Times New Roman"/>
                <a:cs typeface="Times New Roman"/>
              </a:rPr>
              <a:t>ро</a:t>
            </a:r>
            <a:r>
              <a:rPr sz="1400" dirty="0">
                <a:latin typeface="Times New Roman"/>
                <a:cs typeface="Times New Roman"/>
              </a:rPr>
              <a:t>ф</a:t>
            </a:r>
            <a:r>
              <a:rPr sz="1400" spc="35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сси</a:t>
            </a:r>
            <a:r>
              <a:rPr sz="1400" spc="5" dirty="0">
                <a:latin typeface="Times New Roman"/>
                <a:cs typeface="Times New Roman"/>
              </a:rPr>
              <a:t>о</a:t>
            </a:r>
            <a:r>
              <a:rPr sz="1400" spc="-10" dirty="0">
                <a:latin typeface="Times New Roman"/>
                <a:cs typeface="Times New Roman"/>
              </a:rPr>
              <a:t>н</a:t>
            </a:r>
            <a:r>
              <a:rPr sz="1400" spc="10" dirty="0">
                <a:latin typeface="Times New Roman"/>
                <a:cs typeface="Times New Roman"/>
              </a:rPr>
              <a:t>а</a:t>
            </a:r>
            <a:r>
              <a:rPr sz="1400" spc="-5" dirty="0">
                <a:latin typeface="Times New Roman"/>
                <a:cs typeface="Times New Roman"/>
              </a:rPr>
              <a:t>ль</a:t>
            </a:r>
            <a:r>
              <a:rPr sz="1400" spc="5" dirty="0">
                <a:latin typeface="Times New Roman"/>
                <a:cs typeface="Times New Roman"/>
              </a:rPr>
              <a:t>ное о</a:t>
            </a:r>
            <a:r>
              <a:rPr sz="1400" spc="-45" dirty="0">
                <a:latin typeface="Times New Roman"/>
                <a:cs typeface="Times New Roman"/>
              </a:rPr>
              <a:t>б</a:t>
            </a:r>
            <a:r>
              <a:rPr sz="1400" spc="-20" dirty="0">
                <a:latin typeface="Times New Roman"/>
                <a:cs typeface="Times New Roman"/>
              </a:rPr>
              <a:t>у</a:t>
            </a:r>
            <a:r>
              <a:rPr sz="1400" dirty="0">
                <a:latin typeface="Times New Roman"/>
                <a:cs typeface="Times New Roman"/>
              </a:rPr>
              <a:t>чен</a:t>
            </a:r>
            <a:r>
              <a:rPr sz="1400" spc="5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е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436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65442" y="2764789"/>
            <a:ext cx="1477645" cy="619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ts val="1610"/>
              </a:lnSpc>
            </a:pPr>
            <a:r>
              <a:rPr sz="1400" spc="-10" dirty="0">
                <a:latin typeface="Times New Roman"/>
                <a:cs typeface="Times New Roman"/>
              </a:rPr>
              <a:t>П</a:t>
            </a:r>
            <a:r>
              <a:rPr sz="1400" spc="5" dirty="0">
                <a:latin typeface="Times New Roman"/>
                <a:cs typeface="Times New Roman"/>
              </a:rPr>
              <a:t>ро</a:t>
            </a:r>
            <a:r>
              <a:rPr sz="1400" dirty="0">
                <a:latin typeface="Times New Roman"/>
                <a:cs typeface="Times New Roman"/>
              </a:rPr>
              <a:t>ф</a:t>
            </a:r>
            <a:r>
              <a:rPr sz="1400" spc="35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сси</a:t>
            </a:r>
            <a:r>
              <a:rPr sz="1400" spc="5" dirty="0">
                <a:latin typeface="Times New Roman"/>
                <a:cs typeface="Times New Roman"/>
              </a:rPr>
              <a:t>о</a:t>
            </a:r>
            <a:r>
              <a:rPr sz="1400" spc="-10" dirty="0">
                <a:latin typeface="Times New Roman"/>
                <a:cs typeface="Times New Roman"/>
              </a:rPr>
              <a:t>н</a:t>
            </a:r>
            <a:r>
              <a:rPr sz="1400" spc="10" dirty="0">
                <a:latin typeface="Times New Roman"/>
                <a:cs typeface="Times New Roman"/>
              </a:rPr>
              <a:t>а</a:t>
            </a:r>
            <a:r>
              <a:rPr sz="1400" spc="-5" dirty="0">
                <a:latin typeface="Times New Roman"/>
                <a:cs typeface="Times New Roman"/>
              </a:rPr>
              <a:t>ль</a:t>
            </a:r>
            <a:r>
              <a:rPr sz="1400" spc="5" dirty="0">
                <a:latin typeface="Times New Roman"/>
                <a:cs typeface="Times New Roman"/>
              </a:rPr>
              <a:t>н</a:t>
            </a:r>
            <a:r>
              <a:rPr sz="1400" spc="-15" dirty="0">
                <a:latin typeface="Times New Roman"/>
                <a:cs typeface="Times New Roman"/>
              </a:rPr>
              <a:t>а</a:t>
            </a:r>
            <a:r>
              <a:rPr sz="1400" dirty="0">
                <a:latin typeface="Times New Roman"/>
                <a:cs typeface="Times New Roman"/>
              </a:rPr>
              <a:t>я </a:t>
            </a:r>
            <a:r>
              <a:rPr sz="1400" spc="5" dirty="0">
                <a:latin typeface="Times New Roman"/>
                <a:cs typeface="Times New Roman"/>
              </a:rPr>
              <a:t>п</a:t>
            </a:r>
            <a:r>
              <a:rPr sz="1400" dirty="0">
                <a:latin typeface="Times New Roman"/>
                <a:cs typeface="Times New Roman"/>
              </a:rPr>
              <a:t>е</a:t>
            </a:r>
            <a:r>
              <a:rPr sz="1400" spc="5" dirty="0">
                <a:latin typeface="Times New Roman"/>
                <a:cs typeface="Times New Roman"/>
              </a:rPr>
              <a:t>р</a:t>
            </a:r>
            <a:r>
              <a:rPr sz="1400" dirty="0">
                <a:latin typeface="Times New Roman"/>
                <a:cs typeface="Times New Roman"/>
              </a:rPr>
              <a:t>е</a:t>
            </a:r>
            <a:r>
              <a:rPr sz="1400" spc="5" dirty="0">
                <a:latin typeface="Times New Roman"/>
                <a:cs typeface="Times New Roman"/>
              </a:rPr>
              <a:t>п</a:t>
            </a:r>
            <a:r>
              <a:rPr sz="1400" spc="-30" dirty="0">
                <a:latin typeface="Times New Roman"/>
                <a:cs typeface="Times New Roman"/>
              </a:rPr>
              <a:t>о</a:t>
            </a:r>
            <a:r>
              <a:rPr sz="1400" spc="-10" dirty="0">
                <a:latin typeface="Times New Roman"/>
                <a:cs typeface="Times New Roman"/>
              </a:rPr>
              <a:t>д</a:t>
            </a:r>
            <a:r>
              <a:rPr sz="1400" spc="-40" dirty="0">
                <a:latin typeface="Times New Roman"/>
                <a:cs typeface="Times New Roman"/>
              </a:rPr>
              <a:t>г</a:t>
            </a:r>
            <a:r>
              <a:rPr sz="1400" spc="-20" dirty="0">
                <a:latin typeface="Times New Roman"/>
                <a:cs typeface="Times New Roman"/>
              </a:rPr>
              <a:t>о</a:t>
            </a:r>
            <a:r>
              <a:rPr sz="1400" spc="-30" dirty="0">
                <a:latin typeface="Times New Roman"/>
                <a:cs typeface="Times New Roman"/>
              </a:rPr>
              <a:t>т</a:t>
            </a:r>
            <a:r>
              <a:rPr sz="1400" spc="5" dirty="0">
                <a:latin typeface="Times New Roman"/>
                <a:cs typeface="Times New Roman"/>
              </a:rPr>
              <a:t>о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spc="-25" dirty="0">
                <a:latin typeface="Times New Roman"/>
                <a:cs typeface="Times New Roman"/>
              </a:rPr>
              <a:t>к</a:t>
            </a:r>
            <a:r>
              <a:rPr sz="1400" dirty="0">
                <a:latin typeface="Times New Roman"/>
                <a:cs typeface="Times New Roman"/>
              </a:rPr>
              <a:t>а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- </a:t>
            </a:r>
            <a:r>
              <a:rPr sz="1400" spc="5" dirty="0">
                <a:latin typeface="Times New Roman"/>
                <a:cs typeface="Times New Roman"/>
              </a:rPr>
              <a:t>552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71395" y="4177888"/>
            <a:ext cx="1219200" cy="619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42545" algn="ctr">
              <a:lnSpc>
                <a:spcPts val="1610"/>
              </a:lnSpc>
            </a:pPr>
            <a:r>
              <a:rPr sz="1400" spc="-10" dirty="0">
                <a:latin typeface="Times New Roman"/>
                <a:cs typeface="Times New Roman"/>
              </a:rPr>
              <a:t>П</a:t>
            </a:r>
            <a:r>
              <a:rPr sz="1400" spc="5" dirty="0">
                <a:latin typeface="Times New Roman"/>
                <a:cs typeface="Times New Roman"/>
              </a:rPr>
              <a:t>о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dirty="0">
                <a:latin typeface="Times New Roman"/>
                <a:cs typeface="Times New Roman"/>
              </a:rPr>
              <a:t>ы</a:t>
            </a:r>
            <a:r>
              <a:rPr sz="1400" spc="-5" dirty="0">
                <a:latin typeface="Times New Roman"/>
                <a:cs typeface="Times New Roman"/>
              </a:rPr>
              <a:t>ш</a:t>
            </a:r>
            <a:r>
              <a:rPr sz="1400" dirty="0">
                <a:latin typeface="Times New Roman"/>
                <a:cs typeface="Times New Roman"/>
              </a:rPr>
              <a:t>ение к</a:t>
            </a:r>
            <a:r>
              <a:rPr sz="1400" spc="-30" dirty="0">
                <a:latin typeface="Times New Roman"/>
                <a:cs typeface="Times New Roman"/>
              </a:rPr>
              <a:t>в</a:t>
            </a:r>
            <a:r>
              <a:rPr sz="1400" spc="10" dirty="0">
                <a:latin typeface="Times New Roman"/>
                <a:cs typeface="Times New Roman"/>
              </a:rPr>
              <a:t>а</a:t>
            </a:r>
            <a:r>
              <a:rPr sz="1400" spc="-5" dirty="0">
                <a:latin typeface="Times New Roman"/>
                <a:cs typeface="Times New Roman"/>
              </a:rPr>
              <a:t>л</a:t>
            </a:r>
            <a:r>
              <a:rPr sz="1400" dirty="0">
                <a:latin typeface="Times New Roman"/>
                <a:cs typeface="Times New Roman"/>
              </a:rPr>
              <a:t>ифи</a:t>
            </a:r>
            <a:r>
              <a:rPr sz="1400" spc="-25" dirty="0">
                <a:latin typeface="Times New Roman"/>
                <a:cs typeface="Times New Roman"/>
              </a:rPr>
              <a:t>к</a:t>
            </a:r>
            <a:r>
              <a:rPr sz="1400" dirty="0">
                <a:latin typeface="Times New Roman"/>
                <a:cs typeface="Times New Roman"/>
              </a:rPr>
              <a:t>ации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- </a:t>
            </a:r>
            <a:r>
              <a:rPr sz="1400" spc="5" dirty="0">
                <a:latin typeface="Times New Roman"/>
                <a:cs typeface="Times New Roman"/>
              </a:rPr>
              <a:t>2771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244408" y="188639"/>
            <a:ext cx="720077" cy="34252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61999" y="2020823"/>
            <a:ext cx="6851904" cy="36515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6148" y="1914625"/>
            <a:ext cx="376555" cy="262255"/>
          </a:xfrm>
          <a:custGeom>
            <a:avLst/>
            <a:gdLst/>
            <a:ahLst/>
            <a:cxnLst/>
            <a:rect l="l" t="t" r="r" b="b"/>
            <a:pathLst>
              <a:path w="376554" h="262255">
                <a:moveTo>
                  <a:pt x="376364" y="262178"/>
                </a:moveTo>
                <a:lnTo>
                  <a:pt x="57149" y="0"/>
                </a:lnTo>
                <a:lnTo>
                  <a:pt x="0" y="0"/>
                </a:lnTo>
              </a:path>
            </a:pathLst>
          </a:custGeom>
          <a:ln w="999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90705" y="4004218"/>
            <a:ext cx="1209675" cy="582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172085">
              <a:lnSpc>
                <a:spcPct val="101699"/>
              </a:lnSpc>
            </a:pP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spc="-15" dirty="0">
                <a:latin typeface="Calibri"/>
                <a:cs typeface="Calibri"/>
              </a:rPr>
              <a:t>б</a:t>
            </a:r>
            <a:r>
              <a:rPr sz="1800" dirty="0">
                <a:latin typeface="Calibri"/>
                <a:cs typeface="Calibri"/>
              </a:rPr>
              <a:t>у</a:t>
            </a:r>
            <a:r>
              <a:rPr sz="1800" spc="-5" dirty="0">
                <a:latin typeface="Calibri"/>
                <a:cs typeface="Calibri"/>
              </a:rPr>
              <a:t>ч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но </a:t>
            </a:r>
            <a:r>
              <a:rPr sz="1800" dirty="0">
                <a:latin typeface="Calibri"/>
                <a:cs typeface="Calibri"/>
              </a:rPr>
              <a:t>568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ч</a:t>
            </a:r>
            <a:r>
              <a:rPr sz="1800" spc="-25" dirty="0">
                <a:latin typeface="Calibri"/>
                <a:cs typeface="Calibri"/>
              </a:rPr>
              <a:t>е</a:t>
            </a:r>
            <a:r>
              <a:rPr sz="1800" spc="5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овек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71815" y="1689643"/>
            <a:ext cx="1463040" cy="582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065" marR="6350" indent="-127000">
              <a:lnSpc>
                <a:spcPct val="101699"/>
              </a:lnSpc>
            </a:pPr>
            <a:r>
              <a:rPr sz="1800" spc="-135" dirty="0">
                <a:latin typeface="Calibri"/>
                <a:cs typeface="Calibri"/>
              </a:rPr>
              <a:t>Т</a:t>
            </a:r>
            <a:r>
              <a:rPr sz="1800" spc="-10" dirty="0">
                <a:latin typeface="Calibri"/>
                <a:cs typeface="Calibri"/>
              </a:rPr>
              <a:t>р</a:t>
            </a:r>
            <a:r>
              <a:rPr sz="1800" spc="-75" dirty="0">
                <a:latin typeface="Calibri"/>
                <a:cs typeface="Calibri"/>
              </a:rPr>
              <a:t>у</a:t>
            </a:r>
            <a:r>
              <a:rPr sz="1800" spc="-10" dirty="0">
                <a:latin typeface="Calibri"/>
                <a:cs typeface="Calibri"/>
              </a:rPr>
              <a:t>д</a:t>
            </a:r>
            <a:r>
              <a:rPr sz="1800" spc="-15" dirty="0">
                <a:latin typeface="Calibri"/>
                <a:cs typeface="Calibri"/>
              </a:rPr>
              <a:t>оу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spc="-5" dirty="0">
                <a:latin typeface="Calibri"/>
                <a:cs typeface="Calibri"/>
              </a:rPr>
              <a:t>т</a:t>
            </a:r>
            <a:r>
              <a:rPr sz="1800" dirty="0">
                <a:latin typeface="Calibri"/>
                <a:cs typeface="Calibri"/>
              </a:rPr>
              <a:t>р</a:t>
            </a: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о 107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ч</a:t>
            </a:r>
            <a:r>
              <a:rPr sz="1800" spc="-25" dirty="0">
                <a:latin typeface="Calibri"/>
                <a:cs typeface="Calibri"/>
              </a:rPr>
              <a:t>е</a:t>
            </a:r>
            <a:r>
              <a:rPr sz="1800" spc="5" dirty="0">
                <a:latin typeface="Calibri"/>
                <a:cs typeface="Calibri"/>
              </a:rPr>
              <a:t>л</a:t>
            </a:r>
            <a:r>
              <a:rPr sz="1800" dirty="0">
                <a:latin typeface="Calibri"/>
                <a:cs typeface="Calibri"/>
              </a:rPr>
              <a:t>овек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244408" y="188639"/>
            <a:ext cx="720077" cy="3425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3712" y="347471"/>
            <a:ext cx="6950709" cy="742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93775" marR="6350" indent="-981710">
              <a:lnSpc>
                <a:spcPct val="100000"/>
              </a:lnSpc>
            </a:pPr>
            <a:r>
              <a:rPr sz="2400" spc="-100" dirty="0">
                <a:solidFill>
                  <a:srgbClr val="775F55"/>
                </a:solidFill>
                <a:latin typeface="Times New Roman"/>
                <a:cs typeface="Times New Roman"/>
              </a:rPr>
              <a:t>Т</a:t>
            </a:r>
            <a:r>
              <a:rPr sz="2400" spc="-40" dirty="0">
                <a:solidFill>
                  <a:srgbClr val="775F55"/>
                </a:solidFill>
                <a:latin typeface="Times New Roman"/>
                <a:cs typeface="Times New Roman"/>
              </a:rPr>
              <a:t>р</a:t>
            </a:r>
            <a:r>
              <a:rPr sz="2400" spc="-135" dirty="0">
                <a:solidFill>
                  <a:srgbClr val="775F55"/>
                </a:solidFill>
                <a:latin typeface="Times New Roman"/>
                <a:cs typeface="Times New Roman"/>
              </a:rPr>
              <a:t>у</a:t>
            </a:r>
            <a:r>
              <a:rPr sz="2400" dirty="0">
                <a:solidFill>
                  <a:srgbClr val="775F55"/>
                </a:solidFill>
                <a:latin typeface="Times New Roman"/>
                <a:cs typeface="Times New Roman"/>
              </a:rPr>
              <a:t>д</a:t>
            </a:r>
            <a:r>
              <a:rPr sz="2400" spc="-100" dirty="0">
                <a:solidFill>
                  <a:srgbClr val="775F55"/>
                </a:solidFill>
                <a:latin typeface="Times New Roman"/>
                <a:cs typeface="Times New Roman"/>
              </a:rPr>
              <a:t>о</a:t>
            </a:r>
            <a:r>
              <a:rPr sz="2400" spc="20" dirty="0">
                <a:solidFill>
                  <a:srgbClr val="775F55"/>
                </a:solidFill>
                <a:latin typeface="Times New Roman"/>
                <a:cs typeface="Times New Roman"/>
              </a:rPr>
              <a:t>у</a:t>
            </a:r>
            <a:r>
              <a:rPr sz="2400" dirty="0">
                <a:solidFill>
                  <a:srgbClr val="775F55"/>
                </a:solidFill>
                <a:latin typeface="Times New Roman"/>
                <a:cs typeface="Times New Roman"/>
              </a:rPr>
              <a:t>с</a:t>
            </a:r>
            <a:r>
              <a:rPr sz="2400" spc="15" dirty="0">
                <a:solidFill>
                  <a:srgbClr val="775F55"/>
                </a:solidFill>
                <a:latin typeface="Times New Roman"/>
                <a:cs typeface="Times New Roman"/>
              </a:rPr>
              <a:t>т</a:t>
            </a:r>
            <a:r>
              <a:rPr sz="2400" dirty="0">
                <a:solidFill>
                  <a:srgbClr val="775F55"/>
                </a:solidFill>
                <a:latin typeface="Times New Roman"/>
                <a:cs typeface="Times New Roman"/>
              </a:rPr>
              <a:t>ройс</a:t>
            </a:r>
            <a:r>
              <a:rPr sz="2400" spc="-5" dirty="0">
                <a:solidFill>
                  <a:srgbClr val="775F55"/>
                </a:solidFill>
                <a:latin typeface="Times New Roman"/>
                <a:cs typeface="Times New Roman"/>
              </a:rPr>
              <a:t>т</a:t>
            </a:r>
            <a:r>
              <a:rPr sz="2400" spc="-20" dirty="0">
                <a:solidFill>
                  <a:srgbClr val="775F55"/>
                </a:solidFill>
                <a:latin typeface="Times New Roman"/>
                <a:cs typeface="Times New Roman"/>
              </a:rPr>
              <a:t>в</a:t>
            </a:r>
            <a:r>
              <a:rPr sz="2400" dirty="0">
                <a:solidFill>
                  <a:srgbClr val="775F55"/>
                </a:solidFill>
                <a:latin typeface="Times New Roman"/>
                <a:cs typeface="Times New Roman"/>
              </a:rPr>
              <a:t>о</a:t>
            </a:r>
            <a:r>
              <a:rPr sz="2400" spc="-25" dirty="0">
                <a:solidFill>
                  <a:srgbClr val="775F55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775F55"/>
                </a:solidFill>
                <a:latin typeface="Times New Roman"/>
                <a:cs typeface="Times New Roman"/>
              </a:rPr>
              <a:t>б</a:t>
            </a:r>
            <a:r>
              <a:rPr sz="2400" spc="25" dirty="0">
                <a:solidFill>
                  <a:srgbClr val="775F55"/>
                </a:solidFill>
                <a:latin typeface="Times New Roman"/>
                <a:cs typeface="Times New Roman"/>
              </a:rPr>
              <a:t>е</a:t>
            </a:r>
            <a:r>
              <a:rPr sz="2400" dirty="0">
                <a:solidFill>
                  <a:srgbClr val="775F55"/>
                </a:solidFill>
                <a:latin typeface="Times New Roman"/>
                <a:cs typeface="Times New Roman"/>
              </a:rPr>
              <a:t>зраб</a:t>
            </a:r>
            <a:r>
              <a:rPr sz="2400" spc="-40" dirty="0">
                <a:solidFill>
                  <a:srgbClr val="775F55"/>
                </a:solidFill>
                <a:latin typeface="Times New Roman"/>
                <a:cs typeface="Times New Roman"/>
              </a:rPr>
              <a:t>о</a:t>
            </a:r>
            <a:r>
              <a:rPr sz="2400" spc="-5" dirty="0">
                <a:solidFill>
                  <a:srgbClr val="775F55"/>
                </a:solidFill>
                <a:latin typeface="Times New Roman"/>
                <a:cs typeface="Times New Roman"/>
              </a:rPr>
              <a:t>т</a:t>
            </a:r>
            <a:r>
              <a:rPr sz="2400" dirty="0">
                <a:solidFill>
                  <a:srgbClr val="775F55"/>
                </a:solidFill>
                <a:latin typeface="Times New Roman"/>
                <a:cs typeface="Times New Roman"/>
              </a:rPr>
              <a:t>н</a:t>
            </a:r>
            <a:r>
              <a:rPr sz="2400" spc="-5" dirty="0">
                <a:solidFill>
                  <a:srgbClr val="775F55"/>
                </a:solidFill>
                <a:latin typeface="Times New Roman"/>
                <a:cs typeface="Times New Roman"/>
              </a:rPr>
              <a:t>ы</a:t>
            </a:r>
            <a:r>
              <a:rPr sz="2400" dirty="0">
                <a:solidFill>
                  <a:srgbClr val="775F55"/>
                </a:solidFill>
                <a:latin typeface="Times New Roman"/>
                <a:cs typeface="Times New Roman"/>
              </a:rPr>
              <a:t>х</a:t>
            </a:r>
            <a:r>
              <a:rPr sz="2400" spc="20" dirty="0">
                <a:solidFill>
                  <a:srgbClr val="775F5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75F55"/>
                </a:solidFill>
                <a:latin typeface="Times New Roman"/>
                <a:cs typeface="Times New Roman"/>
              </a:rPr>
              <a:t>гра</a:t>
            </a:r>
            <a:r>
              <a:rPr sz="2400" spc="-5" dirty="0">
                <a:solidFill>
                  <a:srgbClr val="775F55"/>
                </a:solidFill>
                <a:latin typeface="Times New Roman"/>
                <a:cs typeface="Times New Roman"/>
              </a:rPr>
              <a:t>ж</a:t>
            </a:r>
            <a:r>
              <a:rPr sz="2400" dirty="0">
                <a:solidFill>
                  <a:srgbClr val="775F55"/>
                </a:solidFill>
                <a:latin typeface="Times New Roman"/>
                <a:cs typeface="Times New Roman"/>
              </a:rPr>
              <a:t>дан пр</a:t>
            </a:r>
            <a:r>
              <a:rPr sz="2400" spc="-60" dirty="0">
                <a:solidFill>
                  <a:srgbClr val="775F55"/>
                </a:solidFill>
                <a:latin typeface="Times New Roman"/>
                <a:cs typeface="Times New Roman"/>
              </a:rPr>
              <a:t>о</a:t>
            </a:r>
            <a:r>
              <a:rPr sz="2400" spc="-100" dirty="0">
                <a:solidFill>
                  <a:srgbClr val="775F55"/>
                </a:solidFill>
                <a:latin typeface="Times New Roman"/>
                <a:cs typeface="Times New Roman"/>
              </a:rPr>
              <a:t>х</a:t>
            </a:r>
            <a:r>
              <a:rPr sz="2400" spc="-75" dirty="0">
                <a:solidFill>
                  <a:srgbClr val="775F55"/>
                </a:solidFill>
                <a:latin typeface="Times New Roman"/>
                <a:cs typeface="Times New Roman"/>
              </a:rPr>
              <a:t>о</a:t>
            </a:r>
            <a:r>
              <a:rPr sz="2400" dirty="0">
                <a:solidFill>
                  <a:srgbClr val="775F55"/>
                </a:solidFill>
                <a:latin typeface="Times New Roman"/>
                <a:cs typeface="Times New Roman"/>
              </a:rPr>
              <a:t>ди</a:t>
            </a:r>
            <a:r>
              <a:rPr sz="2400" spc="-5" dirty="0">
                <a:solidFill>
                  <a:srgbClr val="775F55"/>
                </a:solidFill>
                <a:latin typeface="Times New Roman"/>
                <a:cs typeface="Times New Roman"/>
              </a:rPr>
              <a:t>в</a:t>
            </a:r>
            <a:r>
              <a:rPr sz="2400" dirty="0">
                <a:solidFill>
                  <a:srgbClr val="775F55"/>
                </a:solidFill>
                <a:latin typeface="Times New Roman"/>
                <a:cs typeface="Times New Roman"/>
              </a:rPr>
              <a:t>ших о</a:t>
            </a:r>
            <a:r>
              <a:rPr sz="2400" spc="-95" dirty="0">
                <a:solidFill>
                  <a:srgbClr val="775F55"/>
                </a:solidFill>
                <a:latin typeface="Times New Roman"/>
                <a:cs typeface="Times New Roman"/>
              </a:rPr>
              <a:t>б</a:t>
            </a:r>
            <a:r>
              <a:rPr sz="2400" spc="20" dirty="0">
                <a:solidFill>
                  <a:srgbClr val="775F55"/>
                </a:solidFill>
                <a:latin typeface="Times New Roman"/>
                <a:cs typeface="Times New Roman"/>
              </a:rPr>
              <a:t>у</a:t>
            </a:r>
            <a:r>
              <a:rPr sz="2400" dirty="0">
                <a:solidFill>
                  <a:srgbClr val="775F55"/>
                </a:solidFill>
                <a:latin typeface="Times New Roman"/>
                <a:cs typeface="Times New Roman"/>
              </a:rPr>
              <a:t>чение</a:t>
            </a:r>
            <a:r>
              <a:rPr sz="2400" spc="-35" dirty="0">
                <a:solidFill>
                  <a:srgbClr val="775F5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75F55"/>
                </a:solidFill>
                <a:latin typeface="Times New Roman"/>
                <a:cs typeface="Times New Roman"/>
              </a:rPr>
              <a:t>в</a:t>
            </a:r>
            <a:r>
              <a:rPr sz="2400" spc="5" dirty="0">
                <a:solidFill>
                  <a:srgbClr val="775F5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75F55"/>
                </a:solidFill>
                <a:latin typeface="Times New Roman"/>
                <a:cs typeface="Times New Roman"/>
              </a:rPr>
              <a:t>Г</a:t>
            </a:r>
            <a:r>
              <a:rPr sz="2400" spc="-85" dirty="0">
                <a:solidFill>
                  <a:srgbClr val="775F55"/>
                </a:solidFill>
                <a:latin typeface="Times New Roman"/>
                <a:cs typeface="Times New Roman"/>
              </a:rPr>
              <a:t>Б</a:t>
            </a:r>
            <a:r>
              <a:rPr sz="2400" spc="-240" dirty="0">
                <a:solidFill>
                  <a:srgbClr val="775F55"/>
                </a:solidFill>
                <a:latin typeface="Times New Roman"/>
                <a:cs typeface="Times New Roman"/>
              </a:rPr>
              <a:t>У</a:t>
            </a:r>
            <a:r>
              <a:rPr sz="2400" spc="-5" dirty="0">
                <a:solidFill>
                  <a:srgbClr val="775F55"/>
                </a:solidFill>
                <a:latin typeface="Times New Roman"/>
                <a:cs typeface="Times New Roman"/>
              </a:rPr>
              <a:t>ДП</a:t>
            </a:r>
            <a:r>
              <a:rPr sz="2400" dirty="0">
                <a:solidFill>
                  <a:srgbClr val="775F55"/>
                </a:solidFill>
                <a:latin typeface="Times New Roman"/>
                <a:cs typeface="Times New Roman"/>
              </a:rPr>
              <a:t>О</a:t>
            </a:r>
            <a:r>
              <a:rPr sz="2400" spc="5" dirty="0">
                <a:solidFill>
                  <a:srgbClr val="775F5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75F55"/>
                </a:solidFill>
                <a:latin typeface="Times New Roman"/>
                <a:cs typeface="Times New Roman"/>
              </a:rPr>
              <a:t>«</a:t>
            </a:r>
            <a:r>
              <a:rPr sz="2400" spc="-5" dirty="0">
                <a:solidFill>
                  <a:srgbClr val="775F55"/>
                </a:solidFill>
                <a:latin typeface="Times New Roman"/>
                <a:cs typeface="Times New Roman"/>
              </a:rPr>
              <a:t>СРРЦ</a:t>
            </a:r>
            <a:r>
              <a:rPr sz="2400" dirty="0">
                <a:solidFill>
                  <a:srgbClr val="775F55"/>
                </a:solidFill>
                <a:latin typeface="Times New Roman"/>
                <a:cs typeface="Times New Roman"/>
              </a:rPr>
              <a:t>»</a:t>
            </a:r>
            <a:r>
              <a:rPr sz="2400" spc="20" dirty="0">
                <a:solidFill>
                  <a:srgbClr val="775F5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75F55"/>
                </a:solidFill>
                <a:latin typeface="Times New Roman"/>
                <a:cs typeface="Times New Roman"/>
              </a:rPr>
              <a:t>в</a:t>
            </a:r>
            <a:r>
              <a:rPr sz="2400" spc="-5" dirty="0">
                <a:solidFill>
                  <a:srgbClr val="775F5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75F55"/>
                </a:solidFill>
                <a:latin typeface="Times New Roman"/>
                <a:cs typeface="Times New Roman"/>
              </a:rPr>
              <a:t>2020 </a:t>
            </a:r>
            <a:r>
              <a:rPr sz="2400" spc="-280" dirty="0">
                <a:solidFill>
                  <a:srgbClr val="775F55"/>
                </a:solidFill>
                <a:latin typeface="Times New Roman"/>
                <a:cs typeface="Times New Roman"/>
              </a:rPr>
              <a:t>г</a:t>
            </a:r>
            <a:r>
              <a:rPr sz="2400" dirty="0">
                <a:solidFill>
                  <a:srgbClr val="775F55"/>
                </a:solid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8590">
              <a:lnSpc>
                <a:spcPct val="100000"/>
              </a:lnSpc>
            </a:pPr>
            <a:r>
              <a:rPr sz="4400" dirty="0"/>
              <a:t>Зад</a:t>
            </a:r>
            <a:r>
              <a:rPr sz="4400" spc="-180" dirty="0"/>
              <a:t>а</a:t>
            </a:r>
            <a:r>
              <a:rPr sz="4400" dirty="0"/>
              <a:t>чи</a:t>
            </a:r>
            <a:r>
              <a:rPr sz="4400" spc="-50" dirty="0"/>
              <a:t> </a:t>
            </a:r>
            <a:r>
              <a:rPr sz="4400" spc="-5" dirty="0"/>
              <a:t>п</a:t>
            </a:r>
            <a:r>
              <a:rPr sz="4400" spc="5" dirty="0"/>
              <a:t>р</a:t>
            </a:r>
            <a:r>
              <a:rPr sz="4400" spc="50" dirty="0"/>
              <a:t>о</a:t>
            </a:r>
            <a:r>
              <a:rPr sz="4400" dirty="0"/>
              <a:t>е</a:t>
            </a:r>
            <a:r>
              <a:rPr sz="4400" spc="-65" dirty="0"/>
              <a:t>к</a:t>
            </a:r>
            <a:r>
              <a:rPr sz="4400" spc="40" dirty="0"/>
              <a:t>т</a:t>
            </a:r>
            <a:r>
              <a:rPr sz="4400" dirty="0"/>
              <a:t>а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8634" marR="109220" indent="-320040">
              <a:lnSpc>
                <a:spcPct val="100000"/>
              </a:lnSpc>
              <a:buClr>
                <a:srgbClr val="DD8047"/>
              </a:buClr>
              <a:buSzPct val="58928"/>
              <a:buFont typeface="Wingdings"/>
              <a:buChar char=""/>
              <a:tabLst>
                <a:tab pos="509270" algn="l"/>
              </a:tabLst>
            </a:pPr>
            <a:r>
              <a:rPr spc="-30" dirty="0"/>
              <a:t>О</a:t>
            </a:r>
            <a:r>
              <a:rPr spc="-15" dirty="0"/>
              <a:t>п</a:t>
            </a:r>
            <a:r>
              <a:rPr spc="-10" dirty="0"/>
              <a:t>р</a:t>
            </a:r>
            <a:r>
              <a:rPr spc="-60" dirty="0"/>
              <a:t>е</a:t>
            </a:r>
            <a:r>
              <a:rPr spc="-15" dirty="0"/>
              <a:t>д</a:t>
            </a:r>
            <a:r>
              <a:rPr spc="-25" dirty="0"/>
              <a:t>е</a:t>
            </a:r>
            <a:r>
              <a:rPr spc="-20" dirty="0"/>
              <a:t>л</a:t>
            </a:r>
            <a:r>
              <a:rPr spc="-15" dirty="0"/>
              <a:t>ить</a:t>
            </a:r>
            <a:r>
              <a:rPr dirty="0"/>
              <a:t> </a:t>
            </a:r>
            <a:r>
              <a:rPr spc="-15" dirty="0"/>
              <a:t>н</a:t>
            </a:r>
            <a:r>
              <a:rPr spc="-60" dirty="0"/>
              <a:t>а</a:t>
            </a:r>
            <a:r>
              <a:rPr spc="-15" dirty="0"/>
              <a:t>п</a:t>
            </a:r>
            <a:r>
              <a:rPr spc="-10" dirty="0"/>
              <a:t>р</a:t>
            </a:r>
            <a:r>
              <a:rPr spc="-25" dirty="0"/>
              <a:t>а</a:t>
            </a:r>
            <a:r>
              <a:rPr spc="-55" dirty="0"/>
              <a:t>в</a:t>
            </a:r>
            <a:r>
              <a:rPr spc="-20" dirty="0"/>
              <a:t>л</a:t>
            </a:r>
            <a:r>
              <a:rPr spc="-25" dirty="0"/>
              <a:t>е</a:t>
            </a:r>
            <a:r>
              <a:rPr spc="-15" dirty="0"/>
              <a:t>ние</a:t>
            </a:r>
            <a:r>
              <a:rPr dirty="0"/>
              <a:t> </a:t>
            </a:r>
            <a:r>
              <a:rPr spc="-15" dirty="0"/>
              <a:t>по</a:t>
            </a:r>
            <a:r>
              <a:rPr dirty="0"/>
              <a:t> </a:t>
            </a:r>
            <a:r>
              <a:rPr spc="-130" dirty="0"/>
              <a:t>у</a:t>
            </a:r>
            <a:r>
              <a:rPr spc="-20" dirty="0"/>
              <a:t>л</a:t>
            </a:r>
            <a:r>
              <a:rPr spc="-10" dirty="0"/>
              <a:t>у</a:t>
            </a:r>
            <a:r>
              <a:rPr spc="-20" dirty="0"/>
              <a:t>ч</a:t>
            </a:r>
            <a:r>
              <a:rPr spc="-30" dirty="0"/>
              <a:t>ш</a:t>
            </a:r>
            <a:r>
              <a:rPr spc="-25" dirty="0"/>
              <a:t>е</a:t>
            </a:r>
            <a:r>
              <a:rPr spc="-20" dirty="0"/>
              <a:t>нию</a:t>
            </a:r>
            <a:r>
              <a:rPr spc="5" dirty="0"/>
              <a:t> </a:t>
            </a:r>
            <a:r>
              <a:rPr spc="-70" dirty="0"/>
              <a:t>к</a:t>
            </a:r>
            <a:r>
              <a:rPr spc="-130" dirty="0"/>
              <a:t>а</a:t>
            </a:r>
            <a:r>
              <a:rPr spc="-20" dirty="0"/>
              <a:t>ч</a:t>
            </a:r>
            <a:r>
              <a:rPr spc="50" dirty="0"/>
              <a:t>е</a:t>
            </a:r>
            <a:r>
              <a:rPr spc="-25" dirty="0"/>
              <a:t>с</a:t>
            </a:r>
            <a:r>
              <a:rPr spc="-15" dirty="0"/>
              <a:t>т</a:t>
            </a:r>
            <a:r>
              <a:rPr spc="-55" dirty="0"/>
              <a:t>в</a:t>
            </a:r>
            <a:r>
              <a:rPr spc="-15" dirty="0"/>
              <a:t>а</a:t>
            </a:r>
            <a:r>
              <a:rPr spc="-10" dirty="0"/>
              <a:t> обр</a:t>
            </a:r>
            <a:r>
              <a:rPr spc="-25" dirty="0"/>
              <a:t>а</a:t>
            </a:r>
            <a:r>
              <a:rPr spc="-30" dirty="0"/>
              <a:t>з</a:t>
            </a:r>
            <a:r>
              <a:rPr spc="-10" dirty="0"/>
              <a:t>о</a:t>
            </a:r>
            <a:r>
              <a:rPr spc="-55" dirty="0"/>
              <a:t>в</a:t>
            </a:r>
            <a:r>
              <a:rPr spc="-95" dirty="0"/>
              <a:t>а</a:t>
            </a:r>
            <a:r>
              <a:rPr spc="-15" dirty="0"/>
              <a:t>т</a:t>
            </a:r>
            <a:r>
              <a:rPr spc="-25" dirty="0"/>
              <a:t>е</a:t>
            </a:r>
            <a:r>
              <a:rPr spc="-20" dirty="0"/>
              <a:t>ль</a:t>
            </a:r>
            <a:r>
              <a:rPr spc="-15" dirty="0"/>
              <a:t>ных </a:t>
            </a:r>
            <a:r>
              <a:rPr spc="-10" dirty="0"/>
              <a:t>у</a:t>
            </a:r>
            <a:r>
              <a:rPr spc="-25" dirty="0"/>
              <a:t>с</a:t>
            </a:r>
            <a:r>
              <a:rPr spc="-20" dirty="0"/>
              <a:t>л</a:t>
            </a:r>
            <a:r>
              <a:rPr spc="-10" dirty="0"/>
              <a:t>уг</a:t>
            </a:r>
          </a:p>
          <a:p>
            <a:pPr marL="508634" marR="273050" indent="-320040">
              <a:lnSpc>
                <a:spcPct val="100000"/>
              </a:lnSpc>
              <a:spcBef>
                <a:spcPts val="705"/>
              </a:spcBef>
              <a:buClr>
                <a:srgbClr val="DD8047"/>
              </a:buClr>
              <a:buSzPct val="58928"/>
              <a:buFont typeface="Wingdings"/>
              <a:buChar char=""/>
              <a:tabLst>
                <a:tab pos="509270" algn="l"/>
              </a:tabLst>
            </a:pPr>
            <a:r>
              <a:rPr spc="-30" dirty="0"/>
              <a:t>П</a:t>
            </a:r>
            <a:r>
              <a:rPr spc="-10" dirty="0"/>
              <a:t>р</a:t>
            </a:r>
            <a:r>
              <a:rPr spc="-95" dirty="0"/>
              <a:t>о</a:t>
            </a:r>
            <a:r>
              <a:rPr spc="-15" dirty="0"/>
              <a:t>д</a:t>
            </a:r>
            <a:r>
              <a:rPr spc="-50" dirty="0"/>
              <a:t>о</a:t>
            </a:r>
            <a:r>
              <a:rPr spc="-20" dirty="0"/>
              <a:t>л</a:t>
            </a:r>
            <a:r>
              <a:rPr spc="-15" dirty="0"/>
              <a:t>жить</a:t>
            </a:r>
            <a:r>
              <a:rPr dirty="0"/>
              <a:t> </a:t>
            </a:r>
            <a:r>
              <a:rPr spc="-15" dirty="0"/>
              <a:t>вн</a:t>
            </a:r>
            <a:r>
              <a:rPr spc="-60" dirty="0"/>
              <a:t>е</a:t>
            </a:r>
            <a:r>
              <a:rPr spc="-15" dirty="0"/>
              <a:t>д</a:t>
            </a:r>
            <a:r>
              <a:rPr spc="-10" dirty="0"/>
              <a:t>р</a:t>
            </a:r>
            <a:r>
              <a:rPr spc="-25" dirty="0"/>
              <a:t>е</a:t>
            </a:r>
            <a:r>
              <a:rPr spc="-15" dirty="0"/>
              <a:t>ние</a:t>
            </a:r>
            <a:r>
              <a:rPr spc="-10" dirty="0"/>
              <a:t> </a:t>
            </a:r>
            <a:r>
              <a:rPr spc="-25" dirty="0"/>
              <a:t>с</a:t>
            </a:r>
            <a:r>
              <a:rPr spc="-15" dirty="0"/>
              <a:t>и</a:t>
            </a:r>
            <a:r>
              <a:rPr spc="-25" dirty="0"/>
              <a:t>с</a:t>
            </a:r>
            <a:r>
              <a:rPr spc="-15" dirty="0"/>
              <a:t>т</a:t>
            </a:r>
            <a:r>
              <a:rPr spc="-25" dirty="0"/>
              <a:t>е</a:t>
            </a:r>
            <a:r>
              <a:rPr spc="-30" dirty="0"/>
              <a:t>м</a:t>
            </a:r>
            <a:r>
              <a:rPr spc="-20" dirty="0"/>
              <a:t>ы</a:t>
            </a:r>
            <a:r>
              <a:rPr spc="25" dirty="0"/>
              <a:t> </a:t>
            </a:r>
            <a:r>
              <a:rPr spc="-65" dirty="0"/>
              <a:t>э</a:t>
            </a:r>
            <a:r>
              <a:rPr spc="-20" dirty="0"/>
              <a:t>л</a:t>
            </a:r>
            <a:r>
              <a:rPr spc="-25" dirty="0"/>
              <a:t>е</a:t>
            </a:r>
            <a:r>
              <a:rPr spc="-55" dirty="0"/>
              <a:t>к</a:t>
            </a:r>
            <a:r>
              <a:rPr spc="20" dirty="0"/>
              <a:t>т</a:t>
            </a:r>
            <a:r>
              <a:rPr spc="-10" dirty="0"/>
              <a:t>ро</a:t>
            </a:r>
            <a:r>
              <a:rPr spc="-15" dirty="0"/>
              <a:t>нн</a:t>
            </a:r>
            <a:r>
              <a:rPr spc="-10" dirty="0"/>
              <a:t>о</a:t>
            </a:r>
            <a:r>
              <a:rPr spc="-85" dirty="0"/>
              <a:t>г</a:t>
            </a:r>
            <a:r>
              <a:rPr spc="-15" dirty="0"/>
              <a:t>о</a:t>
            </a:r>
            <a:r>
              <a:rPr spc="-10" dirty="0"/>
              <a:t> т</a:t>
            </a:r>
            <a:r>
              <a:rPr spc="50" dirty="0"/>
              <a:t>е</a:t>
            </a:r>
            <a:r>
              <a:rPr spc="-25" dirty="0"/>
              <a:t>с</a:t>
            </a:r>
            <a:r>
              <a:rPr spc="-15" dirty="0"/>
              <a:t>ти</a:t>
            </a:r>
            <a:r>
              <a:rPr spc="-10" dirty="0"/>
              <a:t>ро</a:t>
            </a:r>
            <a:r>
              <a:rPr spc="-55" dirty="0"/>
              <a:t>в</a:t>
            </a:r>
            <a:r>
              <a:rPr spc="-25" dirty="0"/>
              <a:t>а</a:t>
            </a:r>
            <a:r>
              <a:rPr spc="-15" dirty="0"/>
              <a:t>ния</a:t>
            </a:r>
            <a:r>
              <a:rPr spc="-10" dirty="0"/>
              <a:t> </a:t>
            </a:r>
            <a:r>
              <a:rPr spc="-15" dirty="0"/>
              <a:t>п</a:t>
            </a:r>
            <a:r>
              <a:rPr spc="-10" dirty="0"/>
              <a:t>р</a:t>
            </a:r>
            <a:r>
              <a:rPr spc="-15" dirty="0"/>
              <a:t>и</a:t>
            </a:r>
            <a:r>
              <a:rPr spc="-5" dirty="0"/>
              <a:t> </a:t>
            </a:r>
            <a:r>
              <a:rPr spc="-15" dirty="0"/>
              <a:t>п</a:t>
            </a:r>
            <a:r>
              <a:rPr spc="-10" dirty="0"/>
              <a:t>ро</a:t>
            </a:r>
            <a:r>
              <a:rPr spc="-30" dirty="0"/>
              <a:t>в</a:t>
            </a:r>
            <a:r>
              <a:rPr spc="-60" dirty="0"/>
              <a:t>е</a:t>
            </a:r>
            <a:r>
              <a:rPr spc="-10" dirty="0"/>
              <a:t>д</a:t>
            </a:r>
            <a:r>
              <a:rPr spc="-25" dirty="0"/>
              <a:t>е</a:t>
            </a:r>
            <a:r>
              <a:rPr spc="-15" dirty="0"/>
              <a:t>нии п</a:t>
            </a:r>
            <a:r>
              <a:rPr spc="-10" dirty="0"/>
              <a:t>р</a:t>
            </a:r>
            <a:r>
              <a:rPr spc="-60" dirty="0"/>
              <a:t>о</a:t>
            </a:r>
            <a:r>
              <a:rPr spc="-30" dirty="0"/>
              <a:t>м</a:t>
            </a:r>
            <a:r>
              <a:rPr spc="-25" dirty="0"/>
              <a:t>е</a:t>
            </a:r>
            <a:r>
              <a:rPr spc="-20" dirty="0"/>
              <a:t>ж</a:t>
            </a:r>
            <a:r>
              <a:rPr spc="-10" dirty="0"/>
              <a:t>у</a:t>
            </a:r>
            <a:r>
              <a:rPr spc="-50" dirty="0"/>
              <a:t>т</a:t>
            </a:r>
            <a:r>
              <a:rPr spc="-85" dirty="0"/>
              <a:t>о</a:t>
            </a:r>
            <a:r>
              <a:rPr spc="-20" dirty="0"/>
              <a:t>ч</a:t>
            </a:r>
            <a:r>
              <a:rPr spc="-15" dirty="0"/>
              <a:t>н</a:t>
            </a:r>
            <a:r>
              <a:rPr spc="-10" dirty="0"/>
              <a:t>о</a:t>
            </a:r>
            <a:r>
              <a:rPr spc="-15" dirty="0"/>
              <a:t>й</a:t>
            </a:r>
            <a:r>
              <a:rPr spc="10" dirty="0"/>
              <a:t> </a:t>
            </a:r>
            <a:r>
              <a:rPr spc="-15" dirty="0"/>
              <a:t>и и</a:t>
            </a:r>
            <a:r>
              <a:rPr spc="-50" dirty="0"/>
              <a:t>т</a:t>
            </a:r>
            <a:r>
              <a:rPr spc="-10" dirty="0"/>
              <a:t>о</a:t>
            </a:r>
            <a:r>
              <a:rPr spc="-85" dirty="0"/>
              <a:t>г</a:t>
            </a:r>
            <a:r>
              <a:rPr spc="-10" dirty="0"/>
              <a:t>о</a:t>
            </a:r>
            <a:r>
              <a:rPr spc="-40" dirty="0"/>
              <a:t>в</a:t>
            </a:r>
            <a:r>
              <a:rPr spc="-10" dirty="0"/>
              <a:t>о</a:t>
            </a:r>
            <a:r>
              <a:rPr spc="-15" dirty="0"/>
              <a:t>й п</a:t>
            </a:r>
            <a:r>
              <a:rPr spc="-10" dirty="0"/>
              <a:t>ро</a:t>
            </a:r>
            <a:r>
              <a:rPr spc="-30" dirty="0"/>
              <a:t>в</a:t>
            </a:r>
            <a:r>
              <a:rPr spc="-25" dirty="0"/>
              <a:t>е</a:t>
            </a:r>
            <a:r>
              <a:rPr spc="-10" dirty="0"/>
              <a:t>р</a:t>
            </a:r>
            <a:r>
              <a:rPr spc="-20" dirty="0"/>
              <a:t>к</a:t>
            </a:r>
            <a:r>
              <a:rPr spc="-15" dirty="0"/>
              <a:t>и</a:t>
            </a:r>
            <a:r>
              <a:rPr dirty="0"/>
              <a:t> </a:t>
            </a:r>
            <a:r>
              <a:rPr spc="-20" dirty="0"/>
              <a:t>з</a:t>
            </a:r>
            <a:r>
              <a:rPr spc="-15" dirty="0"/>
              <a:t>н</a:t>
            </a:r>
            <a:r>
              <a:rPr spc="-25" dirty="0"/>
              <a:t>а</a:t>
            </a:r>
            <a:r>
              <a:rPr spc="-15" dirty="0"/>
              <a:t>ний</a:t>
            </a:r>
            <a:r>
              <a:rPr dirty="0"/>
              <a:t> </a:t>
            </a:r>
            <a:r>
              <a:rPr spc="-15" dirty="0"/>
              <a:t>по</a:t>
            </a:r>
            <a:r>
              <a:rPr dirty="0"/>
              <a:t> </a:t>
            </a:r>
            <a:r>
              <a:rPr spc="-10" dirty="0"/>
              <a:t>обр</a:t>
            </a:r>
            <a:r>
              <a:rPr spc="-25" dirty="0"/>
              <a:t>а</a:t>
            </a:r>
            <a:r>
              <a:rPr spc="-30" dirty="0"/>
              <a:t>з</a:t>
            </a:r>
            <a:r>
              <a:rPr spc="-10" dirty="0"/>
              <a:t>о</a:t>
            </a:r>
            <a:r>
              <a:rPr spc="-55" dirty="0"/>
              <a:t>в</a:t>
            </a:r>
            <a:r>
              <a:rPr spc="-95" dirty="0"/>
              <a:t>а</a:t>
            </a:r>
            <a:r>
              <a:rPr spc="-15" dirty="0"/>
              <a:t>т</a:t>
            </a:r>
            <a:r>
              <a:rPr spc="-25" dirty="0"/>
              <a:t>е</a:t>
            </a:r>
            <a:r>
              <a:rPr spc="-20" dirty="0"/>
              <a:t>ль</a:t>
            </a:r>
            <a:r>
              <a:rPr spc="-15" dirty="0"/>
              <a:t>ным</a:t>
            </a:r>
            <a:r>
              <a:rPr spc="-5" dirty="0"/>
              <a:t> </a:t>
            </a:r>
            <a:r>
              <a:rPr spc="-15" dirty="0"/>
              <a:t>п</a:t>
            </a:r>
            <a:r>
              <a:rPr spc="-10" dirty="0"/>
              <a:t>рогр</a:t>
            </a:r>
            <a:r>
              <a:rPr spc="-25" dirty="0"/>
              <a:t>ам</a:t>
            </a:r>
            <a:r>
              <a:rPr spc="-50" dirty="0"/>
              <a:t>м</a:t>
            </a:r>
            <a:r>
              <a:rPr spc="-25" dirty="0"/>
              <a:t>ам;</a:t>
            </a:r>
          </a:p>
          <a:p>
            <a:pPr marL="508634" marR="6350" indent="-320040">
              <a:lnSpc>
                <a:spcPct val="100000"/>
              </a:lnSpc>
              <a:spcBef>
                <a:spcPts val="690"/>
              </a:spcBef>
              <a:buClr>
                <a:srgbClr val="DD8047"/>
              </a:buClr>
              <a:buSzPct val="58928"/>
              <a:buFont typeface="Wingdings"/>
              <a:buChar char=""/>
              <a:tabLst>
                <a:tab pos="509270" algn="l"/>
                <a:tab pos="5443855" algn="l"/>
              </a:tabLst>
            </a:pPr>
            <a:r>
              <a:rPr spc="-30" dirty="0"/>
              <a:t>О</a:t>
            </a:r>
            <a:r>
              <a:rPr spc="-60" dirty="0"/>
              <a:t>с</a:t>
            </a:r>
            <a:r>
              <a:rPr spc="-10" dirty="0"/>
              <a:t>у</a:t>
            </a:r>
            <a:r>
              <a:rPr spc="-30" dirty="0"/>
              <a:t>щ</a:t>
            </a:r>
            <a:r>
              <a:rPr spc="50" dirty="0"/>
              <a:t>е</a:t>
            </a:r>
            <a:r>
              <a:rPr spc="-25" dirty="0"/>
              <a:t>с</a:t>
            </a:r>
            <a:r>
              <a:rPr spc="-15" dirty="0"/>
              <a:t>твить</a:t>
            </a:r>
            <a:r>
              <a:rPr spc="5" dirty="0"/>
              <a:t> </a:t>
            </a:r>
            <a:r>
              <a:rPr spc="-10" dirty="0"/>
              <a:t>о</a:t>
            </a:r>
            <a:r>
              <a:rPr spc="-15" dirty="0"/>
              <a:t>ц</a:t>
            </a:r>
            <a:r>
              <a:rPr spc="-25" dirty="0"/>
              <a:t>е</a:t>
            </a:r>
            <a:r>
              <a:rPr spc="-15" dirty="0"/>
              <a:t>н</a:t>
            </a:r>
            <a:r>
              <a:rPr spc="-55" dirty="0"/>
              <a:t>к</a:t>
            </a:r>
            <a:r>
              <a:rPr spc="-15" dirty="0"/>
              <a:t>у</a:t>
            </a:r>
            <a:r>
              <a:rPr dirty="0"/>
              <a:t> </a:t>
            </a:r>
            <a:r>
              <a:rPr spc="-10" dirty="0"/>
              <a:t>р</a:t>
            </a:r>
            <a:r>
              <a:rPr spc="15" dirty="0"/>
              <a:t>е</a:t>
            </a:r>
            <a:r>
              <a:rPr spc="-80" dirty="0"/>
              <a:t>з</a:t>
            </a:r>
            <a:r>
              <a:rPr spc="-130" dirty="0"/>
              <a:t>у</a:t>
            </a:r>
            <a:r>
              <a:rPr spc="-20" dirty="0"/>
              <a:t>л</a:t>
            </a:r>
            <a:r>
              <a:rPr spc="-130" dirty="0"/>
              <a:t>ь</a:t>
            </a:r>
            <a:r>
              <a:rPr spc="20" dirty="0"/>
              <a:t>т</a:t>
            </a:r>
            <a:r>
              <a:rPr spc="-95" dirty="0"/>
              <a:t>а</a:t>
            </a:r>
            <a:r>
              <a:rPr spc="-15" dirty="0"/>
              <a:t>тивн</a:t>
            </a:r>
            <a:r>
              <a:rPr spc="60" dirty="0"/>
              <a:t>о</a:t>
            </a:r>
            <a:r>
              <a:rPr spc="-25" dirty="0"/>
              <a:t>с</a:t>
            </a:r>
            <a:r>
              <a:rPr spc="-15" dirty="0"/>
              <a:t>ти инф</a:t>
            </a:r>
            <a:r>
              <a:rPr spc="-10" dirty="0"/>
              <a:t>о</a:t>
            </a:r>
            <a:r>
              <a:rPr spc="-60" dirty="0"/>
              <a:t>р</a:t>
            </a:r>
            <a:r>
              <a:rPr spc="-50" dirty="0"/>
              <a:t>м</a:t>
            </a:r>
            <a:r>
              <a:rPr spc="-25" dirty="0"/>
              <a:t>а</a:t>
            </a:r>
            <a:r>
              <a:rPr spc="-15" dirty="0"/>
              <a:t>ци</a:t>
            </a:r>
            <a:r>
              <a:rPr spc="-10" dirty="0"/>
              <a:t>о</a:t>
            </a:r>
            <a:r>
              <a:rPr spc="-15" dirty="0"/>
              <a:t>нн</a:t>
            </a:r>
            <a:r>
              <a:rPr spc="-10" dirty="0"/>
              <a:t>о</a:t>
            </a:r>
            <a:r>
              <a:rPr spc="-85" dirty="0"/>
              <a:t>г</a:t>
            </a:r>
            <a:r>
              <a:rPr spc="-15" dirty="0"/>
              <a:t>о</a:t>
            </a:r>
            <a:r>
              <a:rPr dirty="0"/>
              <a:t> </a:t>
            </a:r>
            <a:r>
              <a:rPr spc="-10" dirty="0"/>
              <a:t>о</a:t>
            </a:r>
            <a:r>
              <a:rPr spc="-50" dirty="0"/>
              <a:t>б</a:t>
            </a:r>
            <a:r>
              <a:rPr spc="50" dirty="0"/>
              <a:t>е</a:t>
            </a:r>
            <a:r>
              <a:rPr spc="-25" dirty="0"/>
              <a:t>с</a:t>
            </a:r>
            <a:r>
              <a:rPr spc="-15" dirty="0"/>
              <a:t>п</a:t>
            </a:r>
            <a:r>
              <a:rPr spc="-95" dirty="0"/>
              <a:t>е</a:t>
            </a:r>
            <a:r>
              <a:rPr spc="-20" dirty="0"/>
              <a:t>ч</a:t>
            </a:r>
            <a:r>
              <a:rPr spc="-25" dirty="0"/>
              <a:t>е</a:t>
            </a:r>
            <a:r>
              <a:rPr spc="-15" dirty="0"/>
              <a:t>ния</a:t>
            </a:r>
            <a:r>
              <a:rPr dirty="0"/>
              <a:t>	</a:t>
            </a:r>
            <a:r>
              <a:rPr spc="-10" dirty="0"/>
              <a:t>о</a:t>
            </a:r>
            <a:r>
              <a:rPr spc="-15" dirty="0"/>
              <a:t>б</a:t>
            </a:r>
            <a:r>
              <a:rPr spc="-10" dirty="0"/>
              <a:t>р</a:t>
            </a:r>
            <a:r>
              <a:rPr spc="-25" dirty="0"/>
              <a:t>а</a:t>
            </a:r>
            <a:r>
              <a:rPr spc="-30" dirty="0"/>
              <a:t>з</a:t>
            </a:r>
            <a:r>
              <a:rPr spc="-10" dirty="0"/>
              <a:t>о</a:t>
            </a:r>
            <a:r>
              <a:rPr spc="-55" dirty="0"/>
              <a:t>в</a:t>
            </a:r>
            <a:r>
              <a:rPr spc="-95" dirty="0"/>
              <a:t>а</a:t>
            </a:r>
            <a:r>
              <a:rPr spc="-15" dirty="0"/>
              <a:t>т</a:t>
            </a:r>
            <a:r>
              <a:rPr spc="-25" dirty="0"/>
              <a:t>е</a:t>
            </a:r>
            <a:r>
              <a:rPr spc="-20" dirty="0"/>
              <a:t>ль</a:t>
            </a:r>
            <a:r>
              <a:rPr spc="-15" dirty="0"/>
              <a:t>н</a:t>
            </a:r>
            <a:r>
              <a:rPr spc="-10" dirty="0"/>
              <a:t>о</a:t>
            </a:r>
            <a:r>
              <a:rPr spc="-85" dirty="0"/>
              <a:t>г</a:t>
            </a:r>
            <a:r>
              <a:rPr spc="-15" dirty="0"/>
              <a:t>о п</a:t>
            </a:r>
            <a:r>
              <a:rPr spc="-10" dirty="0"/>
              <a:t>ро</a:t>
            </a:r>
            <a:r>
              <a:rPr spc="-15" dirty="0"/>
              <a:t>ц</a:t>
            </a:r>
            <a:r>
              <a:rPr spc="50" dirty="0"/>
              <a:t>е</a:t>
            </a:r>
            <a:r>
              <a:rPr spc="-25" dirty="0"/>
              <a:t>с</a:t>
            </a:r>
            <a:r>
              <a:rPr spc="15" dirty="0"/>
              <a:t>с</a:t>
            </a:r>
            <a:r>
              <a:rPr spc="-20" dirty="0"/>
              <a:t>а.</a:t>
            </a:r>
          </a:p>
        </p:txBody>
      </p:sp>
      <p:sp>
        <p:nvSpPr>
          <p:cNvPr id="4" name="object 4"/>
          <p:cNvSpPr/>
          <p:nvPr/>
        </p:nvSpPr>
        <p:spPr>
          <a:xfrm>
            <a:off x="8244408" y="188639"/>
            <a:ext cx="720077" cy="3425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201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Слайд 1</vt:lpstr>
      <vt:lpstr>Краткая характеристика проекта</vt:lpstr>
      <vt:lpstr>Необходимость реализации Проекта</vt:lpstr>
      <vt:lpstr>Слайд 4</vt:lpstr>
      <vt:lpstr>Слайд 5</vt:lpstr>
      <vt:lpstr>Региональная значимость проекта</vt:lpstr>
      <vt:lpstr>Слайд 7</vt:lpstr>
      <vt:lpstr>Слайд 8</vt:lpstr>
      <vt:lpstr>Задачи проекта</vt:lpstr>
      <vt:lpstr>Информационное обеспечение</vt:lpstr>
      <vt:lpstr>Перспективы дальнейшего развития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Наименование проекта</dc:title>
  <dc:creator>Директор</dc:creator>
  <cp:lastModifiedBy>Мой</cp:lastModifiedBy>
  <cp:revision>2</cp:revision>
  <dcterms:created xsi:type="dcterms:W3CDTF">2022-05-15T23:09:40Z</dcterms:created>
  <dcterms:modified xsi:type="dcterms:W3CDTF">2022-05-16T20:26:37Z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2021-06-18T00:00:00Z</vt:filetime>
  </property>
  <property fmtid="{D5CDD505-2E9C-101B-9397-08002B2CF9AE}" pid="3" name="LastSaved">
    <vt:filetime>2022-05-15T00:00:00Z</vt:filetime>
  </property>
</Properties>
</file>