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6" r:id="rId1"/>
  </p:sldMasterIdLst>
  <p:notesMasterIdLst>
    <p:notesMasterId r:id="rId23"/>
  </p:notesMasterIdLst>
  <p:handoutMasterIdLst>
    <p:handoutMasterId r:id="rId24"/>
  </p:handoutMasterIdLst>
  <p:sldIdLst>
    <p:sldId id="619" r:id="rId2"/>
    <p:sldId id="639" r:id="rId3"/>
    <p:sldId id="640" r:id="rId4"/>
    <p:sldId id="642" r:id="rId5"/>
    <p:sldId id="643" r:id="rId6"/>
    <p:sldId id="641" r:id="rId7"/>
    <p:sldId id="653" r:id="rId8"/>
    <p:sldId id="654" r:id="rId9"/>
    <p:sldId id="657" r:id="rId10"/>
    <p:sldId id="660" r:id="rId11"/>
    <p:sldId id="645" r:id="rId12"/>
    <p:sldId id="648" r:id="rId13"/>
    <p:sldId id="649" r:id="rId14"/>
    <p:sldId id="646" r:id="rId15"/>
    <p:sldId id="647" r:id="rId16"/>
    <p:sldId id="644" r:id="rId17"/>
    <p:sldId id="659" r:id="rId18"/>
    <p:sldId id="655" r:id="rId19"/>
    <p:sldId id="652" r:id="rId20"/>
    <p:sldId id="656" r:id="rId21"/>
    <p:sldId id="637" r:id="rId2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D4FD"/>
    <a:srgbClr val="20579D"/>
    <a:srgbClr val="FFFFFF"/>
    <a:srgbClr val="9933FF"/>
    <a:srgbClr val="9966FF"/>
    <a:srgbClr val="3399FF"/>
    <a:srgbClr val="B3D2FF"/>
    <a:srgbClr val="E96023"/>
    <a:srgbClr val="F6960A"/>
    <a:srgbClr val="A3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0" autoAdjust="0"/>
    <p:restoredTop sz="90447" autoAdjust="0"/>
  </p:normalViewPr>
  <p:slideViewPr>
    <p:cSldViewPr>
      <p:cViewPr varScale="1">
        <p:scale>
          <a:sx n="103" d="100"/>
          <a:sy n="10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CA2F2-69D3-4145-947F-03261FC1C4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319E36-81E7-46BE-92C6-D2E9E8C4C053}">
      <dgm:prSet phldrT="[Текст]" custT="1"/>
      <dgm:spPr/>
      <dgm:t>
        <a:bodyPr/>
        <a:lstStyle/>
        <a:p>
          <a:r>
            <a:rPr lang="ru-RU" altLang="ru-RU" sz="1800" b="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Основные направления деятельности  </a:t>
          </a:r>
        </a:p>
        <a:p>
          <a:r>
            <a:rPr lang="ru-RU" altLang="ru-RU" sz="1800" b="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НПО «Центр-Протон»</a:t>
          </a:r>
          <a:endParaRPr lang="ru-RU" sz="1800" b="0" dirty="0"/>
        </a:p>
      </dgm:t>
    </dgm:pt>
    <dgm:pt modelId="{9DAC8474-FE69-41BC-8515-1DD04BE3F66A}" type="parTrans" cxnId="{EB485F15-C9E2-42FA-B5E4-F6B4911EF2E6}">
      <dgm:prSet/>
      <dgm:spPr/>
      <dgm:t>
        <a:bodyPr/>
        <a:lstStyle/>
        <a:p>
          <a:endParaRPr lang="ru-RU" b="0"/>
        </a:p>
      </dgm:t>
    </dgm:pt>
    <dgm:pt modelId="{B1D29498-12A6-4E71-87F1-98F7EE6D1D94}" type="sibTrans" cxnId="{EB485F15-C9E2-42FA-B5E4-F6B4911EF2E6}">
      <dgm:prSet/>
      <dgm:spPr/>
      <dgm:t>
        <a:bodyPr/>
        <a:lstStyle/>
        <a:p>
          <a:endParaRPr lang="ru-RU" b="0"/>
        </a:p>
      </dgm:t>
    </dgm:pt>
    <dgm:pt modelId="{E8F2BBAA-E865-4C04-847B-F25328D8D96B}">
      <dgm:prSet phldrT="[Текст]"/>
      <dgm:spPr/>
      <dgm:t>
        <a:bodyPr/>
        <a:lstStyle/>
        <a:p>
          <a:r>
            <a:rPr lang="ru-RU" altLang="ru-RU" b="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Разработка и производство охранно-пожарных систем с 1998 г.</a:t>
          </a:r>
          <a:endParaRPr lang="ru-RU" b="0" dirty="0"/>
        </a:p>
      </dgm:t>
    </dgm:pt>
    <dgm:pt modelId="{58954B62-7FDF-4748-8BAA-10BE13450A71}" type="parTrans" cxnId="{03570AC0-3D2F-4B26-8A35-B7F876391D27}">
      <dgm:prSet/>
      <dgm:spPr/>
      <dgm:t>
        <a:bodyPr/>
        <a:lstStyle/>
        <a:p>
          <a:endParaRPr lang="ru-RU" b="0"/>
        </a:p>
      </dgm:t>
    </dgm:pt>
    <dgm:pt modelId="{4443707C-08EB-4BC2-881C-59294F120A0D}" type="sibTrans" cxnId="{03570AC0-3D2F-4B26-8A35-B7F876391D27}">
      <dgm:prSet/>
      <dgm:spPr/>
      <dgm:t>
        <a:bodyPr/>
        <a:lstStyle/>
        <a:p>
          <a:endParaRPr lang="ru-RU" b="0"/>
        </a:p>
      </dgm:t>
    </dgm:pt>
    <dgm:pt modelId="{FBEA324B-50E8-4E37-9757-586B37E72718}">
      <dgm:prSet phldrT="[Текст]"/>
      <dgm:spPr/>
      <dgm:t>
        <a:bodyPr/>
        <a:lstStyle/>
        <a:p>
          <a:r>
            <a:rPr lang="ru-RU" altLang="ru-RU" b="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Проведение научно-исследовательские работы совместно с НИЦ «Охрана» </a:t>
          </a:r>
          <a:r>
            <a:rPr lang="ru-RU" altLang="ru-RU" b="0" dirty="0" err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Росгвардии</a:t>
          </a:r>
          <a:r>
            <a:rPr lang="ru-RU" altLang="ru-RU" b="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.</a:t>
          </a:r>
          <a:endParaRPr lang="ru-RU" b="0" dirty="0"/>
        </a:p>
      </dgm:t>
    </dgm:pt>
    <dgm:pt modelId="{57908F11-8FEA-48F5-B92E-05DB72397EE6}" type="parTrans" cxnId="{72E72677-405F-4870-95E4-889B5C112F4E}">
      <dgm:prSet/>
      <dgm:spPr/>
      <dgm:t>
        <a:bodyPr/>
        <a:lstStyle/>
        <a:p>
          <a:endParaRPr lang="ru-RU" b="0"/>
        </a:p>
      </dgm:t>
    </dgm:pt>
    <dgm:pt modelId="{867E8BE7-B61A-4573-BD86-A428B3A70134}" type="sibTrans" cxnId="{72E72677-405F-4870-95E4-889B5C112F4E}">
      <dgm:prSet/>
      <dgm:spPr/>
      <dgm:t>
        <a:bodyPr/>
        <a:lstStyle/>
        <a:p>
          <a:endParaRPr lang="ru-RU" b="0"/>
        </a:p>
      </dgm:t>
    </dgm:pt>
    <dgm:pt modelId="{6A9208B0-6CFC-4067-944B-D792F02216A8}" type="pres">
      <dgm:prSet presAssocID="{767CA2F2-69D3-4145-947F-03261FC1C4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C4925C-C2AF-4866-BD7F-05F3044B9737}" type="pres">
      <dgm:prSet presAssocID="{90319E36-81E7-46BE-92C6-D2E9E8C4C053}" presName="hierRoot1" presStyleCnt="0"/>
      <dgm:spPr/>
    </dgm:pt>
    <dgm:pt modelId="{410CFB6B-DE7B-4024-905D-7B02050F562D}" type="pres">
      <dgm:prSet presAssocID="{90319E36-81E7-46BE-92C6-D2E9E8C4C053}" presName="composite" presStyleCnt="0"/>
      <dgm:spPr/>
    </dgm:pt>
    <dgm:pt modelId="{9BE482C5-CC16-426D-8210-E53D59380B97}" type="pres">
      <dgm:prSet presAssocID="{90319E36-81E7-46BE-92C6-D2E9E8C4C053}" presName="background" presStyleLbl="node0" presStyleIdx="0" presStyleCnt="1"/>
      <dgm:spPr/>
    </dgm:pt>
    <dgm:pt modelId="{C00C631A-439F-467C-8DB4-6C024F51550F}" type="pres">
      <dgm:prSet presAssocID="{90319E36-81E7-46BE-92C6-D2E9E8C4C053}" presName="text" presStyleLbl="fgAcc0" presStyleIdx="0" presStyleCnt="1" custScaleX="204747" custScaleY="36029" custLinFactNeighborY="-376">
        <dgm:presLayoutVars>
          <dgm:chPref val="3"/>
        </dgm:presLayoutVars>
      </dgm:prSet>
      <dgm:spPr/>
    </dgm:pt>
    <dgm:pt modelId="{CAC3207D-84E6-49CA-A453-95B8E706AD0E}" type="pres">
      <dgm:prSet presAssocID="{90319E36-81E7-46BE-92C6-D2E9E8C4C053}" presName="hierChild2" presStyleCnt="0"/>
      <dgm:spPr/>
    </dgm:pt>
    <dgm:pt modelId="{46D0EC17-E274-4ACF-B455-8FC3990C5401}" type="pres">
      <dgm:prSet presAssocID="{58954B62-7FDF-4748-8BAA-10BE13450A71}" presName="Name10" presStyleLbl="parChTrans1D2" presStyleIdx="0" presStyleCnt="2"/>
      <dgm:spPr/>
    </dgm:pt>
    <dgm:pt modelId="{0E155874-0968-49D9-905C-1548A096D260}" type="pres">
      <dgm:prSet presAssocID="{E8F2BBAA-E865-4C04-847B-F25328D8D96B}" presName="hierRoot2" presStyleCnt="0"/>
      <dgm:spPr/>
    </dgm:pt>
    <dgm:pt modelId="{B3297910-3458-4727-979F-CD1D48347CEB}" type="pres">
      <dgm:prSet presAssocID="{E8F2BBAA-E865-4C04-847B-F25328D8D96B}" presName="composite2" presStyleCnt="0"/>
      <dgm:spPr/>
    </dgm:pt>
    <dgm:pt modelId="{9AFF1008-3E67-47A1-BA55-D22F1503C898}" type="pres">
      <dgm:prSet presAssocID="{E8F2BBAA-E865-4C04-847B-F25328D8D96B}" presName="background2" presStyleLbl="node2" presStyleIdx="0" presStyleCnt="2"/>
      <dgm:spPr/>
    </dgm:pt>
    <dgm:pt modelId="{CC94A949-52ED-40AE-9AFD-C988DBCABD82}" type="pres">
      <dgm:prSet presAssocID="{E8F2BBAA-E865-4C04-847B-F25328D8D96B}" presName="text2" presStyleLbl="fgAcc2" presStyleIdx="0" presStyleCnt="2" custScaleX="109871" custScaleY="38903" custLinFactNeighborX="470" custLinFactNeighborY="-10898">
        <dgm:presLayoutVars>
          <dgm:chPref val="3"/>
        </dgm:presLayoutVars>
      </dgm:prSet>
      <dgm:spPr/>
    </dgm:pt>
    <dgm:pt modelId="{E12EB38A-B378-4ABB-844A-02AFB2AC9030}" type="pres">
      <dgm:prSet presAssocID="{E8F2BBAA-E865-4C04-847B-F25328D8D96B}" presName="hierChild3" presStyleCnt="0"/>
      <dgm:spPr/>
    </dgm:pt>
    <dgm:pt modelId="{9DEBCA3A-A3B6-4E77-B221-2882EBF667B6}" type="pres">
      <dgm:prSet presAssocID="{57908F11-8FEA-48F5-B92E-05DB72397EE6}" presName="Name10" presStyleLbl="parChTrans1D2" presStyleIdx="1" presStyleCnt="2"/>
      <dgm:spPr/>
    </dgm:pt>
    <dgm:pt modelId="{2A331338-8342-4895-84BA-9386BD3AC68A}" type="pres">
      <dgm:prSet presAssocID="{FBEA324B-50E8-4E37-9757-586B37E72718}" presName="hierRoot2" presStyleCnt="0"/>
      <dgm:spPr/>
    </dgm:pt>
    <dgm:pt modelId="{B2A4A3A8-4485-4235-9233-75C8B3841610}" type="pres">
      <dgm:prSet presAssocID="{FBEA324B-50E8-4E37-9757-586B37E72718}" presName="composite2" presStyleCnt="0"/>
      <dgm:spPr/>
    </dgm:pt>
    <dgm:pt modelId="{0064AA26-FF52-45D6-B658-C11FF05790A6}" type="pres">
      <dgm:prSet presAssocID="{FBEA324B-50E8-4E37-9757-586B37E72718}" presName="background2" presStyleLbl="node2" presStyleIdx="1" presStyleCnt="2"/>
      <dgm:spPr/>
    </dgm:pt>
    <dgm:pt modelId="{612D54F2-0582-46CE-9D84-07032A4FF5F6}" type="pres">
      <dgm:prSet presAssocID="{FBEA324B-50E8-4E37-9757-586B37E72718}" presName="text2" presStyleLbl="fgAcc2" presStyleIdx="1" presStyleCnt="2" custScaleX="110240" custScaleY="40758" custLinFactNeighborX="1906" custLinFactNeighborY="-10898">
        <dgm:presLayoutVars>
          <dgm:chPref val="3"/>
        </dgm:presLayoutVars>
      </dgm:prSet>
      <dgm:spPr/>
    </dgm:pt>
    <dgm:pt modelId="{BC24EAD2-1601-475D-BC6F-332002D7B680}" type="pres">
      <dgm:prSet presAssocID="{FBEA324B-50E8-4E37-9757-586B37E72718}" presName="hierChild3" presStyleCnt="0"/>
      <dgm:spPr/>
    </dgm:pt>
  </dgm:ptLst>
  <dgm:cxnLst>
    <dgm:cxn modelId="{5DE9720A-58CE-4280-A77F-CF20B5879E24}" type="presOf" srcId="{FBEA324B-50E8-4E37-9757-586B37E72718}" destId="{612D54F2-0582-46CE-9D84-07032A4FF5F6}" srcOrd="0" destOrd="0" presId="urn:microsoft.com/office/officeart/2005/8/layout/hierarchy1"/>
    <dgm:cxn modelId="{EB485F15-C9E2-42FA-B5E4-F6B4911EF2E6}" srcId="{767CA2F2-69D3-4145-947F-03261FC1C4B2}" destId="{90319E36-81E7-46BE-92C6-D2E9E8C4C053}" srcOrd="0" destOrd="0" parTransId="{9DAC8474-FE69-41BC-8515-1DD04BE3F66A}" sibTransId="{B1D29498-12A6-4E71-87F1-98F7EE6D1D94}"/>
    <dgm:cxn modelId="{5FB23432-48F8-4B09-8235-0B2B6DA08D57}" type="presOf" srcId="{767CA2F2-69D3-4145-947F-03261FC1C4B2}" destId="{6A9208B0-6CFC-4067-944B-D792F02216A8}" srcOrd="0" destOrd="0" presId="urn:microsoft.com/office/officeart/2005/8/layout/hierarchy1"/>
    <dgm:cxn modelId="{C72D5537-B118-401D-B4E1-8BBDF1848BBD}" type="presOf" srcId="{57908F11-8FEA-48F5-B92E-05DB72397EE6}" destId="{9DEBCA3A-A3B6-4E77-B221-2882EBF667B6}" srcOrd="0" destOrd="0" presId="urn:microsoft.com/office/officeart/2005/8/layout/hierarchy1"/>
    <dgm:cxn modelId="{72E72677-405F-4870-95E4-889B5C112F4E}" srcId="{90319E36-81E7-46BE-92C6-D2E9E8C4C053}" destId="{FBEA324B-50E8-4E37-9757-586B37E72718}" srcOrd="1" destOrd="0" parTransId="{57908F11-8FEA-48F5-B92E-05DB72397EE6}" sibTransId="{867E8BE7-B61A-4573-BD86-A428B3A70134}"/>
    <dgm:cxn modelId="{4091429C-D86B-4A05-A107-E9742831D8B4}" type="presOf" srcId="{90319E36-81E7-46BE-92C6-D2E9E8C4C053}" destId="{C00C631A-439F-467C-8DB4-6C024F51550F}" srcOrd="0" destOrd="0" presId="urn:microsoft.com/office/officeart/2005/8/layout/hierarchy1"/>
    <dgm:cxn modelId="{0C7FACBE-4CF9-4A65-B9D7-75F0BCEB95E0}" type="presOf" srcId="{58954B62-7FDF-4748-8BAA-10BE13450A71}" destId="{46D0EC17-E274-4ACF-B455-8FC3990C5401}" srcOrd="0" destOrd="0" presId="urn:microsoft.com/office/officeart/2005/8/layout/hierarchy1"/>
    <dgm:cxn modelId="{03570AC0-3D2F-4B26-8A35-B7F876391D27}" srcId="{90319E36-81E7-46BE-92C6-D2E9E8C4C053}" destId="{E8F2BBAA-E865-4C04-847B-F25328D8D96B}" srcOrd="0" destOrd="0" parTransId="{58954B62-7FDF-4748-8BAA-10BE13450A71}" sibTransId="{4443707C-08EB-4BC2-881C-59294F120A0D}"/>
    <dgm:cxn modelId="{8344D3D9-EDF3-4164-951B-DCB787C80D96}" type="presOf" srcId="{E8F2BBAA-E865-4C04-847B-F25328D8D96B}" destId="{CC94A949-52ED-40AE-9AFD-C988DBCABD82}" srcOrd="0" destOrd="0" presId="urn:microsoft.com/office/officeart/2005/8/layout/hierarchy1"/>
    <dgm:cxn modelId="{B00FBCF3-42D8-49F6-9D4B-1C22ABB5AD91}" type="presParOf" srcId="{6A9208B0-6CFC-4067-944B-D792F02216A8}" destId="{57C4925C-C2AF-4866-BD7F-05F3044B9737}" srcOrd="0" destOrd="0" presId="urn:microsoft.com/office/officeart/2005/8/layout/hierarchy1"/>
    <dgm:cxn modelId="{CEAF9523-D491-4E30-A145-3D9397D005B5}" type="presParOf" srcId="{57C4925C-C2AF-4866-BD7F-05F3044B9737}" destId="{410CFB6B-DE7B-4024-905D-7B02050F562D}" srcOrd="0" destOrd="0" presId="urn:microsoft.com/office/officeart/2005/8/layout/hierarchy1"/>
    <dgm:cxn modelId="{1FDF669C-810E-4E8F-8BAA-6D289EBC8B45}" type="presParOf" srcId="{410CFB6B-DE7B-4024-905D-7B02050F562D}" destId="{9BE482C5-CC16-426D-8210-E53D59380B97}" srcOrd="0" destOrd="0" presId="urn:microsoft.com/office/officeart/2005/8/layout/hierarchy1"/>
    <dgm:cxn modelId="{FC8B520B-6428-4FC4-9636-DC8EC286A32D}" type="presParOf" srcId="{410CFB6B-DE7B-4024-905D-7B02050F562D}" destId="{C00C631A-439F-467C-8DB4-6C024F51550F}" srcOrd="1" destOrd="0" presId="urn:microsoft.com/office/officeart/2005/8/layout/hierarchy1"/>
    <dgm:cxn modelId="{CD13A9E0-BA20-4CA4-AA54-0C3C5290435D}" type="presParOf" srcId="{57C4925C-C2AF-4866-BD7F-05F3044B9737}" destId="{CAC3207D-84E6-49CA-A453-95B8E706AD0E}" srcOrd="1" destOrd="0" presId="urn:microsoft.com/office/officeart/2005/8/layout/hierarchy1"/>
    <dgm:cxn modelId="{6909D6AF-0505-4674-90FD-52A8D4D82CC9}" type="presParOf" srcId="{CAC3207D-84E6-49CA-A453-95B8E706AD0E}" destId="{46D0EC17-E274-4ACF-B455-8FC3990C5401}" srcOrd="0" destOrd="0" presId="urn:microsoft.com/office/officeart/2005/8/layout/hierarchy1"/>
    <dgm:cxn modelId="{502268C6-CDC7-49D4-9944-1BDB7576A276}" type="presParOf" srcId="{CAC3207D-84E6-49CA-A453-95B8E706AD0E}" destId="{0E155874-0968-49D9-905C-1548A096D260}" srcOrd="1" destOrd="0" presId="urn:microsoft.com/office/officeart/2005/8/layout/hierarchy1"/>
    <dgm:cxn modelId="{F0EEA6AC-EC9E-448B-8886-19FCB16A1810}" type="presParOf" srcId="{0E155874-0968-49D9-905C-1548A096D260}" destId="{B3297910-3458-4727-979F-CD1D48347CEB}" srcOrd="0" destOrd="0" presId="urn:microsoft.com/office/officeart/2005/8/layout/hierarchy1"/>
    <dgm:cxn modelId="{BB3F096D-5FA5-46B6-810C-D7A1DA48A348}" type="presParOf" srcId="{B3297910-3458-4727-979F-CD1D48347CEB}" destId="{9AFF1008-3E67-47A1-BA55-D22F1503C898}" srcOrd="0" destOrd="0" presId="urn:microsoft.com/office/officeart/2005/8/layout/hierarchy1"/>
    <dgm:cxn modelId="{0C125C4F-1EEF-4BF3-85CB-55EF16D561A2}" type="presParOf" srcId="{B3297910-3458-4727-979F-CD1D48347CEB}" destId="{CC94A949-52ED-40AE-9AFD-C988DBCABD82}" srcOrd="1" destOrd="0" presId="urn:microsoft.com/office/officeart/2005/8/layout/hierarchy1"/>
    <dgm:cxn modelId="{04F04CEF-4D44-4B99-9552-D8EEF6BF4D71}" type="presParOf" srcId="{0E155874-0968-49D9-905C-1548A096D260}" destId="{E12EB38A-B378-4ABB-844A-02AFB2AC9030}" srcOrd="1" destOrd="0" presId="urn:microsoft.com/office/officeart/2005/8/layout/hierarchy1"/>
    <dgm:cxn modelId="{4B794B95-0271-4E0B-8A7B-19372A47E0EC}" type="presParOf" srcId="{CAC3207D-84E6-49CA-A453-95B8E706AD0E}" destId="{9DEBCA3A-A3B6-4E77-B221-2882EBF667B6}" srcOrd="2" destOrd="0" presId="urn:microsoft.com/office/officeart/2005/8/layout/hierarchy1"/>
    <dgm:cxn modelId="{85E507A1-53DE-47A9-A78C-4259F220EF86}" type="presParOf" srcId="{CAC3207D-84E6-49CA-A453-95B8E706AD0E}" destId="{2A331338-8342-4895-84BA-9386BD3AC68A}" srcOrd="3" destOrd="0" presId="urn:microsoft.com/office/officeart/2005/8/layout/hierarchy1"/>
    <dgm:cxn modelId="{A411BFAC-2FEE-42FF-8B00-4C99EABF63DC}" type="presParOf" srcId="{2A331338-8342-4895-84BA-9386BD3AC68A}" destId="{B2A4A3A8-4485-4235-9233-75C8B3841610}" srcOrd="0" destOrd="0" presId="urn:microsoft.com/office/officeart/2005/8/layout/hierarchy1"/>
    <dgm:cxn modelId="{89D7C3C4-FC8F-4ACD-8711-6D402ED998F6}" type="presParOf" srcId="{B2A4A3A8-4485-4235-9233-75C8B3841610}" destId="{0064AA26-FF52-45D6-B658-C11FF05790A6}" srcOrd="0" destOrd="0" presId="urn:microsoft.com/office/officeart/2005/8/layout/hierarchy1"/>
    <dgm:cxn modelId="{78A56A3D-B59C-496F-9061-9498D0AC28C4}" type="presParOf" srcId="{B2A4A3A8-4485-4235-9233-75C8B3841610}" destId="{612D54F2-0582-46CE-9D84-07032A4FF5F6}" srcOrd="1" destOrd="0" presId="urn:microsoft.com/office/officeart/2005/8/layout/hierarchy1"/>
    <dgm:cxn modelId="{DA707411-747D-42B5-A5B2-D7268A554A1B}" type="presParOf" srcId="{2A331338-8342-4895-84BA-9386BD3AC68A}" destId="{BC24EAD2-1601-475D-BC6F-332002D7B6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83E167-96BE-4702-A8C1-48B83FEA563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0B271D-8316-4D26-A13D-10BF03C41973}">
      <dgm:prSet phldrT="[Текст]"/>
      <dgm:spPr/>
      <dgm:t>
        <a:bodyPr/>
        <a:lstStyle/>
        <a:p>
          <a:r>
            <a:rPr lang="ru-RU" dirty="0"/>
            <a:t>Синхронизация бизнес-процессов поточного производства </a:t>
          </a:r>
          <a:r>
            <a:rPr lang="en-US" dirty="0" err="1"/>
            <a:t>smd</a:t>
          </a:r>
          <a:r>
            <a:rPr lang="en-US" dirty="0"/>
            <a:t>-</a:t>
          </a:r>
          <a:r>
            <a:rPr lang="ru-RU" dirty="0"/>
            <a:t>полуфабрикатов со скоростью производства </a:t>
          </a:r>
          <a:r>
            <a:rPr lang="en-US" dirty="0"/>
            <a:t>dip-</a:t>
          </a:r>
          <a:r>
            <a:rPr lang="ru-RU" dirty="0"/>
            <a:t>полуфабрикатов и участка  сборки и регулировки</a:t>
          </a:r>
        </a:p>
      </dgm:t>
    </dgm:pt>
    <dgm:pt modelId="{D21AD469-DA12-48E1-8C2A-1E0BE8A5ABE7}" type="parTrans" cxnId="{2D23DE64-C9FC-4D4E-9A81-EBE0BCF8E15F}">
      <dgm:prSet/>
      <dgm:spPr/>
      <dgm:t>
        <a:bodyPr/>
        <a:lstStyle/>
        <a:p>
          <a:endParaRPr lang="ru-RU"/>
        </a:p>
      </dgm:t>
    </dgm:pt>
    <dgm:pt modelId="{F462D126-34ED-45EB-B764-F190FBE89C14}" type="sibTrans" cxnId="{2D23DE64-C9FC-4D4E-9A81-EBE0BCF8E15F}">
      <dgm:prSet/>
      <dgm:spPr/>
      <dgm:t>
        <a:bodyPr/>
        <a:lstStyle/>
        <a:p>
          <a:endParaRPr lang="ru-RU"/>
        </a:p>
      </dgm:t>
    </dgm:pt>
    <dgm:pt modelId="{75BB2183-08C3-4751-A7C2-9666E8489121}">
      <dgm:prSet phldrT="[Текст]"/>
      <dgm:spPr/>
      <dgm:t>
        <a:bodyPr/>
        <a:lstStyle/>
        <a:p>
          <a:r>
            <a:rPr lang="ru-RU" dirty="0"/>
            <a:t>Ликвидация страхового буфера и минимизация технологических запасов на производстве</a:t>
          </a:r>
        </a:p>
      </dgm:t>
    </dgm:pt>
    <dgm:pt modelId="{BB731A24-2354-4D15-8B6B-ABEC858E5710}" type="parTrans" cxnId="{1EE6B602-3ECE-4BC8-8B63-6248E5978E40}">
      <dgm:prSet/>
      <dgm:spPr/>
      <dgm:t>
        <a:bodyPr/>
        <a:lstStyle/>
        <a:p>
          <a:endParaRPr lang="ru-RU"/>
        </a:p>
      </dgm:t>
    </dgm:pt>
    <dgm:pt modelId="{055705AF-8CC6-4B0B-9C17-2FF9055BC151}" type="sibTrans" cxnId="{1EE6B602-3ECE-4BC8-8B63-6248E5978E40}">
      <dgm:prSet/>
      <dgm:spPr/>
      <dgm:t>
        <a:bodyPr/>
        <a:lstStyle/>
        <a:p>
          <a:endParaRPr lang="ru-RU"/>
        </a:p>
      </dgm:t>
    </dgm:pt>
    <dgm:pt modelId="{911719F7-59C6-4B12-9608-B6DAC2F544DE}">
      <dgm:prSet phldrT="[Текст]"/>
      <dgm:spPr/>
      <dgm:t>
        <a:bodyPr/>
        <a:lstStyle/>
        <a:p>
          <a:r>
            <a:rPr lang="ru-RU" dirty="0"/>
            <a:t>Применение унифицированных комплектующих в большем количестве на печатной плате взамен комплектующих разного номинала</a:t>
          </a:r>
        </a:p>
      </dgm:t>
    </dgm:pt>
    <dgm:pt modelId="{A5A1B3D3-2CE9-4995-8C20-52DBA614AE9B}" type="parTrans" cxnId="{D0EA8D50-AC70-4346-8ADA-015E274A24AC}">
      <dgm:prSet/>
      <dgm:spPr/>
      <dgm:t>
        <a:bodyPr/>
        <a:lstStyle/>
        <a:p>
          <a:endParaRPr lang="ru-RU"/>
        </a:p>
      </dgm:t>
    </dgm:pt>
    <dgm:pt modelId="{39AC6D53-1C1B-4967-9C1E-C9B69B849C83}" type="sibTrans" cxnId="{D0EA8D50-AC70-4346-8ADA-015E274A24AC}">
      <dgm:prSet/>
      <dgm:spPr/>
      <dgm:t>
        <a:bodyPr/>
        <a:lstStyle/>
        <a:p>
          <a:endParaRPr lang="ru-RU"/>
        </a:p>
      </dgm:t>
    </dgm:pt>
    <dgm:pt modelId="{A2DD082C-9914-4108-B475-20E42B07D868}">
      <dgm:prSet phldrT="[Текст]"/>
      <dgm:spPr/>
      <dgm:t>
        <a:bodyPr/>
        <a:lstStyle/>
        <a:p>
          <a:r>
            <a:rPr lang="ru-RU" dirty="0"/>
            <a:t>Уплотнение компоновки элементов на печатной плате путём переноса SMD-компонентов с двух сторон на одну сторону печатной платы с целью уменьшения времени монтажа и ликвидации лишней операции по переналадке установщика</a:t>
          </a:r>
        </a:p>
      </dgm:t>
    </dgm:pt>
    <dgm:pt modelId="{52DABCDF-7E7E-46D0-81EA-D9B5F0B4FCCD}" type="parTrans" cxnId="{0A9C9580-DDF0-478D-AF1F-696FA8CFE5BD}">
      <dgm:prSet/>
      <dgm:spPr/>
      <dgm:t>
        <a:bodyPr/>
        <a:lstStyle/>
        <a:p>
          <a:endParaRPr lang="ru-RU"/>
        </a:p>
      </dgm:t>
    </dgm:pt>
    <dgm:pt modelId="{008625F4-D729-4F96-BE15-88B904B2D790}" type="sibTrans" cxnId="{0A9C9580-DDF0-478D-AF1F-696FA8CFE5BD}">
      <dgm:prSet/>
      <dgm:spPr/>
      <dgm:t>
        <a:bodyPr/>
        <a:lstStyle/>
        <a:p>
          <a:endParaRPr lang="ru-RU"/>
        </a:p>
      </dgm:t>
    </dgm:pt>
    <dgm:pt modelId="{D397CFCF-2190-4252-BBCF-CABD025526E4}" type="pres">
      <dgm:prSet presAssocID="{3A83E167-96BE-4702-A8C1-48B83FEA5637}" presName="Name0" presStyleCnt="0">
        <dgm:presLayoutVars>
          <dgm:chMax val="7"/>
          <dgm:chPref val="7"/>
          <dgm:dir/>
        </dgm:presLayoutVars>
      </dgm:prSet>
      <dgm:spPr/>
    </dgm:pt>
    <dgm:pt modelId="{8D54CE50-1033-48AA-B289-B9923E75F827}" type="pres">
      <dgm:prSet presAssocID="{3A83E167-96BE-4702-A8C1-48B83FEA5637}" presName="Name1" presStyleCnt="0"/>
      <dgm:spPr/>
    </dgm:pt>
    <dgm:pt modelId="{25F8ECA0-E432-4780-B436-8FA542CD7BA0}" type="pres">
      <dgm:prSet presAssocID="{3A83E167-96BE-4702-A8C1-48B83FEA5637}" presName="cycle" presStyleCnt="0"/>
      <dgm:spPr/>
    </dgm:pt>
    <dgm:pt modelId="{357CB920-37E6-40D0-8639-E71B141E05EB}" type="pres">
      <dgm:prSet presAssocID="{3A83E167-96BE-4702-A8C1-48B83FEA5637}" presName="srcNode" presStyleLbl="node1" presStyleIdx="0" presStyleCnt="4"/>
      <dgm:spPr/>
    </dgm:pt>
    <dgm:pt modelId="{9DF0A348-AA09-49F9-995F-B39686FBDCD5}" type="pres">
      <dgm:prSet presAssocID="{3A83E167-96BE-4702-A8C1-48B83FEA5637}" presName="conn" presStyleLbl="parChTrans1D2" presStyleIdx="0" presStyleCnt="1"/>
      <dgm:spPr/>
    </dgm:pt>
    <dgm:pt modelId="{EB1178AF-24EE-4116-B5F2-D8C19DA5EA90}" type="pres">
      <dgm:prSet presAssocID="{3A83E167-96BE-4702-A8C1-48B83FEA5637}" presName="extraNode" presStyleLbl="node1" presStyleIdx="0" presStyleCnt="4"/>
      <dgm:spPr/>
    </dgm:pt>
    <dgm:pt modelId="{0E1C3421-7B2D-4AC4-99C5-A2985236BE1F}" type="pres">
      <dgm:prSet presAssocID="{3A83E167-96BE-4702-A8C1-48B83FEA5637}" presName="dstNode" presStyleLbl="node1" presStyleIdx="0" presStyleCnt="4"/>
      <dgm:spPr/>
    </dgm:pt>
    <dgm:pt modelId="{F931004B-BA5A-4E83-BC35-A6676ECD33B4}" type="pres">
      <dgm:prSet presAssocID="{4C0B271D-8316-4D26-A13D-10BF03C41973}" presName="text_1" presStyleLbl="node1" presStyleIdx="0" presStyleCnt="4">
        <dgm:presLayoutVars>
          <dgm:bulletEnabled val="1"/>
        </dgm:presLayoutVars>
      </dgm:prSet>
      <dgm:spPr/>
    </dgm:pt>
    <dgm:pt modelId="{EB217AA3-52C3-4B51-AF7D-FA5B2F1716BF}" type="pres">
      <dgm:prSet presAssocID="{4C0B271D-8316-4D26-A13D-10BF03C41973}" presName="accent_1" presStyleCnt="0"/>
      <dgm:spPr/>
    </dgm:pt>
    <dgm:pt modelId="{4C5DE2A3-AC94-4B03-9596-C9AB99919C1C}" type="pres">
      <dgm:prSet presAssocID="{4C0B271D-8316-4D26-A13D-10BF03C41973}" presName="accentRepeatNode" presStyleLbl="solidFgAcc1" presStyleIdx="0" presStyleCnt="4"/>
      <dgm:spPr/>
    </dgm:pt>
    <dgm:pt modelId="{766CD4EB-03F2-4371-99CE-36780F014ECB}" type="pres">
      <dgm:prSet presAssocID="{911719F7-59C6-4B12-9608-B6DAC2F544DE}" presName="text_2" presStyleLbl="node1" presStyleIdx="1" presStyleCnt="4">
        <dgm:presLayoutVars>
          <dgm:bulletEnabled val="1"/>
        </dgm:presLayoutVars>
      </dgm:prSet>
      <dgm:spPr/>
    </dgm:pt>
    <dgm:pt modelId="{9B7553F8-6490-4237-AC61-C9F33FDF4165}" type="pres">
      <dgm:prSet presAssocID="{911719F7-59C6-4B12-9608-B6DAC2F544DE}" presName="accent_2" presStyleCnt="0"/>
      <dgm:spPr/>
    </dgm:pt>
    <dgm:pt modelId="{36E0FF53-EF89-424E-BEF0-5EDA4042444F}" type="pres">
      <dgm:prSet presAssocID="{911719F7-59C6-4B12-9608-B6DAC2F544DE}" presName="accentRepeatNode" presStyleLbl="solidFgAcc1" presStyleIdx="1" presStyleCnt="4"/>
      <dgm:spPr/>
    </dgm:pt>
    <dgm:pt modelId="{299F5074-E1E8-4568-A4F4-8238CEB4BE31}" type="pres">
      <dgm:prSet presAssocID="{75BB2183-08C3-4751-A7C2-9666E8489121}" presName="text_3" presStyleLbl="node1" presStyleIdx="2" presStyleCnt="4">
        <dgm:presLayoutVars>
          <dgm:bulletEnabled val="1"/>
        </dgm:presLayoutVars>
      </dgm:prSet>
      <dgm:spPr/>
    </dgm:pt>
    <dgm:pt modelId="{5A01B0E2-FD96-499F-BEC2-97AB505A0F7B}" type="pres">
      <dgm:prSet presAssocID="{75BB2183-08C3-4751-A7C2-9666E8489121}" presName="accent_3" presStyleCnt="0"/>
      <dgm:spPr/>
    </dgm:pt>
    <dgm:pt modelId="{2D882E95-1B0C-46CE-9BAF-931423ABAECE}" type="pres">
      <dgm:prSet presAssocID="{75BB2183-08C3-4751-A7C2-9666E8489121}" presName="accentRepeatNode" presStyleLbl="solidFgAcc1" presStyleIdx="2" presStyleCnt="4"/>
      <dgm:spPr/>
    </dgm:pt>
    <dgm:pt modelId="{48C643A2-25A0-4C00-80E4-83222E2648D6}" type="pres">
      <dgm:prSet presAssocID="{A2DD082C-9914-4108-B475-20E42B07D868}" presName="text_4" presStyleLbl="node1" presStyleIdx="3" presStyleCnt="4" custLinFactNeighborX="-573" custLinFactNeighborY="2381">
        <dgm:presLayoutVars>
          <dgm:bulletEnabled val="1"/>
        </dgm:presLayoutVars>
      </dgm:prSet>
      <dgm:spPr/>
    </dgm:pt>
    <dgm:pt modelId="{2ABBB82E-5C86-4293-AC38-6D2518D77291}" type="pres">
      <dgm:prSet presAssocID="{A2DD082C-9914-4108-B475-20E42B07D868}" presName="accent_4" presStyleCnt="0"/>
      <dgm:spPr/>
    </dgm:pt>
    <dgm:pt modelId="{B4CDD231-AD1E-4A99-A1BE-FB181A04CADA}" type="pres">
      <dgm:prSet presAssocID="{A2DD082C-9914-4108-B475-20E42B07D868}" presName="accentRepeatNode" presStyleLbl="solidFgAcc1" presStyleIdx="3" presStyleCnt="4"/>
      <dgm:spPr/>
    </dgm:pt>
  </dgm:ptLst>
  <dgm:cxnLst>
    <dgm:cxn modelId="{1EE6B602-3ECE-4BC8-8B63-6248E5978E40}" srcId="{3A83E167-96BE-4702-A8C1-48B83FEA5637}" destId="{75BB2183-08C3-4751-A7C2-9666E8489121}" srcOrd="2" destOrd="0" parTransId="{BB731A24-2354-4D15-8B6B-ABEC858E5710}" sibTransId="{055705AF-8CC6-4B0B-9C17-2FF9055BC151}"/>
    <dgm:cxn modelId="{D582D412-60A7-4723-874B-264BFC2138EE}" type="presOf" srcId="{911719F7-59C6-4B12-9608-B6DAC2F544DE}" destId="{766CD4EB-03F2-4371-99CE-36780F014ECB}" srcOrd="0" destOrd="0" presId="urn:microsoft.com/office/officeart/2008/layout/VerticalCurvedList"/>
    <dgm:cxn modelId="{8CD6E220-54A5-4B9B-A252-D6F0230A4238}" type="presOf" srcId="{3A83E167-96BE-4702-A8C1-48B83FEA5637}" destId="{D397CFCF-2190-4252-BBCF-CABD025526E4}" srcOrd="0" destOrd="0" presId="urn:microsoft.com/office/officeart/2008/layout/VerticalCurvedList"/>
    <dgm:cxn modelId="{2D23DE64-C9FC-4D4E-9A81-EBE0BCF8E15F}" srcId="{3A83E167-96BE-4702-A8C1-48B83FEA5637}" destId="{4C0B271D-8316-4D26-A13D-10BF03C41973}" srcOrd="0" destOrd="0" parTransId="{D21AD469-DA12-48E1-8C2A-1E0BE8A5ABE7}" sibTransId="{F462D126-34ED-45EB-B764-F190FBE89C14}"/>
    <dgm:cxn modelId="{F0B26668-EF30-4553-8501-5E0AFC10BCA2}" type="presOf" srcId="{F462D126-34ED-45EB-B764-F190FBE89C14}" destId="{9DF0A348-AA09-49F9-995F-B39686FBDCD5}" srcOrd="0" destOrd="0" presId="urn:microsoft.com/office/officeart/2008/layout/VerticalCurvedList"/>
    <dgm:cxn modelId="{D0EA8D50-AC70-4346-8ADA-015E274A24AC}" srcId="{3A83E167-96BE-4702-A8C1-48B83FEA5637}" destId="{911719F7-59C6-4B12-9608-B6DAC2F544DE}" srcOrd="1" destOrd="0" parTransId="{A5A1B3D3-2CE9-4995-8C20-52DBA614AE9B}" sibTransId="{39AC6D53-1C1B-4967-9C1E-C9B69B849C83}"/>
    <dgm:cxn modelId="{795CE855-6931-43FA-A846-E6C5634275F7}" type="presOf" srcId="{A2DD082C-9914-4108-B475-20E42B07D868}" destId="{48C643A2-25A0-4C00-80E4-83222E2648D6}" srcOrd="0" destOrd="0" presId="urn:microsoft.com/office/officeart/2008/layout/VerticalCurvedList"/>
    <dgm:cxn modelId="{0A9C9580-DDF0-478D-AF1F-696FA8CFE5BD}" srcId="{3A83E167-96BE-4702-A8C1-48B83FEA5637}" destId="{A2DD082C-9914-4108-B475-20E42B07D868}" srcOrd="3" destOrd="0" parTransId="{52DABCDF-7E7E-46D0-81EA-D9B5F0B4FCCD}" sibTransId="{008625F4-D729-4F96-BE15-88B904B2D790}"/>
    <dgm:cxn modelId="{CD5668C3-EC85-47AB-BB97-17C32F97FF64}" type="presOf" srcId="{4C0B271D-8316-4D26-A13D-10BF03C41973}" destId="{F931004B-BA5A-4E83-BC35-A6676ECD33B4}" srcOrd="0" destOrd="0" presId="urn:microsoft.com/office/officeart/2008/layout/VerticalCurvedList"/>
    <dgm:cxn modelId="{28DBB6DC-A2BA-4AA4-9BDC-DD6741DC2CE3}" type="presOf" srcId="{75BB2183-08C3-4751-A7C2-9666E8489121}" destId="{299F5074-E1E8-4568-A4F4-8238CEB4BE31}" srcOrd="0" destOrd="0" presId="urn:microsoft.com/office/officeart/2008/layout/VerticalCurvedList"/>
    <dgm:cxn modelId="{87EF196E-5D70-4E7E-966F-0B18D845F2F4}" type="presParOf" srcId="{D397CFCF-2190-4252-BBCF-CABD025526E4}" destId="{8D54CE50-1033-48AA-B289-B9923E75F827}" srcOrd="0" destOrd="0" presId="urn:microsoft.com/office/officeart/2008/layout/VerticalCurvedList"/>
    <dgm:cxn modelId="{58879C8A-4939-4CE9-85D0-5905CC339DCC}" type="presParOf" srcId="{8D54CE50-1033-48AA-B289-B9923E75F827}" destId="{25F8ECA0-E432-4780-B436-8FA542CD7BA0}" srcOrd="0" destOrd="0" presId="urn:microsoft.com/office/officeart/2008/layout/VerticalCurvedList"/>
    <dgm:cxn modelId="{5F596FE9-6B04-48D0-8C56-F33E6FB7F8A0}" type="presParOf" srcId="{25F8ECA0-E432-4780-B436-8FA542CD7BA0}" destId="{357CB920-37E6-40D0-8639-E71B141E05EB}" srcOrd="0" destOrd="0" presId="urn:microsoft.com/office/officeart/2008/layout/VerticalCurvedList"/>
    <dgm:cxn modelId="{A3EEB7C1-57CC-4FAF-91E6-D9A34F855BEA}" type="presParOf" srcId="{25F8ECA0-E432-4780-B436-8FA542CD7BA0}" destId="{9DF0A348-AA09-49F9-995F-B39686FBDCD5}" srcOrd="1" destOrd="0" presId="urn:microsoft.com/office/officeart/2008/layout/VerticalCurvedList"/>
    <dgm:cxn modelId="{964B96D0-AB26-4FFA-866C-F8AE170C81D0}" type="presParOf" srcId="{25F8ECA0-E432-4780-B436-8FA542CD7BA0}" destId="{EB1178AF-24EE-4116-B5F2-D8C19DA5EA90}" srcOrd="2" destOrd="0" presId="urn:microsoft.com/office/officeart/2008/layout/VerticalCurvedList"/>
    <dgm:cxn modelId="{07B57EF0-7320-4EC9-8DE4-A4ECC16C760A}" type="presParOf" srcId="{25F8ECA0-E432-4780-B436-8FA542CD7BA0}" destId="{0E1C3421-7B2D-4AC4-99C5-A2985236BE1F}" srcOrd="3" destOrd="0" presId="urn:microsoft.com/office/officeart/2008/layout/VerticalCurvedList"/>
    <dgm:cxn modelId="{2A1BA9E9-A77C-4683-8336-CFB03A065987}" type="presParOf" srcId="{8D54CE50-1033-48AA-B289-B9923E75F827}" destId="{F931004B-BA5A-4E83-BC35-A6676ECD33B4}" srcOrd="1" destOrd="0" presId="urn:microsoft.com/office/officeart/2008/layout/VerticalCurvedList"/>
    <dgm:cxn modelId="{6454CBDA-EBB3-4698-8209-B7DBB6D08688}" type="presParOf" srcId="{8D54CE50-1033-48AA-B289-B9923E75F827}" destId="{EB217AA3-52C3-4B51-AF7D-FA5B2F1716BF}" srcOrd="2" destOrd="0" presId="urn:microsoft.com/office/officeart/2008/layout/VerticalCurvedList"/>
    <dgm:cxn modelId="{B316923E-7DAF-41B6-9711-818C9469D2F8}" type="presParOf" srcId="{EB217AA3-52C3-4B51-AF7D-FA5B2F1716BF}" destId="{4C5DE2A3-AC94-4B03-9596-C9AB99919C1C}" srcOrd="0" destOrd="0" presId="urn:microsoft.com/office/officeart/2008/layout/VerticalCurvedList"/>
    <dgm:cxn modelId="{5F185B77-C535-4237-9AE8-87474EB09BA4}" type="presParOf" srcId="{8D54CE50-1033-48AA-B289-B9923E75F827}" destId="{766CD4EB-03F2-4371-99CE-36780F014ECB}" srcOrd="3" destOrd="0" presId="urn:microsoft.com/office/officeart/2008/layout/VerticalCurvedList"/>
    <dgm:cxn modelId="{3A0E6ADD-8942-44B0-83F5-CB0AD47F08B8}" type="presParOf" srcId="{8D54CE50-1033-48AA-B289-B9923E75F827}" destId="{9B7553F8-6490-4237-AC61-C9F33FDF4165}" srcOrd="4" destOrd="0" presId="urn:microsoft.com/office/officeart/2008/layout/VerticalCurvedList"/>
    <dgm:cxn modelId="{96AEBDBC-5BFA-461C-B031-7F3EB6F80D5F}" type="presParOf" srcId="{9B7553F8-6490-4237-AC61-C9F33FDF4165}" destId="{36E0FF53-EF89-424E-BEF0-5EDA4042444F}" srcOrd="0" destOrd="0" presId="urn:microsoft.com/office/officeart/2008/layout/VerticalCurvedList"/>
    <dgm:cxn modelId="{78089F22-740A-4885-9678-30300232E426}" type="presParOf" srcId="{8D54CE50-1033-48AA-B289-B9923E75F827}" destId="{299F5074-E1E8-4568-A4F4-8238CEB4BE31}" srcOrd="5" destOrd="0" presId="urn:microsoft.com/office/officeart/2008/layout/VerticalCurvedList"/>
    <dgm:cxn modelId="{3DE3FD7D-7A4F-4857-A7D0-A83D78E7243A}" type="presParOf" srcId="{8D54CE50-1033-48AA-B289-B9923E75F827}" destId="{5A01B0E2-FD96-499F-BEC2-97AB505A0F7B}" srcOrd="6" destOrd="0" presId="urn:microsoft.com/office/officeart/2008/layout/VerticalCurvedList"/>
    <dgm:cxn modelId="{DB39A8D9-8D7C-44A2-BD33-4E11E94DFB6D}" type="presParOf" srcId="{5A01B0E2-FD96-499F-BEC2-97AB505A0F7B}" destId="{2D882E95-1B0C-46CE-9BAF-931423ABAECE}" srcOrd="0" destOrd="0" presId="urn:microsoft.com/office/officeart/2008/layout/VerticalCurvedList"/>
    <dgm:cxn modelId="{4D0C1899-4718-43A7-807A-F15D6FB3A4BE}" type="presParOf" srcId="{8D54CE50-1033-48AA-B289-B9923E75F827}" destId="{48C643A2-25A0-4C00-80E4-83222E2648D6}" srcOrd="7" destOrd="0" presId="urn:microsoft.com/office/officeart/2008/layout/VerticalCurvedList"/>
    <dgm:cxn modelId="{ABD80B6F-D290-4EA5-AB37-2CCBD66F4261}" type="presParOf" srcId="{8D54CE50-1033-48AA-B289-B9923E75F827}" destId="{2ABBB82E-5C86-4293-AC38-6D2518D77291}" srcOrd="8" destOrd="0" presId="urn:microsoft.com/office/officeart/2008/layout/VerticalCurvedList"/>
    <dgm:cxn modelId="{B991194C-CE5E-4ABA-9BC7-9A0652FAD513}" type="presParOf" srcId="{2ABBB82E-5C86-4293-AC38-6D2518D77291}" destId="{B4CDD231-AD1E-4A99-A1BE-FB181A04CA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CAA66E-C301-43DA-85DA-36DABF7EE7B3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191BDD-E49F-4854-9C51-8F1A9838D1F2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Технический директор (куратор)</a:t>
          </a:r>
        </a:p>
      </dgm:t>
    </dgm:pt>
    <dgm:pt modelId="{7F1D60B0-0AE4-4447-A61C-D39EA2486DB9}" type="parTrans" cxnId="{28620B09-C47D-4DEE-82AD-E69EE31BA0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8EB3E71-56D8-4340-AC89-ECA7787C64D4}" type="sibTrans" cxnId="{28620B09-C47D-4DEE-82AD-E69EE31BA0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C0101AC-209E-4016-A352-30E0ABBE979B}" type="asst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Заместитель ген. директора– руководитель проекта</a:t>
          </a:r>
        </a:p>
      </dgm:t>
    </dgm:pt>
    <dgm:pt modelId="{EB99CC80-E43D-456C-A566-7F009A28E6D7}" type="parTrans" cxnId="{516A0F68-964D-4AA8-881A-FE2C9AE4308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5711BC3-9EFA-4056-A54A-8549607C2B73}" type="sibTrans" cxnId="{516A0F68-964D-4AA8-881A-FE2C9AE4308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ED172FA-AF36-4F08-AFF0-9AA34DB67E87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Заместитель тех. директора</a:t>
          </a:r>
        </a:p>
      </dgm:t>
    </dgm:pt>
    <dgm:pt modelId="{FCB327C1-3BE4-4044-AC70-BE003176189C}" type="parTrans" cxnId="{8927F5E6-A824-423F-9041-F2B5C44B50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D2D558-F832-486D-A9F7-3BA39F6DE628}" type="sibTrans" cxnId="{8927F5E6-A824-423F-9041-F2B5C44B50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34A8BA7-7751-4D2C-822C-C22494A4F23F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Инженер</a:t>
          </a:r>
        </a:p>
      </dgm:t>
    </dgm:pt>
    <dgm:pt modelId="{BF1BC27C-6099-4A2B-BAAF-5F3BB90A1DEB}" type="parTrans" cxnId="{1F3CC6C7-2698-49AA-874B-63443ED95B9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D0231AD-E76A-4D28-B108-1C74B7B52FAD}" type="sibTrans" cxnId="{1F3CC6C7-2698-49AA-874B-63443ED95B9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0369292-6CB2-4A44-B81A-BE7AC9C8BF1D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Руководитель группы снабжения</a:t>
          </a:r>
        </a:p>
      </dgm:t>
    </dgm:pt>
    <dgm:pt modelId="{E6CB0CBE-1FFC-43CC-885F-E020B2B3E046}" type="parTrans" cxnId="{6C2E91BD-389A-4707-A651-8EC13339503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9471748-363E-410B-8F79-5FA6E0083167}" type="sibTrans" cxnId="{6C2E91BD-389A-4707-A651-8EC13339503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70D9CCB-2BCF-4D94-8D91-64BF9021E02D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Начальник производственного отдела</a:t>
          </a:r>
        </a:p>
      </dgm:t>
    </dgm:pt>
    <dgm:pt modelId="{FAF77A6F-9365-4CFC-A36B-4B2337BF22FB}" type="parTrans" cxnId="{E9AEBC8E-C3B3-4BAC-A6C3-DC70C91EF1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8E4F327-ADF8-4156-B3F8-E96C2C0CF5FA}" type="sibTrans" cxnId="{E9AEBC8E-C3B3-4BAC-A6C3-DC70C91EF1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28EFC9F-48BD-4600-B94A-310B99FEA8B2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Секретарь</a:t>
          </a:r>
        </a:p>
      </dgm:t>
    </dgm:pt>
    <dgm:pt modelId="{DAF3A9A0-558D-4757-9F91-660800A9958B}" type="parTrans" cxnId="{4EAF0E67-71A5-445F-8171-296287FA047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7B75FE4-5708-4835-9300-C44BD573DF9C}" type="sibTrans" cxnId="{4EAF0E67-71A5-445F-8171-296287FA047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63F64EB-2095-4D33-B363-86FA61915F2D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Мастер участка поверхностного монтажа</a:t>
          </a:r>
          <a:endParaRPr lang="ru-RU" sz="1400" dirty="0"/>
        </a:p>
      </dgm:t>
    </dgm:pt>
    <dgm:pt modelId="{EC3DE937-D152-48BF-BAE4-C644AE33E4C8}" type="parTrans" cxnId="{67B617DA-50F2-45DA-AFAE-54CF3FC3657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2B300A-2832-4DBD-BB17-C1F28A5AB4E7}" type="sibTrans" cxnId="{67B617DA-50F2-45DA-AFAE-54CF3FC36571}">
      <dgm:prSet/>
      <dgm:spPr/>
      <dgm:t>
        <a:bodyPr/>
        <a:lstStyle/>
        <a:p>
          <a:endParaRPr lang="ru-RU" sz="1400"/>
        </a:p>
      </dgm:t>
    </dgm:pt>
    <dgm:pt modelId="{CBD35729-6979-4643-A211-0C053060322E}" type="pres">
      <dgm:prSet presAssocID="{4ECAA66E-C301-43DA-85DA-36DABF7EE7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22E181-0D07-4770-A634-0F0234AF158E}" type="pres">
      <dgm:prSet presAssocID="{12191BDD-E49F-4854-9C51-8F1A9838D1F2}" presName="hierRoot1" presStyleCnt="0">
        <dgm:presLayoutVars>
          <dgm:hierBranch val="init"/>
        </dgm:presLayoutVars>
      </dgm:prSet>
      <dgm:spPr/>
    </dgm:pt>
    <dgm:pt modelId="{A37811D2-73B0-4518-92F9-45A436018F86}" type="pres">
      <dgm:prSet presAssocID="{12191BDD-E49F-4854-9C51-8F1A9838D1F2}" presName="rootComposite1" presStyleCnt="0"/>
      <dgm:spPr/>
    </dgm:pt>
    <dgm:pt modelId="{91123E2C-F10E-4A53-B1F9-E84336A79407}" type="pres">
      <dgm:prSet presAssocID="{12191BDD-E49F-4854-9C51-8F1A9838D1F2}" presName="rootText1" presStyleLbl="node0" presStyleIdx="0" presStyleCnt="2" custScaleX="122415" custLinFactNeighborX="16378" custLinFactNeighborY="-5401">
        <dgm:presLayoutVars>
          <dgm:chPref val="3"/>
        </dgm:presLayoutVars>
      </dgm:prSet>
      <dgm:spPr/>
    </dgm:pt>
    <dgm:pt modelId="{77B05C81-C9C6-4414-B3D5-22529BF0974E}" type="pres">
      <dgm:prSet presAssocID="{12191BDD-E49F-4854-9C51-8F1A9838D1F2}" presName="rootConnector1" presStyleLbl="node1" presStyleIdx="0" presStyleCnt="0"/>
      <dgm:spPr/>
    </dgm:pt>
    <dgm:pt modelId="{2F421A78-055E-4926-9638-70856D5A9CB5}" type="pres">
      <dgm:prSet presAssocID="{12191BDD-E49F-4854-9C51-8F1A9838D1F2}" presName="hierChild2" presStyleCnt="0"/>
      <dgm:spPr/>
    </dgm:pt>
    <dgm:pt modelId="{3E004735-543B-44FA-8235-20ECE61B70E8}" type="pres">
      <dgm:prSet presAssocID="{FCB327C1-3BE4-4044-AC70-BE003176189C}" presName="Name37" presStyleLbl="parChTrans1D2" presStyleIdx="0" presStyleCnt="5"/>
      <dgm:spPr/>
    </dgm:pt>
    <dgm:pt modelId="{AA06F8DB-3C0B-48FA-995C-3BB0260BA779}" type="pres">
      <dgm:prSet presAssocID="{EED172FA-AF36-4F08-AFF0-9AA34DB67E87}" presName="hierRoot2" presStyleCnt="0">
        <dgm:presLayoutVars>
          <dgm:hierBranch val="init"/>
        </dgm:presLayoutVars>
      </dgm:prSet>
      <dgm:spPr/>
    </dgm:pt>
    <dgm:pt modelId="{D92CB43E-A3A2-4671-8D33-3AA42682153C}" type="pres">
      <dgm:prSet presAssocID="{EED172FA-AF36-4F08-AFF0-9AA34DB67E87}" presName="rootComposite" presStyleCnt="0"/>
      <dgm:spPr/>
    </dgm:pt>
    <dgm:pt modelId="{6CF87243-3D67-43C1-B00F-AD8F25B652DF}" type="pres">
      <dgm:prSet presAssocID="{EED172FA-AF36-4F08-AFF0-9AA34DB67E87}" presName="rootText" presStyleLbl="node2" presStyleIdx="0" presStyleCnt="4">
        <dgm:presLayoutVars>
          <dgm:chPref val="3"/>
        </dgm:presLayoutVars>
      </dgm:prSet>
      <dgm:spPr/>
    </dgm:pt>
    <dgm:pt modelId="{6AB53E63-B291-49C4-8CDD-FF3015926E42}" type="pres">
      <dgm:prSet presAssocID="{EED172FA-AF36-4F08-AFF0-9AA34DB67E87}" presName="rootConnector" presStyleLbl="node2" presStyleIdx="0" presStyleCnt="4"/>
      <dgm:spPr/>
    </dgm:pt>
    <dgm:pt modelId="{6043C02B-C7A6-40E8-87CD-1E53FFFF5206}" type="pres">
      <dgm:prSet presAssocID="{EED172FA-AF36-4F08-AFF0-9AA34DB67E87}" presName="hierChild4" presStyleCnt="0"/>
      <dgm:spPr/>
    </dgm:pt>
    <dgm:pt modelId="{60C2E4B1-FF99-4274-9114-D3CFF9F51494}" type="pres">
      <dgm:prSet presAssocID="{BF1BC27C-6099-4A2B-BAAF-5F3BB90A1DEB}" presName="Name37" presStyleLbl="parChTrans1D3" presStyleIdx="0" presStyleCnt="1"/>
      <dgm:spPr/>
    </dgm:pt>
    <dgm:pt modelId="{527D2709-110F-4600-AE8B-DC3FF1D206EE}" type="pres">
      <dgm:prSet presAssocID="{A34A8BA7-7751-4D2C-822C-C22494A4F23F}" presName="hierRoot2" presStyleCnt="0">
        <dgm:presLayoutVars>
          <dgm:hierBranch val="init"/>
        </dgm:presLayoutVars>
      </dgm:prSet>
      <dgm:spPr/>
    </dgm:pt>
    <dgm:pt modelId="{F373B6EE-66F9-415F-A6EF-19233ECE20E9}" type="pres">
      <dgm:prSet presAssocID="{A34A8BA7-7751-4D2C-822C-C22494A4F23F}" presName="rootComposite" presStyleCnt="0"/>
      <dgm:spPr/>
    </dgm:pt>
    <dgm:pt modelId="{4494A84C-C010-415C-994C-16BE9546AB79}" type="pres">
      <dgm:prSet presAssocID="{A34A8BA7-7751-4D2C-822C-C22494A4F23F}" presName="rootText" presStyleLbl="node3" presStyleIdx="0" presStyleCnt="1" custLinFactNeighborX="-8851" custLinFactNeighborY="7363">
        <dgm:presLayoutVars>
          <dgm:chPref val="3"/>
        </dgm:presLayoutVars>
      </dgm:prSet>
      <dgm:spPr/>
    </dgm:pt>
    <dgm:pt modelId="{29984D90-E4D5-49AB-9077-1E29AEC31C09}" type="pres">
      <dgm:prSet presAssocID="{A34A8BA7-7751-4D2C-822C-C22494A4F23F}" presName="rootConnector" presStyleLbl="node3" presStyleIdx="0" presStyleCnt="1"/>
      <dgm:spPr/>
    </dgm:pt>
    <dgm:pt modelId="{540A28CF-5D13-4AC3-A526-4FFACCEE238A}" type="pres">
      <dgm:prSet presAssocID="{A34A8BA7-7751-4D2C-822C-C22494A4F23F}" presName="hierChild4" presStyleCnt="0"/>
      <dgm:spPr/>
    </dgm:pt>
    <dgm:pt modelId="{72FB7BBF-70EE-4B7E-8AB5-03DB6D1FE3D3}" type="pres">
      <dgm:prSet presAssocID="{A34A8BA7-7751-4D2C-822C-C22494A4F23F}" presName="hierChild5" presStyleCnt="0"/>
      <dgm:spPr/>
    </dgm:pt>
    <dgm:pt modelId="{93B04660-CAE8-4C8B-910A-A304E85DDB06}" type="pres">
      <dgm:prSet presAssocID="{EED172FA-AF36-4F08-AFF0-9AA34DB67E87}" presName="hierChild5" presStyleCnt="0"/>
      <dgm:spPr/>
    </dgm:pt>
    <dgm:pt modelId="{944C6A85-8BD6-47D6-945C-DFE490AF6EFE}" type="pres">
      <dgm:prSet presAssocID="{E6CB0CBE-1FFC-43CC-885F-E020B2B3E046}" presName="Name37" presStyleLbl="parChTrans1D2" presStyleIdx="1" presStyleCnt="5"/>
      <dgm:spPr/>
    </dgm:pt>
    <dgm:pt modelId="{E8D5DB3F-E69F-438B-8F8B-F4D15F5ACDCF}" type="pres">
      <dgm:prSet presAssocID="{E0369292-6CB2-4A44-B81A-BE7AC9C8BF1D}" presName="hierRoot2" presStyleCnt="0">
        <dgm:presLayoutVars>
          <dgm:hierBranch val="init"/>
        </dgm:presLayoutVars>
      </dgm:prSet>
      <dgm:spPr/>
    </dgm:pt>
    <dgm:pt modelId="{4346AB87-C3A0-489C-95D5-5F9AB0CAB480}" type="pres">
      <dgm:prSet presAssocID="{E0369292-6CB2-4A44-B81A-BE7AC9C8BF1D}" presName="rootComposite" presStyleCnt="0"/>
      <dgm:spPr/>
    </dgm:pt>
    <dgm:pt modelId="{10232AF9-0F70-4A94-8431-B38B0D7D01E6}" type="pres">
      <dgm:prSet presAssocID="{E0369292-6CB2-4A44-B81A-BE7AC9C8BF1D}" presName="rootText" presStyleLbl="node2" presStyleIdx="1" presStyleCnt="4">
        <dgm:presLayoutVars>
          <dgm:chPref val="3"/>
        </dgm:presLayoutVars>
      </dgm:prSet>
      <dgm:spPr/>
    </dgm:pt>
    <dgm:pt modelId="{62A18036-8767-470A-8915-55BF5E61EA3D}" type="pres">
      <dgm:prSet presAssocID="{E0369292-6CB2-4A44-B81A-BE7AC9C8BF1D}" presName="rootConnector" presStyleLbl="node2" presStyleIdx="1" presStyleCnt="4"/>
      <dgm:spPr/>
    </dgm:pt>
    <dgm:pt modelId="{E20DA34B-0B54-428E-AF2D-A1479A865A78}" type="pres">
      <dgm:prSet presAssocID="{E0369292-6CB2-4A44-B81A-BE7AC9C8BF1D}" presName="hierChild4" presStyleCnt="0"/>
      <dgm:spPr/>
    </dgm:pt>
    <dgm:pt modelId="{58E4E129-C9B2-419E-88E3-81E3175718D5}" type="pres">
      <dgm:prSet presAssocID="{E0369292-6CB2-4A44-B81A-BE7AC9C8BF1D}" presName="hierChild5" presStyleCnt="0"/>
      <dgm:spPr/>
    </dgm:pt>
    <dgm:pt modelId="{F4A99AF5-7F09-41E9-8F00-6F7B0CFBAD0E}" type="pres">
      <dgm:prSet presAssocID="{FAF77A6F-9365-4CFC-A36B-4B2337BF22FB}" presName="Name37" presStyleLbl="parChTrans1D2" presStyleIdx="2" presStyleCnt="5"/>
      <dgm:spPr/>
    </dgm:pt>
    <dgm:pt modelId="{E0783A12-04CF-40AB-B815-FA70FB7EAE21}" type="pres">
      <dgm:prSet presAssocID="{670D9CCB-2BCF-4D94-8D91-64BF9021E02D}" presName="hierRoot2" presStyleCnt="0">
        <dgm:presLayoutVars>
          <dgm:hierBranch val="init"/>
        </dgm:presLayoutVars>
      </dgm:prSet>
      <dgm:spPr/>
    </dgm:pt>
    <dgm:pt modelId="{53710CED-4FCA-40E9-BE79-92C247EC0812}" type="pres">
      <dgm:prSet presAssocID="{670D9CCB-2BCF-4D94-8D91-64BF9021E02D}" presName="rootComposite" presStyleCnt="0"/>
      <dgm:spPr/>
    </dgm:pt>
    <dgm:pt modelId="{436FDFEA-7C9E-4428-A67F-259F9CFE0C63}" type="pres">
      <dgm:prSet presAssocID="{670D9CCB-2BCF-4D94-8D91-64BF9021E02D}" presName="rootText" presStyleLbl="node2" presStyleIdx="2" presStyleCnt="4" custScaleX="118262">
        <dgm:presLayoutVars>
          <dgm:chPref val="3"/>
        </dgm:presLayoutVars>
      </dgm:prSet>
      <dgm:spPr/>
    </dgm:pt>
    <dgm:pt modelId="{86EB5FCB-3DCA-4B03-8BB3-3B56022EE823}" type="pres">
      <dgm:prSet presAssocID="{670D9CCB-2BCF-4D94-8D91-64BF9021E02D}" presName="rootConnector" presStyleLbl="node2" presStyleIdx="2" presStyleCnt="4"/>
      <dgm:spPr/>
    </dgm:pt>
    <dgm:pt modelId="{4AF5D18B-564C-4FA3-A186-752B683A8A9C}" type="pres">
      <dgm:prSet presAssocID="{670D9CCB-2BCF-4D94-8D91-64BF9021E02D}" presName="hierChild4" presStyleCnt="0"/>
      <dgm:spPr/>
    </dgm:pt>
    <dgm:pt modelId="{FA8CEC45-9974-42DC-AFAE-C8F4752A6E74}" type="pres">
      <dgm:prSet presAssocID="{670D9CCB-2BCF-4D94-8D91-64BF9021E02D}" presName="hierChild5" presStyleCnt="0"/>
      <dgm:spPr/>
    </dgm:pt>
    <dgm:pt modelId="{4FA98D8B-5F28-4452-AB33-67B0FD392065}" type="pres">
      <dgm:prSet presAssocID="{DAF3A9A0-558D-4757-9F91-660800A9958B}" presName="Name37" presStyleLbl="parChTrans1D2" presStyleIdx="3" presStyleCnt="5"/>
      <dgm:spPr/>
    </dgm:pt>
    <dgm:pt modelId="{15B591F4-FC20-490C-8605-CF6495A6B258}" type="pres">
      <dgm:prSet presAssocID="{128EFC9F-48BD-4600-B94A-310B99FEA8B2}" presName="hierRoot2" presStyleCnt="0">
        <dgm:presLayoutVars>
          <dgm:hierBranch val="init"/>
        </dgm:presLayoutVars>
      </dgm:prSet>
      <dgm:spPr/>
    </dgm:pt>
    <dgm:pt modelId="{64339547-D4AE-4369-8E15-8EBC0C69B00E}" type="pres">
      <dgm:prSet presAssocID="{128EFC9F-48BD-4600-B94A-310B99FEA8B2}" presName="rootComposite" presStyleCnt="0"/>
      <dgm:spPr/>
    </dgm:pt>
    <dgm:pt modelId="{E12259B7-C0A3-4117-8CA9-84015331F658}" type="pres">
      <dgm:prSet presAssocID="{128EFC9F-48BD-4600-B94A-310B99FEA8B2}" presName="rootText" presStyleLbl="node2" presStyleIdx="3" presStyleCnt="4">
        <dgm:presLayoutVars>
          <dgm:chPref val="3"/>
        </dgm:presLayoutVars>
      </dgm:prSet>
      <dgm:spPr/>
    </dgm:pt>
    <dgm:pt modelId="{136CFF5F-A63C-442F-95AA-1A7B230EAF11}" type="pres">
      <dgm:prSet presAssocID="{128EFC9F-48BD-4600-B94A-310B99FEA8B2}" presName="rootConnector" presStyleLbl="node2" presStyleIdx="3" presStyleCnt="4"/>
      <dgm:spPr/>
    </dgm:pt>
    <dgm:pt modelId="{FA50CD00-2544-4ED2-AC54-A551A19B27B6}" type="pres">
      <dgm:prSet presAssocID="{128EFC9F-48BD-4600-B94A-310B99FEA8B2}" presName="hierChild4" presStyleCnt="0"/>
      <dgm:spPr/>
    </dgm:pt>
    <dgm:pt modelId="{9189E308-0028-47D2-A3C4-9AA4BCE0C159}" type="pres">
      <dgm:prSet presAssocID="{128EFC9F-48BD-4600-B94A-310B99FEA8B2}" presName="hierChild5" presStyleCnt="0"/>
      <dgm:spPr/>
    </dgm:pt>
    <dgm:pt modelId="{9A152DBE-4AEA-4B32-B263-BA14CF08D715}" type="pres">
      <dgm:prSet presAssocID="{12191BDD-E49F-4854-9C51-8F1A9838D1F2}" presName="hierChild3" presStyleCnt="0"/>
      <dgm:spPr/>
    </dgm:pt>
    <dgm:pt modelId="{42C23320-45E0-4ADC-A552-F78856BE212D}" type="pres">
      <dgm:prSet presAssocID="{EB99CC80-E43D-456C-A566-7F009A28E6D7}" presName="Name111" presStyleLbl="parChTrans1D2" presStyleIdx="4" presStyleCnt="5"/>
      <dgm:spPr/>
    </dgm:pt>
    <dgm:pt modelId="{88C48E80-1008-4430-8055-6E6EFA90C16C}" type="pres">
      <dgm:prSet presAssocID="{6C0101AC-209E-4016-A352-30E0ABBE979B}" presName="hierRoot3" presStyleCnt="0">
        <dgm:presLayoutVars>
          <dgm:hierBranch val="init"/>
        </dgm:presLayoutVars>
      </dgm:prSet>
      <dgm:spPr/>
    </dgm:pt>
    <dgm:pt modelId="{C821FD79-DF9E-44AA-B5EA-B81E9D30EE56}" type="pres">
      <dgm:prSet presAssocID="{6C0101AC-209E-4016-A352-30E0ABBE979B}" presName="rootComposite3" presStyleCnt="0"/>
      <dgm:spPr/>
    </dgm:pt>
    <dgm:pt modelId="{E70264EB-CAE5-4C89-BECE-2FE64AF2331C}" type="pres">
      <dgm:prSet presAssocID="{6C0101AC-209E-4016-A352-30E0ABBE979B}" presName="rootText3" presStyleLbl="asst1" presStyleIdx="0" presStyleCnt="1" custScaleX="181442">
        <dgm:presLayoutVars>
          <dgm:chPref val="3"/>
        </dgm:presLayoutVars>
      </dgm:prSet>
      <dgm:spPr/>
    </dgm:pt>
    <dgm:pt modelId="{A6DBA780-308B-420D-879B-CBDC295F21A5}" type="pres">
      <dgm:prSet presAssocID="{6C0101AC-209E-4016-A352-30E0ABBE979B}" presName="rootConnector3" presStyleLbl="asst1" presStyleIdx="0" presStyleCnt="1"/>
      <dgm:spPr/>
    </dgm:pt>
    <dgm:pt modelId="{B6CE3373-4808-4CBC-9A5B-24FFBFD6A835}" type="pres">
      <dgm:prSet presAssocID="{6C0101AC-209E-4016-A352-30E0ABBE979B}" presName="hierChild6" presStyleCnt="0"/>
      <dgm:spPr/>
    </dgm:pt>
    <dgm:pt modelId="{A9203B0F-4A99-47DD-AAAB-A500B3067A4E}" type="pres">
      <dgm:prSet presAssocID="{6C0101AC-209E-4016-A352-30E0ABBE979B}" presName="hierChild7" presStyleCnt="0"/>
      <dgm:spPr/>
    </dgm:pt>
    <dgm:pt modelId="{EE191E91-C2BC-4784-A230-0B5285371C80}" type="pres">
      <dgm:prSet presAssocID="{F63F64EB-2095-4D33-B363-86FA61915F2D}" presName="hierRoot1" presStyleCnt="0">
        <dgm:presLayoutVars>
          <dgm:hierBranch val="init"/>
        </dgm:presLayoutVars>
      </dgm:prSet>
      <dgm:spPr/>
    </dgm:pt>
    <dgm:pt modelId="{D81E4F3E-1357-4FAB-9087-A77A5D3C6E31}" type="pres">
      <dgm:prSet presAssocID="{F63F64EB-2095-4D33-B363-86FA61915F2D}" presName="rootComposite1" presStyleCnt="0"/>
      <dgm:spPr/>
    </dgm:pt>
    <dgm:pt modelId="{A8AB08CE-633C-40EA-9ED9-3A3E6A0DB99F}" type="pres">
      <dgm:prSet presAssocID="{F63F64EB-2095-4D33-B363-86FA61915F2D}" presName="rootText1" presStyleLbl="node0" presStyleIdx="1" presStyleCnt="2" custLinFactY="200000" custLinFactNeighborX="-42315" custLinFactNeighborY="233363">
        <dgm:presLayoutVars>
          <dgm:chPref val="3"/>
        </dgm:presLayoutVars>
      </dgm:prSet>
      <dgm:spPr/>
    </dgm:pt>
    <dgm:pt modelId="{991BF67E-7921-4544-9B9F-67A2904EC230}" type="pres">
      <dgm:prSet presAssocID="{F63F64EB-2095-4D33-B363-86FA61915F2D}" presName="rootConnector1" presStyleLbl="node1" presStyleIdx="0" presStyleCnt="0"/>
      <dgm:spPr/>
    </dgm:pt>
    <dgm:pt modelId="{43AC4CF5-BCCB-404D-AA16-C7711118FEC6}" type="pres">
      <dgm:prSet presAssocID="{F63F64EB-2095-4D33-B363-86FA61915F2D}" presName="hierChild2" presStyleCnt="0"/>
      <dgm:spPr/>
    </dgm:pt>
    <dgm:pt modelId="{89FDFDC4-59A6-4A68-81F7-83B0A3BFE80B}" type="pres">
      <dgm:prSet presAssocID="{F63F64EB-2095-4D33-B363-86FA61915F2D}" presName="hierChild3" presStyleCnt="0"/>
      <dgm:spPr/>
    </dgm:pt>
  </dgm:ptLst>
  <dgm:cxnLst>
    <dgm:cxn modelId="{5CB7FA01-6721-4A8B-B8DB-575D9022A272}" type="presOf" srcId="{E0369292-6CB2-4A44-B81A-BE7AC9C8BF1D}" destId="{10232AF9-0F70-4A94-8431-B38B0D7D01E6}" srcOrd="0" destOrd="0" presId="urn:microsoft.com/office/officeart/2005/8/layout/orgChart1"/>
    <dgm:cxn modelId="{28620B09-C47D-4DEE-82AD-E69EE31BA006}" srcId="{4ECAA66E-C301-43DA-85DA-36DABF7EE7B3}" destId="{12191BDD-E49F-4854-9C51-8F1A9838D1F2}" srcOrd="0" destOrd="0" parTransId="{7F1D60B0-0AE4-4447-A61C-D39EA2486DB9}" sibTransId="{A8EB3E71-56D8-4340-AC89-ECA7787C64D4}"/>
    <dgm:cxn modelId="{2D990B0B-19B7-41B8-AD93-6A09F86E90BA}" type="presOf" srcId="{128EFC9F-48BD-4600-B94A-310B99FEA8B2}" destId="{E12259B7-C0A3-4117-8CA9-84015331F658}" srcOrd="0" destOrd="0" presId="urn:microsoft.com/office/officeart/2005/8/layout/orgChart1"/>
    <dgm:cxn modelId="{3D8D551D-1612-4C6F-9DF2-AACA5EFD3BEB}" type="presOf" srcId="{A34A8BA7-7751-4D2C-822C-C22494A4F23F}" destId="{29984D90-E4D5-49AB-9077-1E29AEC31C09}" srcOrd="1" destOrd="0" presId="urn:microsoft.com/office/officeart/2005/8/layout/orgChart1"/>
    <dgm:cxn modelId="{BE26892A-D225-4E09-BDC3-FEBBDC61761E}" type="presOf" srcId="{F63F64EB-2095-4D33-B363-86FA61915F2D}" destId="{A8AB08CE-633C-40EA-9ED9-3A3E6A0DB99F}" srcOrd="0" destOrd="0" presId="urn:microsoft.com/office/officeart/2005/8/layout/orgChart1"/>
    <dgm:cxn modelId="{3898B02C-F7BB-4FCB-8434-EDCE55F38508}" type="presOf" srcId="{EED172FA-AF36-4F08-AFF0-9AA34DB67E87}" destId="{6AB53E63-B291-49C4-8CDD-FF3015926E42}" srcOrd="1" destOrd="0" presId="urn:microsoft.com/office/officeart/2005/8/layout/orgChart1"/>
    <dgm:cxn modelId="{12508231-A0C1-418B-B6C8-E1EC1E5A7E79}" type="presOf" srcId="{FCB327C1-3BE4-4044-AC70-BE003176189C}" destId="{3E004735-543B-44FA-8235-20ECE61B70E8}" srcOrd="0" destOrd="0" presId="urn:microsoft.com/office/officeart/2005/8/layout/orgChart1"/>
    <dgm:cxn modelId="{7D4B3260-E40B-4022-AA25-96FDAEF5657B}" type="presOf" srcId="{6C0101AC-209E-4016-A352-30E0ABBE979B}" destId="{E70264EB-CAE5-4C89-BECE-2FE64AF2331C}" srcOrd="0" destOrd="0" presId="urn:microsoft.com/office/officeart/2005/8/layout/orgChart1"/>
    <dgm:cxn modelId="{4EAF0E67-71A5-445F-8171-296287FA047E}" srcId="{12191BDD-E49F-4854-9C51-8F1A9838D1F2}" destId="{128EFC9F-48BD-4600-B94A-310B99FEA8B2}" srcOrd="4" destOrd="0" parTransId="{DAF3A9A0-558D-4757-9F91-660800A9958B}" sibTransId="{17B75FE4-5708-4835-9300-C44BD573DF9C}"/>
    <dgm:cxn modelId="{516A0F68-964D-4AA8-881A-FE2C9AE4308B}" srcId="{12191BDD-E49F-4854-9C51-8F1A9838D1F2}" destId="{6C0101AC-209E-4016-A352-30E0ABBE979B}" srcOrd="0" destOrd="0" parTransId="{EB99CC80-E43D-456C-A566-7F009A28E6D7}" sibTransId="{35711BC3-9EFA-4056-A54A-8549607C2B73}"/>
    <dgm:cxn modelId="{C7BD4578-2D0D-48C9-A290-244E5B1267BE}" type="presOf" srcId="{DAF3A9A0-558D-4757-9F91-660800A9958B}" destId="{4FA98D8B-5F28-4452-AB33-67B0FD392065}" srcOrd="0" destOrd="0" presId="urn:microsoft.com/office/officeart/2005/8/layout/orgChart1"/>
    <dgm:cxn modelId="{5A621B8A-637F-43B5-9560-B192A205659F}" type="presOf" srcId="{BF1BC27C-6099-4A2B-BAAF-5F3BB90A1DEB}" destId="{60C2E4B1-FF99-4274-9114-D3CFF9F51494}" srcOrd="0" destOrd="0" presId="urn:microsoft.com/office/officeart/2005/8/layout/orgChart1"/>
    <dgm:cxn modelId="{638E4F8A-54FE-4C3F-A289-2CB8A93FBA82}" type="presOf" srcId="{FAF77A6F-9365-4CFC-A36B-4B2337BF22FB}" destId="{F4A99AF5-7F09-41E9-8F00-6F7B0CFBAD0E}" srcOrd="0" destOrd="0" presId="urn:microsoft.com/office/officeart/2005/8/layout/orgChart1"/>
    <dgm:cxn modelId="{3A8D908E-D23C-4B8B-81E9-B7918FD62555}" type="presOf" srcId="{670D9CCB-2BCF-4D94-8D91-64BF9021E02D}" destId="{436FDFEA-7C9E-4428-A67F-259F9CFE0C63}" srcOrd="0" destOrd="0" presId="urn:microsoft.com/office/officeart/2005/8/layout/orgChart1"/>
    <dgm:cxn modelId="{E9AEBC8E-C3B3-4BAC-A6C3-DC70C91EF15B}" srcId="{12191BDD-E49F-4854-9C51-8F1A9838D1F2}" destId="{670D9CCB-2BCF-4D94-8D91-64BF9021E02D}" srcOrd="3" destOrd="0" parTransId="{FAF77A6F-9365-4CFC-A36B-4B2337BF22FB}" sibTransId="{B8E4F327-ADF8-4156-B3F8-E96C2C0CF5FA}"/>
    <dgm:cxn modelId="{F9A2AF98-74A7-4A17-8D69-38272854E2B5}" type="presOf" srcId="{12191BDD-E49F-4854-9C51-8F1A9838D1F2}" destId="{91123E2C-F10E-4A53-B1F9-E84336A79407}" srcOrd="0" destOrd="0" presId="urn:microsoft.com/office/officeart/2005/8/layout/orgChart1"/>
    <dgm:cxn modelId="{0C7FFAAA-9F0A-4DEB-9DE6-5B91F43ECA81}" type="presOf" srcId="{E0369292-6CB2-4A44-B81A-BE7AC9C8BF1D}" destId="{62A18036-8767-470A-8915-55BF5E61EA3D}" srcOrd="1" destOrd="0" presId="urn:microsoft.com/office/officeart/2005/8/layout/orgChart1"/>
    <dgm:cxn modelId="{C528F5B7-DC7E-4B0C-B17D-B8E1EA5B5764}" type="presOf" srcId="{EED172FA-AF36-4F08-AFF0-9AA34DB67E87}" destId="{6CF87243-3D67-43C1-B00F-AD8F25B652DF}" srcOrd="0" destOrd="0" presId="urn:microsoft.com/office/officeart/2005/8/layout/orgChart1"/>
    <dgm:cxn modelId="{6C2E91BD-389A-4707-A651-8EC133395037}" srcId="{12191BDD-E49F-4854-9C51-8F1A9838D1F2}" destId="{E0369292-6CB2-4A44-B81A-BE7AC9C8BF1D}" srcOrd="2" destOrd="0" parTransId="{E6CB0CBE-1FFC-43CC-885F-E020B2B3E046}" sibTransId="{E9471748-363E-410B-8F79-5FA6E0083167}"/>
    <dgm:cxn modelId="{C03061C6-8C88-4367-8FEE-75B08B11BA6F}" type="presOf" srcId="{12191BDD-E49F-4854-9C51-8F1A9838D1F2}" destId="{77B05C81-C9C6-4414-B3D5-22529BF0974E}" srcOrd="1" destOrd="0" presId="urn:microsoft.com/office/officeart/2005/8/layout/orgChart1"/>
    <dgm:cxn modelId="{50BC9CC7-BE4F-4BE0-88A8-953B6BDA9DDA}" type="presOf" srcId="{E6CB0CBE-1FFC-43CC-885F-E020B2B3E046}" destId="{944C6A85-8BD6-47D6-945C-DFE490AF6EFE}" srcOrd="0" destOrd="0" presId="urn:microsoft.com/office/officeart/2005/8/layout/orgChart1"/>
    <dgm:cxn modelId="{1F3CC6C7-2698-49AA-874B-63443ED95B9A}" srcId="{EED172FA-AF36-4F08-AFF0-9AA34DB67E87}" destId="{A34A8BA7-7751-4D2C-822C-C22494A4F23F}" srcOrd="0" destOrd="0" parTransId="{BF1BC27C-6099-4A2B-BAAF-5F3BB90A1DEB}" sibTransId="{9D0231AD-E76A-4D28-B108-1C74B7B52FAD}"/>
    <dgm:cxn modelId="{7A3E0BD5-9E79-4904-8CFC-E53C720E6DA2}" type="presOf" srcId="{670D9CCB-2BCF-4D94-8D91-64BF9021E02D}" destId="{86EB5FCB-3DCA-4B03-8BB3-3B56022EE823}" srcOrd="1" destOrd="0" presId="urn:microsoft.com/office/officeart/2005/8/layout/orgChart1"/>
    <dgm:cxn modelId="{7763D6D5-1699-48E8-987E-D8D44F4437C7}" type="presOf" srcId="{6C0101AC-209E-4016-A352-30E0ABBE979B}" destId="{A6DBA780-308B-420D-879B-CBDC295F21A5}" srcOrd="1" destOrd="0" presId="urn:microsoft.com/office/officeart/2005/8/layout/orgChart1"/>
    <dgm:cxn modelId="{CD85E4D5-1063-4C60-B1B7-148CCEC18D50}" type="presOf" srcId="{EB99CC80-E43D-456C-A566-7F009A28E6D7}" destId="{42C23320-45E0-4ADC-A552-F78856BE212D}" srcOrd="0" destOrd="0" presId="urn:microsoft.com/office/officeart/2005/8/layout/orgChart1"/>
    <dgm:cxn modelId="{669707DA-6462-4D67-8B2A-84E36E6B612F}" type="presOf" srcId="{F63F64EB-2095-4D33-B363-86FA61915F2D}" destId="{991BF67E-7921-4544-9B9F-67A2904EC230}" srcOrd="1" destOrd="0" presId="urn:microsoft.com/office/officeart/2005/8/layout/orgChart1"/>
    <dgm:cxn modelId="{67B617DA-50F2-45DA-AFAE-54CF3FC36571}" srcId="{4ECAA66E-C301-43DA-85DA-36DABF7EE7B3}" destId="{F63F64EB-2095-4D33-B363-86FA61915F2D}" srcOrd="1" destOrd="0" parTransId="{EC3DE937-D152-48BF-BAE4-C644AE33E4C8}" sibTransId="{262B300A-2832-4DBD-BB17-C1F28A5AB4E7}"/>
    <dgm:cxn modelId="{8927F5E6-A824-423F-9041-F2B5C44B50F0}" srcId="{12191BDD-E49F-4854-9C51-8F1A9838D1F2}" destId="{EED172FA-AF36-4F08-AFF0-9AA34DB67E87}" srcOrd="1" destOrd="0" parTransId="{FCB327C1-3BE4-4044-AC70-BE003176189C}" sibTransId="{65D2D558-F832-486D-A9F7-3BA39F6DE628}"/>
    <dgm:cxn modelId="{5A65D9E8-E1ED-4C55-9DA1-CA24ABEA3229}" type="presOf" srcId="{128EFC9F-48BD-4600-B94A-310B99FEA8B2}" destId="{136CFF5F-A63C-442F-95AA-1A7B230EAF11}" srcOrd="1" destOrd="0" presId="urn:microsoft.com/office/officeart/2005/8/layout/orgChart1"/>
    <dgm:cxn modelId="{D09282F2-8B5A-4FD9-9F64-389512FEBBF3}" type="presOf" srcId="{4ECAA66E-C301-43DA-85DA-36DABF7EE7B3}" destId="{CBD35729-6979-4643-A211-0C053060322E}" srcOrd="0" destOrd="0" presId="urn:microsoft.com/office/officeart/2005/8/layout/orgChart1"/>
    <dgm:cxn modelId="{F2E890FF-342A-41C1-9FC4-AB728FFABA64}" type="presOf" srcId="{A34A8BA7-7751-4D2C-822C-C22494A4F23F}" destId="{4494A84C-C010-415C-994C-16BE9546AB79}" srcOrd="0" destOrd="0" presId="urn:microsoft.com/office/officeart/2005/8/layout/orgChart1"/>
    <dgm:cxn modelId="{60B58BAD-24B8-48A3-8BCD-8892B6586F89}" type="presParOf" srcId="{CBD35729-6979-4643-A211-0C053060322E}" destId="{DC22E181-0D07-4770-A634-0F0234AF158E}" srcOrd="0" destOrd="0" presId="urn:microsoft.com/office/officeart/2005/8/layout/orgChart1"/>
    <dgm:cxn modelId="{8FD89B45-303E-40CA-9D80-679A2196750B}" type="presParOf" srcId="{DC22E181-0D07-4770-A634-0F0234AF158E}" destId="{A37811D2-73B0-4518-92F9-45A436018F86}" srcOrd="0" destOrd="0" presId="urn:microsoft.com/office/officeart/2005/8/layout/orgChart1"/>
    <dgm:cxn modelId="{4BFE488A-C90A-46DF-89F5-EA172E08E96B}" type="presParOf" srcId="{A37811D2-73B0-4518-92F9-45A436018F86}" destId="{91123E2C-F10E-4A53-B1F9-E84336A79407}" srcOrd="0" destOrd="0" presId="urn:microsoft.com/office/officeart/2005/8/layout/orgChart1"/>
    <dgm:cxn modelId="{14D80A41-4D0A-49D9-BC78-52286F0B0B6E}" type="presParOf" srcId="{A37811D2-73B0-4518-92F9-45A436018F86}" destId="{77B05C81-C9C6-4414-B3D5-22529BF0974E}" srcOrd="1" destOrd="0" presId="urn:microsoft.com/office/officeart/2005/8/layout/orgChart1"/>
    <dgm:cxn modelId="{3357CB8A-ADF9-4E73-8564-844A2756BE4D}" type="presParOf" srcId="{DC22E181-0D07-4770-A634-0F0234AF158E}" destId="{2F421A78-055E-4926-9638-70856D5A9CB5}" srcOrd="1" destOrd="0" presId="urn:microsoft.com/office/officeart/2005/8/layout/orgChart1"/>
    <dgm:cxn modelId="{2F78337D-AB45-4193-87D6-DD01E3AE19D3}" type="presParOf" srcId="{2F421A78-055E-4926-9638-70856D5A9CB5}" destId="{3E004735-543B-44FA-8235-20ECE61B70E8}" srcOrd="0" destOrd="0" presId="urn:microsoft.com/office/officeart/2005/8/layout/orgChart1"/>
    <dgm:cxn modelId="{E0825295-8307-46DC-8BF9-CD97451AFA2C}" type="presParOf" srcId="{2F421A78-055E-4926-9638-70856D5A9CB5}" destId="{AA06F8DB-3C0B-48FA-995C-3BB0260BA779}" srcOrd="1" destOrd="0" presId="urn:microsoft.com/office/officeart/2005/8/layout/orgChart1"/>
    <dgm:cxn modelId="{42F047AC-63E0-4128-849F-6D31DFC9AE02}" type="presParOf" srcId="{AA06F8DB-3C0B-48FA-995C-3BB0260BA779}" destId="{D92CB43E-A3A2-4671-8D33-3AA42682153C}" srcOrd="0" destOrd="0" presId="urn:microsoft.com/office/officeart/2005/8/layout/orgChart1"/>
    <dgm:cxn modelId="{5AB28C2B-9538-4C79-A4D6-BEB387CEA7E9}" type="presParOf" srcId="{D92CB43E-A3A2-4671-8D33-3AA42682153C}" destId="{6CF87243-3D67-43C1-B00F-AD8F25B652DF}" srcOrd="0" destOrd="0" presId="urn:microsoft.com/office/officeart/2005/8/layout/orgChart1"/>
    <dgm:cxn modelId="{93B8134E-77DC-4607-9699-E525B2F1CAF6}" type="presParOf" srcId="{D92CB43E-A3A2-4671-8D33-3AA42682153C}" destId="{6AB53E63-B291-49C4-8CDD-FF3015926E42}" srcOrd="1" destOrd="0" presId="urn:microsoft.com/office/officeart/2005/8/layout/orgChart1"/>
    <dgm:cxn modelId="{F71C6860-609E-4584-A748-E2ECE93440F1}" type="presParOf" srcId="{AA06F8DB-3C0B-48FA-995C-3BB0260BA779}" destId="{6043C02B-C7A6-40E8-87CD-1E53FFFF5206}" srcOrd="1" destOrd="0" presId="urn:microsoft.com/office/officeart/2005/8/layout/orgChart1"/>
    <dgm:cxn modelId="{C63339C0-ECA2-4DAF-863A-144525AFFE4A}" type="presParOf" srcId="{6043C02B-C7A6-40E8-87CD-1E53FFFF5206}" destId="{60C2E4B1-FF99-4274-9114-D3CFF9F51494}" srcOrd="0" destOrd="0" presId="urn:microsoft.com/office/officeart/2005/8/layout/orgChart1"/>
    <dgm:cxn modelId="{89BCDC48-702C-43BA-9AB4-992D2934796A}" type="presParOf" srcId="{6043C02B-C7A6-40E8-87CD-1E53FFFF5206}" destId="{527D2709-110F-4600-AE8B-DC3FF1D206EE}" srcOrd="1" destOrd="0" presId="urn:microsoft.com/office/officeart/2005/8/layout/orgChart1"/>
    <dgm:cxn modelId="{EDDECBC3-88F7-4A4B-9E00-96C07F5DF598}" type="presParOf" srcId="{527D2709-110F-4600-AE8B-DC3FF1D206EE}" destId="{F373B6EE-66F9-415F-A6EF-19233ECE20E9}" srcOrd="0" destOrd="0" presId="urn:microsoft.com/office/officeart/2005/8/layout/orgChart1"/>
    <dgm:cxn modelId="{4C1B2A28-568C-4434-9EB1-492812387FAF}" type="presParOf" srcId="{F373B6EE-66F9-415F-A6EF-19233ECE20E9}" destId="{4494A84C-C010-415C-994C-16BE9546AB79}" srcOrd="0" destOrd="0" presId="urn:microsoft.com/office/officeart/2005/8/layout/orgChart1"/>
    <dgm:cxn modelId="{46ADE690-B79E-49EE-B614-FA8BE5AF7A7B}" type="presParOf" srcId="{F373B6EE-66F9-415F-A6EF-19233ECE20E9}" destId="{29984D90-E4D5-49AB-9077-1E29AEC31C09}" srcOrd="1" destOrd="0" presId="urn:microsoft.com/office/officeart/2005/8/layout/orgChart1"/>
    <dgm:cxn modelId="{2209B288-CD4F-442C-AF29-E41CA5C2E653}" type="presParOf" srcId="{527D2709-110F-4600-AE8B-DC3FF1D206EE}" destId="{540A28CF-5D13-4AC3-A526-4FFACCEE238A}" srcOrd="1" destOrd="0" presId="urn:microsoft.com/office/officeart/2005/8/layout/orgChart1"/>
    <dgm:cxn modelId="{7002F9FB-58B1-4C0A-9124-7ECB95FBF7F9}" type="presParOf" srcId="{527D2709-110F-4600-AE8B-DC3FF1D206EE}" destId="{72FB7BBF-70EE-4B7E-8AB5-03DB6D1FE3D3}" srcOrd="2" destOrd="0" presId="urn:microsoft.com/office/officeart/2005/8/layout/orgChart1"/>
    <dgm:cxn modelId="{FC49D4C6-3D65-4D57-9DAC-CFFB53B751CB}" type="presParOf" srcId="{AA06F8DB-3C0B-48FA-995C-3BB0260BA779}" destId="{93B04660-CAE8-4C8B-910A-A304E85DDB06}" srcOrd="2" destOrd="0" presId="urn:microsoft.com/office/officeart/2005/8/layout/orgChart1"/>
    <dgm:cxn modelId="{559B533C-EE2B-4F93-8624-062835C4E7F1}" type="presParOf" srcId="{2F421A78-055E-4926-9638-70856D5A9CB5}" destId="{944C6A85-8BD6-47D6-945C-DFE490AF6EFE}" srcOrd="2" destOrd="0" presId="urn:microsoft.com/office/officeart/2005/8/layout/orgChart1"/>
    <dgm:cxn modelId="{B2DE0C0F-12D7-47C0-9E04-B8A7148ADD2F}" type="presParOf" srcId="{2F421A78-055E-4926-9638-70856D5A9CB5}" destId="{E8D5DB3F-E69F-438B-8F8B-F4D15F5ACDCF}" srcOrd="3" destOrd="0" presId="urn:microsoft.com/office/officeart/2005/8/layout/orgChart1"/>
    <dgm:cxn modelId="{D6FF8E48-561E-40EA-A4A3-C989AA2C4162}" type="presParOf" srcId="{E8D5DB3F-E69F-438B-8F8B-F4D15F5ACDCF}" destId="{4346AB87-C3A0-489C-95D5-5F9AB0CAB480}" srcOrd="0" destOrd="0" presId="urn:microsoft.com/office/officeart/2005/8/layout/orgChart1"/>
    <dgm:cxn modelId="{DDE5E896-1E1F-41EC-AFDE-28EA537116E8}" type="presParOf" srcId="{4346AB87-C3A0-489C-95D5-5F9AB0CAB480}" destId="{10232AF9-0F70-4A94-8431-B38B0D7D01E6}" srcOrd="0" destOrd="0" presId="urn:microsoft.com/office/officeart/2005/8/layout/orgChart1"/>
    <dgm:cxn modelId="{348EA9CC-4830-462F-A341-B28061F2204E}" type="presParOf" srcId="{4346AB87-C3A0-489C-95D5-5F9AB0CAB480}" destId="{62A18036-8767-470A-8915-55BF5E61EA3D}" srcOrd="1" destOrd="0" presId="urn:microsoft.com/office/officeart/2005/8/layout/orgChart1"/>
    <dgm:cxn modelId="{E36F3562-436E-493E-958F-6F78228085AA}" type="presParOf" srcId="{E8D5DB3F-E69F-438B-8F8B-F4D15F5ACDCF}" destId="{E20DA34B-0B54-428E-AF2D-A1479A865A78}" srcOrd="1" destOrd="0" presId="urn:microsoft.com/office/officeart/2005/8/layout/orgChart1"/>
    <dgm:cxn modelId="{E9DB1AB7-30C4-4A50-8DE1-E9BB8C4A0908}" type="presParOf" srcId="{E8D5DB3F-E69F-438B-8F8B-F4D15F5ACDCF}" destId="{58E4E129-C9B2-419E-88E3-81E3175718D5}" srcOrd="2" destOrd="0" presId="urn:microsoft.com/office/officeart/2005/8/layout/orgChart1"/>
    <dgm:cxn modelId="{00EB9A60-419D-45FE-B834-BD6409234947}" type="presParOf" srcId="{2F421A78-055E-4926-9638-70856D5A9CB5}" destId="{F4A99AF5-7F09-41E9-8F00-6F7B0CFBAD0E}" srcOrd="4" destOrd="0" presId="urn:microsoft.com/office/officeart/2005/8/layout/orgChart1"/>
    <dgm:cxn modelId="{8B2F3F9E-6D1B-4909-8522-54840D16DD52}" type="presParOf" srcId="{2F421A78-055E-4926-9638-70856D5A9CB5}" destId="{E0783A12-04CF-40AB-B815-FA70FB7EAE21}" srcOrd="5" destOrd="0" presId="urn:microsoft.com/office/officeart/2005/8/layout/orgChart1"/>
    <dgm:cxn modelId="{833442C1-3C9E-47FF-9F90-EBE02856C2EE}" type="presParOf" srcId="{E0783A12-04CF-40AB-B815-FA70FB7EAE21}" destId="{53710CED-4FCA-40E9-BE79-92C247EC0812}" srcOrd="0" destOrd="0" presId="urn:microsoft.com/office/officeart/2005/8/layout/orgChart1"/>
    <dgm:cxn modelId="{5FE929B8-EC41-4177-9A89-F1DFFD4DE711}" type="presParOf" srcId="{53710CED-4FCA-40E9-BE79-92C247EC0812}" destId="{436FDFEA-7C9E-4428-A67F-259F9CFE0C63}" srcOrd="0" destOrd="0" presId="urn:microsoft.com/office/officeart/2005/8/layout/orgChart1"/>
    <dgm:cxn modelId="{C38D9FA7-6287-4DC5-B686-F134EA53E941}" type="presParOf" srcId="{53710CED-4FCA-40E9-BE79-92C247EC0812}" destId="{86EB5FCB-3DCA-4B03-8BB3-3B56022EE823}" srcOrd="1" destOrd="0" presId="urn:microsoft.com/office/officeart/2005/8/layout/orgChart1"/>
    <dgm:cxn modelId="{BC94E555-240B-40AD-BEF9-B66A4EAF6723}" type="presParOf" srcId="{E0783A12-04CF-40AB-B815-FA70FB7EAE21}" destId="{4AF5D18B-564C-4FA3-A186-752B683A8A9C}" srcOrd="1" destOrd="0" presId="urn:microsoft.com/office/officeart/2005/8/layout/orgChart1"/>
    <dgm:cxn modelId="{04341087-8BEA-4ECF-81B9-68653E86B027}" type="presParOf" srcId="{E0783A12-04CF-40AB-B815-FA70FB7EAE21}" destId="{FA8CEC45-9974-42DC-AFAE-C8F4752A6E74}" srcOrd="2" destOrd="0" presId="urn:microsoft.com/office/officeart/2005/8/layout/orgChart1"/>
    <dgm:cxn modelId="{8B022F53-BFC9-414E-9574-797408986742}" type="presParOf" srcId="{2F421A78-055E-4926-9638-70856D5A9CB5}" destId="{4FA98D8B-5F28-4452-AB33-67B0FD392065}" srcOrd="6" destOrd="0" presId="urn:microsoft.com/office/officeart/2005/8/layout/orgChart1"/>
    <dgm:cxn modelId="{E77D5008-5BFC-47C7-A09D-21FCBC6213BD}" type="presParOf" srcId="{2F421A78-055E-4926-9638-70856D5A9CB5}" destId="{15B591F4-FC20-490C-8605-CF6495A6B258}" srcOrd="7" destOrd="0" presId="urn:microsoft.com/office/officeart/2005/8/layout/orgChart1"/>
    <dgm:cxn modelId="{6B975754-B354-4A74-AFF5-DDB614B839D7}" type="presParOf" srcId="{15B591F4-FC20-490C-8605-CF6495A6B258}" destId="{64339547-D4AE-4369-8E15-8EBC0C69B00E}" srcOrd="0" destOrd="0" presId="urn:microsoft.com/office/officeart/2005/8/layout/orgChart1"/>
    <dgm:cxn modelId="{B6C7405A-E9D4-4ABB-8C4A-C16A79CDBDAA}" type="presParOf" srcId="{64339547-D4AE-4369-8E15-8EBC0C69B00E}" destId="{E12259B7-C0A3-4117-8CA9-84015331F658}" srcOrd="0" destOrd="0" presId="urn:microsoft.com/office/officeart/2005/8/layout/orgChart1"/>
    <dgm:cxn modelId="{754D06BA-9778-4BF4-909A-3A7C5741BE77}" type="presParOf" srcId="{64339547-D4AE-4369-8E15-8EBC0C69B00E}" destId="{136CFF5F-A63C-442F-95AA-1A7B230EAF11}" srcOrd="1" destOrd="0" presId="urn:microsoft.com/office/officeart/2005/8/layout/orgChart1"/>
    <dgm:cxn modelId="{311E9754-1195-4A42-9D16-6D95428B7452}" type="presParOf" srcId="{15B591F4-FC20-490C-8605-CF6495A6B258}" destId="{FA50CD00-2544-4ED2-AC54-A551A19B27B6}" srcOrd="1" destOrd="0" presId="urn:microsoft.com/office/officeart/2005/8/layout/orgChart1"/>
    <dgm:cxn modelId="{18C266CB-00AD-4D34-BE88-FC3DD6452665}" type="presParOf" srcId="{15B591F4-FC20-490C-8605-CF6495A6B258}" destId="{9189E308-0028-47D2-A3C4-9AA4BCE0C159}" srcOrd="2" destOrd="0" presId="urn:microsoft.com/office/officeart/2005/8/layout/orgChart1"/>
    <dgm:cxn modelId="{F33B2A0B-829E-4574-A1DD-AA0278B7B5A2}" type="presParOf" srcId="{DC22E181-0D07-4770-A634-0F0234AF158E}" destId="{9A152DBE-4AEA-4B32-B263-BA14CF08D715}" srcOrd="2" destOrd="0" presId="urn:microsoft.com/office/officeart/2005/8/layout/orgChart1"/>
    <dgm:cxn modelId="{B185AA0F-6CF6-4262-84A3-470B2265D37A}" type="presParOf" srcId="{9A152DBE-4AEA-4B32-B263-BA14CF08D715}" destId="{42C23320-45E0-4ADC-A552-F78856BE212D}" srcOrd="0" destOrd="0" presId="urn:microsoft.com/office/officeart/2005/8/layout/orgChart1"/>
    <dgm:cxn modelId="{4859514F-9A52-4910-8ADE-D764F9081555}" type="presParOf" srcId="{9A152DBE-4AEA-4B32-B263-BA14CF08D715}" destId="{88C48E80-1008-4430-8055-6E6EFA90C16C}" srcOrd="1" destOrd="0" presId="urn:microsoft.com/office/officeart/2005/8/layout/orgChart1"/>
    <dgm:cxn modelId="{5BBF01E9-F7DC-4737-8CBD-8436BD98AF7B}" type="presParOf" srcId="{88C48E80-1008-4430-8055-6E6EFA90C16C}" destId="{C821FD79-DF9E-44AA-B5EA-B81E9D30EE56}" srcOrd="0" destOrd="0" presId="urn:microsoft.com/office/officeart/2005/8/layout/orgChart1"/>
    <dgm:cxn modelId="{5DC612A5-CF30-4FCE-9B28-22B8BF5DED2D}" type="presParOf" srcId="{C821FD79-DF9E-44AA-B5EA-B81E9D30EE56}" destId="{E70264EB-CAE5-4C89-BECE-2FE64AF2331C}" srcOrd="0" destOrd="0" presId="urn:microsoft.com/office/officeart/2005/8/layout/orgChart1"/>
    <dgm:cxn modelId="{C87CF753-7B64-4EB2-8814-4B46516FBAF5}" type="presParOf" srcId="{C821FD79-DF9E-44AA-B5EA-B81E9D30EE56}" destId="{A6DBA780-308B-420D-879B-CBDC295F21A5}" srcOrd="1" destOrd="0" presId="urn:microsoft.com/office/officeart/2005/8/layout/orgChart1"/>
    <dgm:cxn modelId="{40CB418B-9850-473A-8F61-CD43176D6E6C}" type="presParOf" srcId="{88C48E80-1008-4430-8055-6E6EFA90C16C}" destId="{B6CE3373-4808-4CBC-9A5B-24FFBFD6A835}" srcOrd="1" destOrd="0" presId="urn:microsoft.com/office/officeart/2005/8/layout/orgChart1"/>
    <dgm:cxn modelId="{0A07ADAB-58FA-46E8-BBDF-0E0CAED3CF20}" type="presParOf" srcId="{88C48E80-1008-4430-8055-6E6EFA90C16C}" destId="{A9203B0F-4A99-47DD-AAAB-A500B3067A4E}" srcOrd="2" destOrd="0" presId="urn:microsoft.com/office/officeart/2005/8/layout/orgChart1"/>
    <dgm:cxn modelId="{CB6B5DD5-EC8D-4DF4-B850-AB312B8D9581}" type="presParOf" srcId="{CBD35729-6979-4643-A211-0C053060322E}" destId="{EE191E91-C2BC-4784-A230-0B5285371C80}" srcOrd="1" destOrd="0" presId="urn:microsoft.com/office/officeart/2005/8/layout/orgChart1"/>
    <dgm:cxn modelId="{534CDA77-5AEE-4FFC-97FC-E51326846211}" type="presParOf" srcId="{EE191E91-C2BC-4784-A230-0B5285371C80}" destId="{D81E4F3E-1357-4FAB-9087-A77A5D3C6E31}" srcOrd="0" destOrd="0" presId="urn:microsoft.com/office/officeart/2005/8/layout/orgChart1"/>
    <dgm:cxn modelId="{5224EFCA-900A-4B5A-8CB3-745678B79E08}" type="presParOf" srcId="{D81E4F3E-1357-4FAB-9087-A77A5D3C6E31}" destId="{A8AB08CE-633C-40EA-9ED9-3A3E6A0DB99F}" srcOrd="0" destOrd="0" presId="urn:microsoft.com/office/officeart/2005/8/layout/orgChart1"/>
    <dgm:cxn modelId="{0A086E48-B821-4760-B45C-63FF2780C69A}" type="presParOf" srcId="{D81E4F3E-1357-4FAB-9087-A77A5D3C6E31}" destId="{991BF67E-7921-4544-9B9F-67A2904EC230}" srcOrd="1" destOrd="0" presId="urn:microsoft.com/office/officeart/2005/8/layout/orgChart1"/>
    <dgm:cxn modelId="{52298E02-C506-4BF1-8E72-6283992E041F}" type="presParOf" srcId="{EE191E91-C2BC-4784-A230-0B5285371C80}" destId="{43AC4CF5-BCCB-404D-AA16-C7711118FEC6}" srcOrd="1" destOrd="0" presId="urn:microsoft.com/office/officeart/2005/8/layout/orgChart1"/>
    <dgm:cxn modelId="{A5DEF059-5A59-4568-9698-324BD8D6D25F}" type="presParOf" srcId="{EE191E91-C2BC-4784-A230-0B5285371C80}" destId="{89FDFDC4-59A6-4A68-81F7-83B0A3BFE8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B32D77-96A1-47FF-94FB-6243A4E18576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7E8F74-7B43-4592-8360-727C7C5846B6}">
      <dgm:prSet phldrT="[Текст]"/>
      <dgm:spPr/>
      <dgm:t>
        <a:bodyPr/>
        <a:lstStyle/>
        <a:p>
          <a:r>
            <a:rPr lang="ru-RU" dirty="0"/>
            <a:t>01.07-15.07</a:t>
          </a:r>
        </a:p>
      </dgm:t>
    </dgm:pt>
    <dgm:pt modelId="{807DF814-19A0-4A3D-B5B1-F5699B4DA0EC}" type="parTrans" cxnId="{EEEEFF81-C02A-44CC-9A14-D3469468F51E}">
      <dgm:prSet/>
      <dgm:spPr/>
      <dgm:t>
        <a:bodyPr/>
        <a:lstStyle/>
        <a:p>
          <a:endParaRPr lang="ru-RU"/>
        </a:p>
      </dgm:t>
    </dgm:pt>
    <dgm:pt modelId="{AF9E8718-F56E-49FC-8AEE-99E5A80E97D4}" type="sibTrans" cxnId="{EEEEFF81-C02A-44CC-9A14-D3469468F51E}">
      <dgm:prSet/>
      <dgm:spPr/>
      <dgm:t>
        <a:bodyPr/>
        <a:lstStyle/>
        <a:p>
          <a:endParaRPr lang="ru-RU"/>
        </a:p>
      </dgm:t>
    </dgm:pt>
    <dgm:pt modelId="{8504FF66-44ED-435B-AD68-F23C0E2BAA55}">
      <dgm:prSet phldrT="[Текст]" custT="1"/>
      <dgm:spPr/>
      <dgm:t>
        <a:bodyPr/>
        <a:lstStyle/>
        <a:p>
          <a:pPr algn="ctr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рабочей группы, формирование запроса, оформление проектной заявки</a:t>
          </a:r>
        </a:p>
      </dgm:t>
    </dgm:pt>
    <dgm:pt modelId="{6C5FB9BE-F20F-47AB-9BE8-1D73454EC7DF}" type="parTrans" cxnId="{9730AF0C-1657-49BB-8832-7CD02A2240EF}">
      <dgm:prSet/>
      <dgm:spPr/>
      <dgm:t>
        <a:bodyPr/>
        <a:lstStyle/>
        <a:p>
          <a:endParaRPr lang="ru-RU"/>
        </a:p>
      </dgm:t>
    </dgm:pt>
    <dgm:pt modelId="{EE8E93D8-C4CC-4844-969A-19A61C873DD4}" type="sibTrans" cxnId="{9730AF0C-1657-49BB-8832-7CD02A2240EF}">
      <dgm:prSet/>
      <dgm:spPr/>
      <dgm:t>
        <a:bodyPr/>
        <a:lstStyle/>
        <a:p>
          <a:endParaRPr lang="ru-RU"/>
        </a:p>
      </dgm:t>
    </dgm:pt>
    <dgm:pt modelId="{E135C732-F688-438F-9059-308C2B10C079}">
      <dgm:prSet phldrT="[Текст]"/>
      <dgm:spPr/>
      <dgm:t>
        <a:bodyPr/>
        <a:lstStyle/>
        <a:p>
          <a:r>
            <a:rPr lang="ru-RU" dirty="0"/>
            <a:t>16.07-31.07</a:t>
          </a:r>
        </a:p>
      </dgm:t>
    </dgm:pt>
    <dgm:pt modelId="{01D7F906-1D06-4E3A-B5FD-0E767911A50C}" type="parTrans" cxnId="{6A297804-8B48-46BA-80C2-4E67003D3CEC}">
      <dgm:prSet/>
      <dgm:spPr/>
      <dgm:t>
        <a:bodyPr/>
        <a:lstStyle/>
        <a:p>
          <a:endParaRPr lang="ru-RU"/>
        </a:p>
      </dgm:t>
    </dgm:pt>
    <dgm:pt modelId="{55292730-24CA-4882-9738-072EC5FBCEC0}" type="sibTrans" cxnId="{6A297804-8B48-46BA-80C2-4E67003D3CEC}">
      <dgm:prSet/>
      <dgm:spPr/>
      <dgm:t>
        <a:bodyPr/>
        <a:lstStyle/>
        <a:p>
          <a:endParaRPr lang="ru-RU"/>
        </a:p>
      </dgm:t>
    </dgm:pt>
    <dgm:pt modelId="{4251C68D-6840-4E04-86AF-F7D236745140}">
      <dgm:prSet phldrT="[Текст]" custT="1"/>
      <dgm:spPr/>
      <dgm:t>
        <a:bodyPr/>
        <a:lstStyle/>
        <a:p>
          <a:pPr algn="ctr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существующих производственных процессов</a:t>
          </a:r>
        </a:p>
      </dgm:t>
    </dgm:pt>
    <dgm:pt modelId="{7ACA3FEC-AA8C-4278-A579-F32F3D990F25}" type="parTrans" cxnId="{EFAFF350-EAE7-4A2D-876C-2034D5280F8D}">
      <dgm:prSet/>
      <dgm:spPr/>
      <dgm:t>
        <a:bodyPr/>
        <a:lstStyle/>
        <a:p>
          <a:endParaRPr lang="ru-RU"/>
        </a:p>
      </dgm:t>
    </dgm:pt>
    <dgm:pt modelId="{DB22DD63-7502-438D-ABF6-F9845717840A}" type="sibTrans" cxnId="{EFAFF350-EAE7-4A2D-876C-2034D5280F8D}">
      <dgm:prSet/>
      <dgm:spPr/>
      <dgm:t>
        <a:bodyPr/>
        <a:lstStyle/>
        <a:p>
          <a:endParaRPr lang="ru-RU"/>
        </a:p>
      </dgm:t>
    </dgm:pt>
    <dgm:pt modelId="{E17C8A49-053A-49AE-887B-BE491A17DFAE}">
      <dgm:prSet phldrT="[Текст]"/>
      <dgm:spPr/>
      <dgm:t>
        <a:bodyPr/>
        <a:lstStyle/>
        <a:p>
          <a:r>
            <a:rPr lang="ru-RU" dirty="0"/>
            <a:t>01.08-21.08</a:t>
          </a:r>
        </a:p>
      </dgm:t>
    </dgm:pt>
    <dgm:pt modelId="{49D84E9B-3877-4F48-8C5D-154F23858DB5}" type="parTrans" cxnId="{F965FB1A-CBAE-4556-96D3-33A94E9A7428}">
      <dgm:prSet/>
      <dgm:spPr/>
      <dgm:t>
        <a:bodyPr/>
        <a:lstStyle/>
        <a:p>
          <a:endParaRPr lang="ru-RU"/>
        </a:p>
      </dgm:t>
    </dgm:pt>
    <dgm:pt modelId="{DE5FE30F-2677-47B5-B190-06A0C8776DBB}" type="sibTrans" cxnId="{F965FB1A-CBAE-4556-96D3-33A94E9A7428}">
      <dgm:prSet/>
      <dgm:spPr/>
      <dgm:t>
        <a:bodyPr/>
        <a:lstStyle/>
        <a:p>
          <a:endParaRPr lang="ru-RU"/>
        </a:p>
      </dgm:t>
    </dgm:pt>
    <dgm:pt modelId="{77EC6843-2603-42E2-AB71-AEBAE4D35283}">
      <dgm:prSet phldrT="[Текст]" custT="1"/>
      <dgm:spPr/>
      <dgm:t>
        <a:bodyPr/>
        <a:lstStyle/>
        <a:p>
          <a:pPr algn="ctr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модели установщика в рамках выделенного бюджета</a:t>
          </a:r>
        </a:p>
      </dgm:t>
    </dgm:pt>
    <dgm:pt modelId="{0A13300C-EE0B-47C1-A95C-17B4473F2E84}" type="parTrans" cxnId="{D0DF1E23-1BC7-4897-9FB5-94B34BB388F4}">
      <dgm:prSet/>
      <dgm:spPr/>
      <dgm:t>
        <a:bodyPr/>
        <a:lstStyle/>
        <a:p>
          <a:endParaRPr lang="ru-RU"/>
        </a:p>
      </dgm:t>
    </dgm:pt>
    <dgm:pt modelId="{24CC7C1C-3F8B-4B6F-8BC7-1F18D8F41ED3}" type="sibTrans" cxnId="{D0DF1E23-1BC7-4897-9FB5-94B34BB388F4}">
      <dgm:prSet/>
      <dgm:spPr/>
      <dgm:t>
        <a:bodyPr/>
        <a:lstStyle/>
        <a:p>
          <a:endParaRPr lang="ru-RU"/>
        </a:p>
      </dgm:t>
    </dgm:pt>
    <dgm:pt modelId="{391061AB-312B-4A4F-B55D-41880CD1E817}">
      <dgm:prSet phldrT="[Текст]"/>
      <dgm:spPr/>
      <dgm:t>
        <a:bodyPr/>
        <a:lstStyle/>
        <a:p>
          <a:r>
            <a:rPr lang="ru-RU" dirty="0"/>
            <a:t>15.08-21.08</a:t>
          </a:r>
        </a:p>
      </dgm:t>
    </dgm:pt>
    <dgm:pt modelId="{F2A049D6-F6E1-49D5-8E30-4FCF67FD346A}" type="parTrans" cxnId="{637282F8-CFF1-4FC1-85A9-8127D1F2A1C1}">
      <dgm:prSet/>
      <dgm:spPr/>
      <dgm:t>
        <a:bodyPr/>
        <a:lstStyle/>
        <a:p>
          <a:endParaRPr lang="ru-RU"/>
        </a:p>
      </dgm:t>
    </dgm:pt>
    <dgm:pt modelId="{3EAB12C8-D0CB-4A61-BEAF-C6E5409EAB8D}" type="sibTrans" cxnId="{637282F8-CFF1-4FC1-85A9-8127D1F2A1C1}">
      <dgm:prSet/>
      <dgm:spPr/>
      <dgm:t>
        <a:bodyPr/>
        <a:lstStyle/>
        <a:p>
          <a:endParaRPr lang="ru-RU"/>
        </a:p>
      </dgm:t>
    </dgm:pt>
    <dgm:pt modelId="{3DEAA4F5-8543-4176-816C-4B15DAA15275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подготовка проекта реконструкции участка поверхностного монтажа и склада материалов</a:t>
          </a:r>
        </a:p>
      </dgm:t>
    </dgm:pt>
    <dgm:pt modelId="{4BCCE904-C9BF-41DB-83CE-9A94478DE02F}" type="parTrans" cxnId="{DAE5BE93-872C-48DF-9A18-F5EE6589A997}">
      <dgm:prSet/>
      <dgm:spPr/>
      <dgm:t>
        <a:bodyPr/>
        <a:lstStyle/>
        <a:p>
          <a:endParaRPr lang="ru-RU"/>
        </a:p>
      </dgm:t>
    </dgm:pt>
    <dgm:pt modelId="{1A83E556-FF2D-4C32-8EBA-6DE9F26E20C4}" type="sibTrans" cxnId="{DAE5BE93-872C-48DF-9A18-F5EE6589A997}">
      <dgm:prSet/>
      <dgm:spPr/>
      <dgm:t>
        <a:bodyPr/>
        <a:lstStyle/>
        <a:p>
          <a:endParaRPr lang="ru-RU"/>
        </a:p>
      </dgm:t>
    </dgm:pt>
    <dgm:pt modelId="{1C06A21E-2E4D-4248-BDD0-A20512FB56D0}">
      <dgm:prSet/>
      <dgm:spPr/>
      <dgm:t>
        <a:bodyPr/>
        <a:lstStyle/>
        <a:p>
          <a:r>
            <a:rPr lang="ru-RU" dirty="0"/>
            <a:t>22.08-28.08</a:t>
          </a:r>
        </a:p>
      </dgm:t>
    </dgm:pt>
    <dgm:pt modelId="{FB650DC0-7435-4CA3-B496-CF71CBAF2D86}" type="parTrans" cxnId="{0BA4EFC8-3C83-450C-A51A-753DDF089CBA}">
      <dgm:prSet/>
      <dgm:spPr/>
      <dgm:t>
        <a:bodyPr/>
        <a:lstStyle/>
        <a:p>
          <a:endParaRPr lang="ru-RU"/>
        </a:p>
      </dgm:t>
    </dgm:pt>
    <dgm:pt modelId="{13E6C199-061C-4900-B115-D0633956D853}" type="sibTrans" cxnId="{0BA4EFC8-3C83-450C-A51A-753DDF089CBA}">
      <dgm:prSet/>
      <dgm:spPr/>
      <dgm:t>
        <a:bodyPr/>
        <a:lstStyle/>
        <a:p>
          <a:endParaRPr lang="ru-RU"/>
        </a:p>
      </dgm:t>
    </dgm:pt>
    <dgm:pt modelId="{6565CA1A-1DC0-4138-A529-9AD42DF57721}">
      <dgm:prSet custT="1"/>
      <dgm:spPr/>
      <dgm:t>
        <a:bodyPr/>
        <a:lstStyle/>
        <a:p>
          <a:pPr algn="ctr"/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Поиск поставщика оборудования</a:t>
          </a:r>
        </a:p>
      </dgm:t>
    </dgm:pt>
    <dgm:pt modelId="{A506662E-F1A0-4270-B03F-A3412B6A68B1}" type="parTrans" cxnId="{CBEB2BBA-8F08-41AD-BCC8-F5093D333FA6}">
      <dgm:prSet/>
      <dgm:spPr/>
      <dgm:t>
        <a:bodyPr/>
        <a:lstStyle/>
        <a:p>
          <a:endParaRPr lang="ru-RU"/>
        </a:p>
      </dgm:t>
    </dgm:pt>
    <dgm:pt modelId="{EE4DA165-777F-475D-BE3A-0FF5AD805912}" type="sibTrans" cxnId="{CBEB2BBA-8F08-41AD-BCC8-F5093D333FA6}">
      <dgm:prSet/>
      <dgm:spPr/>
      <dgm:t>
        <a:bodyPr/>
        <a:lstStyle/>
        <a:p>
          <a:endParaRPr lang="ru-RU"/>
        </a:p>
      </dgm:t>
    </dgm:pt>
    <dgm:pt modelId="{E3182C9C-B017-488A-B538-9D61561249B6}" type="pres">
      <dgm:prSet presAssocID="{EBB32D77-96A1-47FF-94FB-6243A4E18576}" presName="Name0" presStyleCnt="0">
        <dgm:presLayoutVars>
          <dgm:dir/>
          <dgm:animLvl val="lvl"/>
          <dgm:resizeHandles val="exact"/>
        </dgm:presLayoutVars>
      </dgm:prSet>
      <dgm:spPr/>
    </dgm:pt>
    <dgm:pt modelId="{DC4F1722-7767-4E3B-B21A-8C99C76BD061}" type="pres">
      <dgm:prSet presAssocID="{EBB32D77-96A1-47FF-94FB-6243A4E18576}" presName="tSp" presStyleCnt="0"/>
      <dgm:spPr/>
    </dgm:pt>
    <dgm:pt modelId="{6265FC18-FCF7-4002-AE40-FC1204FE27E6}" type="pres">
      <dgm:prSet presAssocID="{EBB32D77-96A1-47FF-94FB-6243A4E18576}" presName="bSp" presStyleCnt="0"/>
      <dgm:spPr/>
    </dgm:pt>
    <dgm:pt modelId="{A195F103-A1E6-4A7F-A04B-1E718CBBDD30}" type="pres">
      <dgm:prSet presAssocID="{EBB32D77-96A1-47FF-94FB-6243A4E18576}" presName="process" presStyleCnt="0"/>
      <dgm:spPr/>
    </dgm:pt>
    <dgm:pt modelId="{46FBD3BD-78B4-4EB0-8850-6A1B462DD382}" type="pres">
      <dgm:prSet presAssocID="{D37E8F74-7B43-4592-8360-727C7C5846B6}" presName="composite1" presStyleCnt="0"/>
      <dgm:spPr/>
    </dgm:pt>
    <dgm:pt modelId="{1856C65A-BC0F-43AF-91E5-C58E57D5FC46}" type="pres">
      <dgm:prSet presAssocID="{D37E8F74-7B43-4592-8360-727C7C5846B6}" presName="dummyNode1" presStyleLbl="node1" presStyleIdx="0" presStyleCnt="5"/>
      <dgm:spPr/>
    </dgm:pt>
    <dgm:pt modelId="{FF15DBC9-3648-4663-B7E3-B10306B62CB3}" type="pres">
      <dgm:prSet presAssocID="{D37E8F74-7B43-4592-8360-727C7C5846B6}" presName="childNode1" presStyleLbl="bgAcc1" presStyleIdx="0" presStyleCnt="5">
        <dgm:presLayoutVars>
          <dgm:bulletEnabled val="1"/>
        </dgm:presLayoutVars>
      </dgm:prSet>
      <dgm:spPr/>
    </dgm:pt>
    <dgm:pt modelId="{F9544774-6F2A-4E16-A4F2-E45E3D13F68C}" type="pres">
      <dgm:prSet presAssocID="{D37E8F74-7B43-4592-8360-727C7C5846B6}" presName="childNode1tx" presStyleLbl="bgAcc1" presStyleIdx="0" presStyleCnt="5">
        <dgm:presLayoutVars>
          <dgm:bulletEnabled val="1"/>
        </dgm:presLayoutVars>
      </dgm:prSet>
      <dgm:spPr/>
    </dgm:pt>
    <dgm:pt modelId="{D9D96B24-9D9F-4E3A-BFB1-FCE9076495F2}" type="pres">
      <dgm:prSet presAssocID="{D37E8F74-7B43-4592-8360-727C7C5846B6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EDC51498-792A-4F79-8D6F-213DB87EF0ED}" type="pres">
      <dgm:prSet presAssocID="{D37E8F74-7B43-4592-8360-727C7C5846B6}" presName="connSite1" presStyleCnt="0"/>
      <dgm:spPr/>
    </dgm:pt>
    <dgm:pt modelId="{418C289D-D38B-412C-9DA7-479B8F333EEE}" type="pres">
      <dgm:prSet presAssocID="{AF9E8718-F56E-49FC-8AEE-99E5A80E97D4}" presName="Name9" presStyleLbl="sibTrans2D1" presStyleIdx="0" presStyleCnt="4"/>
      <dgm:spPr/>
    </dgm:pt>
    <dgm:pt modelId="{EEDE8631-5E83-4AD5-9A60-3352E73E5F77}" type="pres">
      <dgm:prSet presAssocID="{E135C732-F688-438F-9059-308C2B10C079}" presName="composite2" presStyleCnt="0"/>
      <dgm:spPr/>
    </dgm:pt>
    <dgm:pt modelId="{9AF1813D-F3D9-4D9C-BD46-17C2CB5D8221}" type="pres">
      <dgm:prSet presAssocID="{E135C732-F688-438F-9059-308C2B10C079}" presName="dummyNode2" presStyleLbl="node1" presStyleIdx="0" presStyleCnt="5"/>
      <dgm:spPr/>
    </dgm:pt>
    <dgm:pt modelId="{0F0FAF90-A7DF-44B4-9476-03137EC97145}" type="pres">
      <dgm:prSet presAssocID="{E135C732-F688-438F-9059-308C2B10C079}" presName="childNode2" presStyleLbl="bgAcc1" presStyleIdx="1" presStyleCnt="5">
        <dgm:presLayoutVars>
          <dgm:bulletEnabled val="1"/>
        </dgm:presLayoutVars>
      </dgm:prSet>
      <dgm:spPr/>
    </dgm:pt>
    <dgm:pt modelId="{0058F7A5-6863-46FD-937B-2D9E287B1C2C}" type="pres">
      <dgm:prSet presAssocID="{E135C732-F688-438F-9059-308C2B10C079}" presName="childNode2tx" presStyleLbl="bgAcc1" presStyleIdx="1" presStyleCnt="5">
        <dgm:presLayoutVars>
          <dgm:bulletEnabled val="1"/>
        </dgm:presLayoutVars>
      </dgm:prSet>
      <dgm:spPr/>
    </dgm:pt>
    <dgm:pt modelId="{53347129-580F-4904-A492-9ED783732E65}" type="pres">
      <dgm:prSet presAssocID="{E135C732-F688-438F-9059-308C2B10C079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55F1E193-E6AA-4139-B92D-C858A38A8051}" type="pres">
      <dgm:prSet presAssocID="{E135C732-F688-438F-9059-308C2B10C079}" presName="connSite2" presStyleCnt="0"/>
      <dgm:spPr/>
    </dgm:pt>
    <dgm:pt modelId="{950036A4-4B61-4032-B7F4-E247C4A6F71C}" type="pres">
      <dgm:prSet presAssocID="{55292730-24CA-4882-9738-072EC5FBCEC0}" presName="Name18" presStyleLbl="sibTrans2D1" presStyleIdx="1" presStyleCnt="4"/>
      <dgm:spPr/>
    </dgm:pt>
    <dgm:pt modelId="{F991EEA8-4836-432D-BE5D-AF14FE1E14AE}" type="pres">
      <dgm:prSet presAssocID="{E17C8A49-053A-49AE-887B-BE491A17DFAE}" presName="composite1" presStyleCnt="0"/>
      <dgm:spPr/>
    </dgm:pt>
    <dgm:pt modelId="{D1582733-2554-463D-9A53-E118114F7751}" type="pres">
      <dgm:prSet presAssocID="{E17C8A49-053A-49AE-887B-BE491A17DFAE}" presName="dummyNode1" presStyleLbl="node1" presStyleIdx="1" presStyleCnt="5"/>
      <dgm:spPr/>
    </dgm:pt>
    <dgm:pt modelId="{96D7BD6D-420E-4FAD-B349-FECD941F552B}" type="pres">
      <dgm:prSet presAssocID="{E17C8A49-053A-49AE-887B-BE491A17DFAE}" presName="childNode1" presStyleLbl="bgAcc1" presStyleIdx="2" presStyleCnt="5">
        <dgm:presLayoutVars>
          <dgm:bulletEnabled val="1"/>
        </dgm:presLayoutVars>
      </dgm:prSet>
      <dgm:spPr/>
    </dgm:pt>
    <dgm:pt modelId="{4140C53C-7C28-486D-80B7-6F722840FA19}" type="pres">
      <dgm:prSet presAssocID="{E17C8A49-053A-49AE-887B-BE491A17DFAE}" presName="childNode1tx" presStyleLbl="bgAcc1" presStyleIdx="2" presStyleCnt="5">
        <dgm:presLayoutVars>
          <dgm:bulletEnabled val="1"/>
        </dgm:presLayoutVars>
      </dgm:prSet>
      <dgm:spPr/>
    </dgm:pt>
    <dgm:pt modelId="{A3D1EA9F-292E-4BBB-8D8B-C8D66EF9B5B2}" type="pres">
      <dgm:prSet presAssocID="{E17C8A49-053A-49AE-887B-BE491A17DFAE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D145FB5A-D3EA-4DE2-BF15-0AB9A8EA4BB5}" type="pres">
      <dgm:prSet presAssocID="{E17C8A49-053A-49AE-887B-BE491A17DFAE}" presName="connSite1" presStyleCnt="0"/>
      <dgm:spPr/>
    </dgm:pt>
    <dgm:pt modelId="{0D51F78C-7FE0-4438-A134-73BB14AC1CD2}" type="pres">
      <dgm:prSet presAssocID="{DE5FE30F-2677-47B5-B190-06A0C8776DBB}" presName="Name9" presStyleLbl="sibTrans2D1" presStyleIdx="2" presStyleCnt="4"/>
      <dgm:spPr/>
    </dgm:pt>
    <dgm:pt modelId="{43E24C55-D337-4C1D-AB81-7FB0C56D22B6}" type="pres">
      <dgm:prSet presAssocID="{391061AB-312B-4A4F-B55D-41880CD1E817}" presName="composite2" presStyleCnt="0"/>
      <dgm:spPr/>
    </dgm:pt>
    <dgm:pt modelId="{693B7999-8280-463D-B4FE-80C895986219}" type="pres">
      <dgm:prSet presAssocID="{391061AB-312B-4A4F-B55D-41880CD1E817}" presName="dummyNode2" presStyleLbl="node1" presStyleIdx="2" presStyleCnt="5"/>
      <dgm:spPr/>
    </dgm:pt>
    <dgm:pt modelId="{2FF6D530-A05B-4B85-B531-9544AB31CC70}" type="pres">
      <dgm:prSet presAssocID="{391061AB-312B-4A4F-B55D-41880CD1E817}" presName="childNode2" presStyleLbl="bgAcc1" presStyleIdx="3" presStyleCnt="5">
        <dgm:presLayoutVars>
          <dgm:bulletEnabled val="1"/>
        </dgm:presLayoutVars>
      </dgm:prSet>
      <dgm:spPr/>
    </dgm:pt>
    <dgm:pt modelId="{63A8D883-081D-4AF3-94C9-660BFDB84546}" type="pres">
      <dgm:prSet presAssocID="{391061AB-312B-4A4F-B55D-41880CD1E817}" presName="childNode2tx" presStyleLbl="bgAcc1" presStyleIdx="3" presStyleCnt="5">
        <dgm:presLayoutVars>
          <dgm:bulletEnabled val="1"/>
        </dgm:presLayoutVars>
      </dgm:prSet>
      <dgm:spPr/>
    </dgm:pt>
    <dgm:pt modelId="{63B2A628-7934-4464-8668-E8633EA387FA}" type="pres">
      <dgm:prSet presAssocID="{391061AB-312B-4A4F-B55D-41880CD1E817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49C526A3-6BF8-4696-A781-AB5BAB554163}" type="pres">
      <dgm:prSet presAssocID="{391061AB-312B-4A4F-B55D-41880CD1E817}" presName="connSite2" presStyleCnt="0"/>
      <dgm:spPr/>
    </dgm:pt>
    <dgm:pt modelId="{B165DB93-980A-4EDB-80ED-D47C0884A7CE}" type="pres">
      <dgm:prSet presAssocID="{3EAB12C8-D0CB-4A61-BEAF-C6E5409EAB8D}" presName="Name18" presStyleLbl="sibTrans2D1" presStyleIdx="3" presStyleCnt="4"/>
      <dgm:spPr/>
    </dgm:pt>
    <dgm:pt modelId="{55013032-2681-46F1-B219-EB8AE524FAFA}" type="pres">
      <dgm:prSet presAssocID="{1C06A21E-2E4D-4248-BDD0-A20512FB56D0}" presName="composite1" presStyleCnt="0"/>
      <dgm:spPr/>
    </dgm:pt>
    <dgm:pt modelId="{FE7E165E-6282-4DCA-8AC6-53F5ED22CD22}" type="pres">
      <dgm:prSet presAssocID="{1C06A21E-2E4D-4248-BDD0-A20512FB56D0}" presName="dummyNode1" presStyleLbl="node1" presStyleIdx="3" presStyleCnt="5"/>
      <dgm:spPr/>
    </dgm:pt>
    <dgm:pt modelId="{EFD84BC9-8180-4317-BB5E-AA3F9F46CC6F}" type="pres">
      <dgm:prSet presAssocID="{1C06A21E-2E4D-4248-BDD0-A20512FB56D0}" presName="childNode1" presStyleLbl="bgAcc1" presStyleIdx="4" presStyleCnt="5">
        <dgm:presLayoutVars>
          <dgm:bulletEnabled val="1"/>
        </dgm:presLayoutVars>
      </dgm:prSet>
      <dgm:spPr/>
    </dgm:pt>
    <dgm:pt modelId="{A8F3BB13-0E8F-400C-8898-3C6D19B2B2E6}" type="pres">
      <dgm:prSet presAssocID="{1C06A21E-2E4D-4248-BDD0-A20512FB56D0}" presName="childNode1tx" presStyleLbl="bgAcc1" presStyleIdx="4" presStyleCnt="5">
        <dgm:presLayoutVars>
          <dgm:bulletEnabled val="1"/>
        </dgm:presLayoutVars>
      </dgm:prSet>
      <dgm:spPr/>
    </dgm:pt>
    <dgm:pt modelId="{CB0083DD-B0FC-4673-9EEC-AFE1656EA2C3}" type="pres">
      <dgm:prSet presAssocID="{1C06A21E-2E4D-4248-BDD0-A20512FB56D0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ADB0ADE3-1F0D-4D43-8CCC-BEE02E2DA4B7}" type="pres">
      <dgm:prSet presAssocID="{1C06A21E-2E4D-4248-BDD0-A20512FB56D0}" presName="connSite1" presStyleCnt="0"/>
      <dgm:spPr/>
    </dgm:pt>
  </dgm:ptLst>
  <dgm:cxnLst>
    <dgm:cxn modelId="{70C71203-79BE-4969-8557-36951856F4D8}" type="presOf" srcId="{6565CA1A-1DC0-4138-A529-9AD42DF57721}" destId="{EFD84BC9-8180-4317-BB5E-AA3F9F46CC6F}" srcOrd="0" destOrd="0" presId="urn:microsoft.com/office/officeart/2005/8/layout/hProcess4"/>
    <dgm:cxn modelId="{6A297804-8B48-46BA-80C2-4E67003D3CEC}" srcId="{EBB32D77-96A1-47FF-94FB-6243A4E18576}" destId="{E135C732-F688-438F-9059-308C2B10C079}" srcOrd="1" destOrd="0" parTransId="{01D7F906-1D06-4E3A-B5FD-0E767911A50C}" sibTransId="{55292730-24CA-4882-9738-072EC5FBCEC0}"/>
    <dgm:cxn modelId="{9730AF0C-1657-49BB-8832-7CD02A2240EF}" srcId="{D37E8F74-7B43-4592-8360-727C7C5846B6}" destId="{8504FF66-44ED-435B-AD68-F23C0E2BAA55}" srcOrd="0" destOrd="0" parTransId="{6C5FB9BE-F20F-47AB-9BE8-1D73454EC7DF}" sibTransId="{EE8E93D8-C4CC-4844-969A-19A61C873DD4}"/>
    <dgm:cxn modelId="{CCAFAF15-B66D-4986-A5C1-B99B85F444E1}" type="presOf" srcId="{4251C68D-6840-4E04-86AF-F7D236745140}" destId="{0058F7A5-6863-46FD-937B-2D9E287B1C2C}" srcOrd="1" destOrd="0" presId="urn:microsoft.com/office/officeart/2005/8/layout/hProcess4"/>
    <dgm:cxn modelId="{F965FB1A-CBAE-4556-96D3-33A94E9A7428}" srcId="{EBB32D77-96A1-47FF-94FB-6243A4E18576}" destId="{E17C8A49-053A-49AE-887B-BE491A17DFAE}" srcOrd="2" destOrd="0" parTransId="{49D84E9B-3877-4F48-8C5D-154F23858DB5}" sibTransId="{DE5FE30F-2677-47B5-B190-06A0C8776DBB}"/>
    <dgm:cxn modelId="{D0DF1E23-1BC7-4897-9FB5-94B34BB388F4}" srcId="{E17C8A49-053A-49AE-887B-BE491A17DFAE}" destId="{77EC6843-2603-42E2-AB71-AEBAE4D35283}" srcOrd="0" destOrd="0" parTransId="{0A13300C-EE0B-47C1-A95C-17B4473F2E84}" sibTransId="{24CC7C1C-3F8B-4B6F-8BC7-1F18D8F41ED3}"/>
    <dgm:cxn modelId="{5DAAD723-1819-4F17-97B4-72BDB426D611}" type="presOf" srcId="{DE5FE30F-2677-47B5-B190-06A0C8776DBB}" destId="{0D51F78C-7FE0-4438-A134-73BB14AC1CD2}" srcOrd="0" destOrd="0" presId="urn:microsoft.com/office/officeart/2005/8/layout/hProcess4"/>
    <dgm:cxn modelId="{A83A6230-1DCC-483F-A83D-A1F8700C1F65}" type="presOf" srcId="{1C06A21E-2E4D-4248-BDD0-A20512FB56D0}" destId="{CB0083DD-B0FC-4673-9EEC-AFE1656EA2C3}" srcOrd="0" destOrd="0" presId="urn:microsoft.com/office/officeart/2005/8/layout/hProcess4"/>
    <dgm:cxn modelId="{FFD1EB31-79CC-457F-87F5-92862DE4DF29}" type="presOf" srcId="{77EC6843-2603-42E2-AB71-AEBAE4D35283}" destId="{96D7BD6D-420E-4FAD-B349-FECD941F552B}" srcOrd="0" destOrd="0" presId="urn:microsoft.com/office/officeart/2005/8/layout/hProcess4"/>
    <dgm:cxn modelId="{CE52F738-BC73-43AE-A143-6294C74DEC32}" type="presOf" srcId="{D37E8F74-7B43-4592-8360-727C7C5846B6}" destId="{D9D96B24-9D9F-4E3A-BFB1-FCE9076495F2}" srcOrd="0" destOrd="0" presId="urn:microsoft.com/office/officeart/2005/8/layout/hProcess4"/>
    <dgm:cxn modelId="{19EBB23D-42AC-480B-ADF5-C8E3989A293F}" type="presOf" srcId="{E135C732-F688-438F-9059-308C2B10C079}" destId="{53347129-580F-4904-A492-9ED783732E65}" srcOrd="0" destOrd="0" presId="urn:microsoft.com/office/officeart/2005/8/layout/hProcess4"/>
    <dgm:cxn modelId="{08CC835D-97E1-4193-8E02-90BFCC475787}" type="presOf" srcId="{3DEAA4F5-8543-4176-816C-4B15DAA15275}" destId="{2FF6D530-A05B-4B85-B531-9544AB31CC70}" srcOrd="0" destOrd="0" presId="urn:microsoft.com/office/officeart/2005/8/layout/hProcess4"/>
    <dgm:cxn modelId="{6126BE5E-7EB4-4176-A008-9D43C11ACD56}" type="presOf" srcId="{391061AB-312B-4A4F-B55D-41880CD1E817}" destId="{63B2A628-7934-4464-8668-E8633EA387FA}" srcOrd="0" destOrd="0" presId="urn:microsoft.com/office/officeart/2005/8/layout/hProcess4"/>
    <dgm:cxn modelId="{2E64A062-482C-44A7-9742-CE17320634E2}" type="presOf" srcId="{E17C8A49-053A-49AE-887B-BE491A17DFAE}" destId="{A3D1EA9F-292E-4BBB-8D8B-C8D66EF9B5B2}" srcOrd="0" destOrd="0" presId="urn:microsoft.com/office/officeart/2005/8/layout/hProcess4"/>
    <dgm:cxn modelId="{D284BE46-C0A5-454F-BA9D-2031DF8817CE}" type="presOf" srcId="{55292730-24CA-4882-9738-072EC5FBCEC0}" destId="{950036A4-4B61-4032-B7F4-E247C4A6F71C}" srcOrd="0" destOrd="0" presId="urn:microsoft.com/office/officeart/2005/8/layout/hProcess4"/>
    <dgm:cxn modelId="{B08ACD6C-5530-4828-9260-D4FCD50FF90E}" type="presOf" srcId="{8504FF66-44ED-435B-AD68-F23C0E2BAA55}" destId="{F9544774-6F2A-4E16-A4F2-E45E3D13F68C}" srcOrd="1" destOrd="0" presId="urn:microsoft.com/office/officeart/2005/8/layout/hProcess4"/>
    <dgm:cxn modelId="{EFAFF350-EAE7-4A2D-876C-2034D5280F8D}" srcId="{E135C732-F688-438F-9059-308C2B10C079}" destId="{4251C68D-6840-4E04-86AF-F7D236745140}" srcOrd="0" destOrd="0" parTransId="{7ACA3FEC-AA8C-4278-A579-F32F3D990F25}" sibTransId="{DB22DD63-7502-438D-ABF6-F9845717840A}"/>
    <dgm:cxn modelId="{72D22157-1072-45A8-A706-2B27FEE74055}" type="presOf" srcId="{3EAB12C8-D0CB-4A61-BEAF-C6E5409EAB8D}" destId="{B165DB93-980A-4EDB-80ED-D47C0884A7CE}" srcOrd="0" destOrd="0" presId="urn:microsoft.com/office/officeart/2005/8/layout/hProcess4"/>
    <dgm:cxn modelId="{C5B5ED79-338B-4D99-94BE-803296AC5681}" type="presOf" srcId="{3DEAA4F5-8543-4176-816C-4B15DAA15275}" destId="{63A8D883-081D-4AF3-94C9-660BFDB84546}" srcOrd="1" destOrd="0" presId="urn:microsoft.com/office/officeart/2005/8/layout/hProcess4"/>
    <dgm:cxn modelId="{EEEEFF81-C02A-44CC-9A14-D3469468F51E}" srcId="{EBB32D77-96A1-47FF-94FB-6243A4E18576}" destId="{D37E8F74-7B43-4592-8360-727C7C5846B6}" srcOrd="0" destOrd="0" parTransId="{807DF814-19A0-4A3D-B5B1-F5699B4DA0EC}" sibTransId="{AF9E8718-F56E-49FC-8AEE-99E5A80E97D4}"/>
    <dgm:cxn modelId="{D2E9DB92-02EB-4E40-B4A0-274D6EDA7AE9}" type="presOf" srcId="{77EC6843-2603-42E2-AB71-AEBAE4D35283}" destId="{4140C53C-7C28-486D-80B7-6F722840FA19}" srcOrd="1" destOrd="0" presId="urn:microsoft.com/office/officeart/2005/8/layout/hProcess4"/>
    <dgm:cxn modelId="{DAE5BE93-872C-48DF-9A18-F5EE6589A997}" srcId="{391061AB-312B-4A4F-B55D-41880CD1E817}" destId="{3DEAA4F5-8543-4176-816C-4B15DAA15275}" srcOrd="0" destOrd="0" parTransId="{4BCCE904-C9BF-41DB-83CE-9A94478DE02F}" sibTransId="{1A83E556-FF2D-4C32-8EBA-6DE9F26E20C4}"/>
    <dgm:cxn modelId="{68D4BB95-BE41-495D-9112-F1F0D785DF5F}" type="presOf" srcId="{8504FF66-44ED-435B-AD68-F23C0E2BAA55}" destId="{FF15DBC9-3648-4663-B7E3-B10306B62CB3}" srcOrd="0" destOrd="0" presId="urn:microsoft.com/office/officeart/2005/8/layout/hProcess4"/>
    <dgm:cxn modelId="{BA98FFA8-103A-4FBC-81A2-E5B130FAFFD4}" type="presOf" srcId="{6565CA1A-1DC0-4138-A529-9AD42DF57721}" destId="{A8F3BB13-0E8F-400C-8898-3C6D19B2B2E6}" srcOrd="1" destOrd="0" presId="urn:microsoft.com/office/officeart/2005/8/layout/hProcess4"/>
    <dgm:cxn modelId="{11A7CBB7-3B43-474B-9173-B1D12A579E16}" type="presOf" srcId="{4251C68D-6840-4E04-86AF-F7D236745140}" destId="{0F0FAF90-A7DF-44B4-9476-03137EC97145}" srcOrd="0" destOrd="0" presId="urn:microsoft.com/office/officeart/2005/8/layout/hProcess4"/>
    <dgm:cxn modelId="{CBEB2BBA-8F08-41AD-BCC8-F5093D333FA6}" srcId="{1C06A21E-2E4D-4248-BDD0-A20512FB56D0}" destId="{6565CA1A-1DC0-4138-A529-9AD42DF57721}" srcOrd="0" destOrd="0" parTransId="{A506662E-F1A0-4270-B03F-A3412B6A68B1}" sibTransId="{EE4DA165-777F-475D-BE3A-0FF5AD805912}"/>
    <dgm:cxn modelId="{0BA4EFC8-3C83-450C-A51A-753DDF089CBA}" srcId="{EBB32D77-96A1-47FF-94FB-6243A4E18576}" destId="{1C06A21E-2E4D-4248-BDD0-A20512FB56D0}" srcOrd="4" destOrd="0" parTransId="{FB650DC0-7435-4CA3-B496-CF71CBAF2D86}" sibTransId="{13E6C199-061C-4900-B115-D0633956D853}"/>
    <dgm:cxn modelId="{A25523C9-F116-487C-931E-C0068A10FB75}" type="presOf" srcId="{AF9E8718-F56E-49FC-8AEE-99E5A80E97D4}" destId="{418C289D-D38B-412C-9DA7-479B8F333EEE}" srcOrd="0" destOrd="0" presId="urn:microsoft.com/office/officeart/2005/8/layout/hProcess4"/>
    <dgm:cxn modelId="{1C8995CA-7B61-4B70-9B1B-473D10EC45D8}" type="presOf" srcId="{EBB32D77-96A1-47FF-94FB-6243A4E18576}" destId="{E3182C9C-B017-488A-B538-9D61561249B6}" srcOrd="0" destOrd="0" presId="urn:microsoft.com/office/officeart/2005/8/layout/hProcess4"/>
    <dgm:cxn modelId="{637282F8-CFF1-4FC1-85A9-8127D1F2A1C1}" srcId="{EBB32D77-96A1-47FF-94FB-6243A4E18576}" destId="{391061AB-312B-4A4F-B55D-41880CD1E817}" srcOrd="3" destOrd="0" parTransId="{F2A049D6-F6E1-49D5-8E30-4FCF67FD346A}" sibTransId="{3EAB12C8-D0CB-4A61-BEAF-C6E5409EAB8D}"/>
    <dgm:cxn modelId="{CC83D99F-2A39-47B2-BC15-FB95E9EE3372}" type="presParOf" srcId="{E3182C9C-B017-488A-B538-9D61561249B6}" destId="{DC4F1722-7767-4E3B-B21A-8C99C76BD061}" srcOrd="0" destOrd="0" presId="urn:microsoft.com/office/officeart/2005/8/layout/hProcess4"/>
    <dgm:cxn modelId="{463A3E35-CA72-45DE-9A83-F1646C27701B}" type="presParOf" srcId="{E3182C9C-B017-488A-B538-9D61561249B6}" destId="{6265FC18-FCF7-4002-AE40-FC1204FE27E6}" srcOrd="1" destOrd="0" presId="urn:microsoft.com/office/officeart/2005/8/layout/hProcess4"/>
    <dgm:cxn modelId="{49C75751-BCFE-4DA4-B396-282B07FF59C4}" type="presParOf" srcId="{E3182C9C-B017-488A-B538-9D61561249B6}" destId="{A195F103-A1E6-4A7F-A04B-1E718CBBDD30}" srcOrd="2" destOrd="0" presId="urn:microsoft.com/office/officeart/2005/8/layout/hProcess4"/>
    <dgm:cxn modelId="{2C996030-03A0-40FF-BC01-5CD67F94CAC2}" type="presParOf" srcId="{A195F103-A1E6-4A7F-A04B-1E718CBBDD30}" destId="{46FBD3BD-78B4-4EB0-8850-6A1B462DD382}" srcOrd="0" destOrd="0" presId="urn:microsoft.com/office/officeart/2005/8/layout/hProcess4"/>
    <dgm:cxn modelId="{A15269DD-46CF-44E5-8900-6AC935AB62D9}" type="presParOf" srcId="{46FBD3BD-78B4-4EB0-8850-6A1B462DD382}" destId="{1856C65A-BC0F-43AF-91E5-C58E57D5FC46}" srcOrd="0" destOrd="0" presId="urn:microsoft.com/office/officeart/2005/8/layout/hProcess4"/>
    <dgm:cxn modelId="{1803F5E5-AFDE-44A4-9460-B40DC1B70926}" type="presParOf" srcId="{46FBD3BD-78B4-4EB0-8850-6A1B462DD382}" destId="{FF15DBC9-3648-4663-B7E3-B10306B62CB3}" srcOrd="1" destOrd="0" presId="urn:microsoft.com/office/officeart/2005/8/layout/hProcess4"/>
    <dgm:cxn modelId="{05D282BD-56ED-4CF6-AD62-14CE6B48B764}" type="presParOf" srcId="{46FBD3BD-78B4-4EB0-8850-6A1B462DD382}" destId="{F9544774-6F2A-4E16-A4F2-E45E3D13F68C}" srcOrd="2" destOrd="0" presId="urn:microsoft.com/office/officeart/2005/8/layout/hProcess4"/>
    <dgm:cxn modelId="{B40E1A97-FD72-4ED0-B41A-2093D7062A79}" type="presParOf" srcId="{46FBD3BD-78B4-4EB0-8850-6A1B462DD382}" destId="{D9D96B24-9D9F-4E3A-BFB1-FCE9076495F2}" srcOrd="3" destOrd="0" presId="urn:microsoft.com/office/officeart/2005/8/layout/hProcess4"/>
    <dgm:cxn modelId="{19780003-4A5B-4D27-83E9-43E15E66F4FE}" type="presParOf" srcId="{46FBD3BD-78B4-4EB0-8850-6A1B462DD382}" destId="{EDC51498-792A-4F79-8D6F-213DB87EF0ED}" srcOrd="4" destOrd="0" presId="urn:microsoft.com/office/officeart/2005/8/layout/hProcess4"/>
    <dgm:cxn modelId="{65A80E05-9A93-4521-B5E0-6B2E932707C7}" type="presParOf" srcId="{A195F103-A1E6-4A7F-A04B-1E718CBBDD30}" destId="{418C289D-D38B-412C-9DA7-479B8F333EEE}" srcOrd="1" destOrd="0" presId="urn:microsoft.com/office/officeart/2005/8/layout/hProcess4"/>
    <dgm:cxn modelId="{240F60CE-AAF6-494C-B1D8-BD491B93CF44}" type="presParOf" srcId="{A195F103-A1E6-4A7F-A04B-1E718CBBDD30}" destId="{EEDE8631-5E83-4AD5-9A60-3352E73E5F77}" srcOrd="2" destOrd="0" presId="urn:microsoft.com/office/officeart/2005/8/layout/hProcess4"/>
    <dgm:cxn modelId="{0E14D971-DBB3-488F-9F42-864E3791AD9D}" type="presParOf" srcId="{EEDE8631-5E83-4AD5-9A60-3352E73E5F77}" destId="{9AF1813D-F3D9-4D9C-BD46-17C2CB5D8221}" srcOrd="0" destOrd="0" presId="urn:microsoft.com/office/officeart/2005/8/layout/hProcess4"/>
    <dgm:cxn modelId="{894262ED-DD5B-4455-9835-7591F6692D64}" type="presParOf" srcId="{EEDE8631-5E83-4AD5-9A60-3352E73E5F77}" destId="{0F0FAF90-A7DF-44B4-9476-03137EC97145}" srcOrd="1" destOrd="0" presId="urn:microsoft.com/office/officeart/2005/8/layout/hProcess4"/>
    <dgm:cxn modelId="{7C66530D-2221-48AA-AB70-B9F22D4E3C74}" type="presParOf" srcId="{EEDE8631-5E83-4AD5-9A60-3352E73E5F77}" destId="{0058F7A5-6863-46FD-937B-2D9E287B1C2C}" srcOrd="2" destOrd="0" presId="urn:microsoft.com/office/officeart/2005/8/layout/hProcess4"/>
    <dgm:cxn modelId="{862652C7-15CB-4626-A0BE-11D8225997E9}" type="presParOf" srcId="{EEDE8631-5E83-4AD5-9A60-3352E73E5F77}" destId="{53347129-580F-4904-A492-9ED783732E65}" srcOrd="3" destOrd="0" presId="urn:microsoft.com/office/officeart/2005/8/layout/hProcess4"/>
    <dgm:cxn modelId="{C0BDB360-CD1C-498D-8EC3-8B9216F370BD}" type="presParOf" srcId="{EEDE8631-5E83-4AD5-9A60-3352E73E5F77}" destId="{55F1E193-E6AA-4139-B92D-C858A38A8051}" srcOrd="4" destOrd="0" presId="urn:microsoft.com/office/officeart/2005/8/layout/hProcess4"/>
    <dgm:cxn modelId="{AE158A69-5D17-494F-A18E-927A639EA27F}" type="presParOf" srcId="{A195F103-A1E6-4A7F-A04B-1E718CBBDD30}" destId="{950036A4-4B61-4032-B7F4-E247C4A6F71C}" srcOrd="3" destOrd="0" presId="urn:microsoft.com/office/officeart/2005/8/layout/hProcess4"/>
    <dgm:cxn modelId="{A536CA4F-4D15-48A3-928D-FC0192ADE366}" type="presParOf" srcId="{A195F103-A1E6-4A7F-A04B-1E718CBBDD30}" destId="{F991EEA8-4836-432D-BE5D-AF14FE1E14AE}" srcOrd="4" destOrd="0" presId="urn:microsoft.com/office/officeart/2005/8/layout/hProcess4"/>
    <dgm:cxn modelId="{12E6F4E5-4AE4-4992-BA8B-7B3AD2B0AA21}" type="presParOf" srcId="{F991EEA8-4836-432D-BE5D-AF14FE1E14AE}" destId="{D1582733-2554-463D-9A53-E118114F7751}" srcOrd="0" destOrd="0" presId="urn:microsoft.com/office/officeart/2005/8/layout/hProcess4"/>
    <dgm:cxn modelId="{E0310B56-A364-42D0-9E3F-428240B36385}" type="presParOf" srcId="{F991EEA8-4836-432D-BE5D-AF14FE1E14AE}" destId="{96D7BD6D-420E-4FAD-B349-FECD941F552B}" srcOrd="1" destOrd="0" presId="urn:microsoft.com/office/officeart/2005/8/layout/hProcess4"/>
    <dgm:cxn modelId="{4B292AD5-D54F-4B29-9569-78D45F0E83BB}" type="presParOf" srcId="{F991EEA8-4836-432D-BE5D-AF14FE1E14AE}" destId="{4140C53C-7C28-486D-80B7-6F722840FA19}" srcOrd="2" destOrd="0" presId="urn:microsoft.com/office/officeart/2005/8/layout/hProcess4"/>
    <dgm:cxn modelId="{CB65EC16-7781-48E1-A803-3DA7C381065F}" type="presParOf" srcId="{F991EEA8-4836-432D-BE5D-AF14FE1E14AE}" destId="{A3D1EA9F-292E-4BBB-8D8B-C8D66EF9B5B2}" srcOrd="3" destOrd="0" presId="urn:microsoft.com/office/officeart/2005/8/layout/hProcess4"/>
    <dgm:cxn modelId="{3C4C69EC-3D61-41C8-AC66-2B49060912A0}" type="presParOf" srcId="{F991EEA8-4836-432D-BE5D-AF14FE1E14AE}" destId="{D145FB5A-D3EA-4DE2-BF15-0AB9A8EA4BB5}" srcOrd="4" destOrd="0" presId="urn:microsoft.com/office/officeart/2005/8/layout/hProcess4"/>
    <dgm:cxn modelId="{1995FC75-EF1D-42EC-AB56-2E0FFFD8A74C}" type="presParOf" srcId="{A195F103-A1E6-4A7F-A04B-1E718CBBDD30}" destId="{0D51F78C-7FE0-4438-A134-73BB14AC1CD2}" srcOrd="5" destOrd="0" presId="urn:microsoft.com/office/officeart/2005/8/layout/hProcess4"/>
    <dgm:cxn modelId="{B0F65CA3-C700-4A70-AE8B-2724C32DAA12}" type="presParOf" srcId="{A195F103-A1E6-4A7F-A04B-1E718CBBDD30}" destId="{43E24C55-D337-4C1D-AB81-7FB0C56D22B6}" srcOrd="6" destOrd="0" presId="urn:microsoft.com/office/officeart/2005/8/layout/hProcess4"/>
    <dgm:cxn modelId="{843E0967-5EC0-4C21-B651-A4B22790EB34}" type="presParOf" srcId="{43E24C55-D337-4C1D-AB81-7FB0C56D22B6}" destId="{693B7999-8280-463D-B4FE-80C895986219}" srcOrd="0" destOrd="0" presId="urn:microsoft.com/office/officeart/2005/8/layout/hProcess4"/>
    <dgm:cxn modelId="{65848BE7-F8E8-4BB2-9751-EA5571763510}" type="presParOf" srcId="{43E24C55-D337-4C1D-AB81-7FB0C56D22B6}" destId="{2FF6D530-A05B-4B85-B531-9544AB31CC70}" srcOrd="1" destOrd="0" presId="urn:microsoft.com/office/officeart/2005/8/layout/hProcess4"/>
    <dgm:cxn modelId="{0ADB61CC-0228-4A05-BC7A-45AB7F3A92C0}" type="presParOf" srcId="{43E24C55-D337-4C1D-AB81-7FB0C56D22B6}" destId="{63A8D883-081D-4AF3-94C9-660BFDB84546}" srcOrd="2" destOrd="0" presId="urn:microsoft.com/office/officeart/2005/8/layout/hProcess4"/>
    <dgm:cxn modelId="{5E514FE9-835C-4F04-9D91-38D64DB2DD6A}" type="presParOf" srcId="{43E24C55-D337-4C1D-AB81-7FB0C56D22B6}" destId="{63B2A628-7934-4464-8668-E8633EA387FA}" srcOrd="3" destOrd="0" presId="urn:microsoft.com/office/officeart/2005/8/layout/hProcess4"/>
    <dgm:cxn modelId="{0D03BBEA-BF04-427B-8470-04CACD0D327A}" type="presParOf" srcId="{43E24C55-D337-4C1D-AB81-7FB0C56D22B6}" destId="{49C526A3-6BF8-4696-A781-AB5BAB554163}" srcOrd="4" destOrd="0" presId="urn:microsoft.com/office/officeart/2005/8/layout/hProcess4"/>
    <dgm:cxn modelId="{68DDB576-3D9D-48D9-AB86-C44FF534AB77}" type="presParOf" srcId="{A195F103-A1E6-4A7F-A04B-1E718CBBDD30}" destId="{B165DB93-980A-4EDB-80ED-D47C0884A7CE}" srcOrd="7" destOrd="0" presId="urn:microsoft.com/office/officeart/2005/8/layout/hProcess4"/>
    <dgm:cxn modelId="{E53AF748-3ECE-45C6-BA07-8906B851FABF}" type="presParOf" srcId="{A195F103-A1E6-4A7F-A04B-1E718CBBDD30}" destId="{55013032-2681-46F1-B219-EB8AE524FAFA}" srcOrd="8" destOrd="0" presId="urn:microsoft.com/office/officeart/2005/8/layout/hProcess4"/>
    <dgm:cxn modelId="{3A3D9FD3-088F-46E4-BCF0-E53C9FAF639F}" type="presParOf" srcId="{55013032-2681-46F1-B219-EB8AE524FAFA}" destId="{FE7E165E-6282-4DCA-8AC6-53F5ED22CD22}" srcOrd="0" destOrd="0" presId="urn:microsoft.com/office/officeart/2005/8/layout/hProcess4"/>
    <dgm:cxn modelId="{1475112E-5CBC-490C-A498-CA0D115BC3CA}" type="presParOf" srcId="{55013032-2681-46F1-B219-EB8AE524FAFA}" destId="{EFD84BC9-8180-4317-BB5E-AA3F9F46CC6F}" srcOrd="1" destOrd="0" presId="urn:microsoft.com/office/officeart/2005/8/layout/hProcess4"/>
    <dgm:cxn modelId="{72DF1134-1E2A-4909-8DD5-5A7C8447DE0A}" type="presParOf" srcId="{55013032-2681-46F1-B219-EB8AE524FAFA}" destId="{A8F3BB13-0E8F-400C-8898-3C6D19B2B2E6}" srcOrd="2" destOrd="0" presId="urn:microsoft.com/office/officeart/2005/8/layout/hProcess4"/>
    <dgm:cxn modelId="{30AD1305-AB08-45A6-93EF-78710A5CDA89}" type="presParOf" srcId="{55013032-2681-46F1-B219-EB8AE524FAFA}" destId="{CB0083DD-B0FC-4673-9EEC-AFE1656EA2C3}" srcOrd="3" destOrd="0" presId="urn:microsoft.com/office/officeart/2005/8/layout/hProcess4"/>
    <dgm:cxn modelId="{AD297865-DD8A-4185-938B-9DBCC1B40E3D}" type="presParOf" srcId="{55013032-2681-46F1-B219-EB8AE524FAFA}" destId="{ADB0ADE3-1F0D-4D43-8CCC-BEE02E2DA4B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B32D77-96A1-47FF-94FB-6243A4E18576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7E8F74-7B43-4592-8360-727C7C5846B6}">
      <dgm:prSet phldrT="[Текст]"/>
      <dgm:spPr/>
      <dgm:t>
        <a:bodyPr/>
        <a:lstStyle/>
        <a:p>
          <a:r>
            <a:rPr lang="ru-RU" dirty="0"/>
            <a:t>24.04-30.04</a:t>
          </a:r>
        </a:p>
      </dgm:t>
    </dgm:pt>
    <dgm:pt modelId="{807DF814-19A0-4A3D-B5B1-F5699B4DA0EC}" type="parTrans" cxnId="{EEEEFF81-C02A-44CC-9A14-D3469468F51E}">
      <dgm:prSet/>
      <dgm:spPr/>
      <dgm:t>
        <a:bodyPr/>
        <a:lstStyle/>
        <a:p>
          <a:endParaRPr lang="ru-RU"/>
        </a:p>
      </dgm:t>
    </dgm:pt>
    <dgm:pt modelId="{AF9E8718-F56E-49FC-8AEE-99E5A80E97D4}" type="sibTrans" cxnId="{EEEEFF81-C02A-44CC-9A14-D3469468F51E}">
      <dgm:prSet/>
      <dgm:spPr/>
      <dgm:t>
        <a:bodyPr/>
        <a:lstStyle/>
        <a:p>
          <a:endParaRPr lang="ru-RU"/>
        </a:p>
      </dgm:t>
    </dgm:pt>
    <dgm:pt modelId="{8504FF66-44ED-435B-AD68-F23C0E2BAA55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результатов</a:t>
          </a:r>
        </a:p>
      </dgm:t>
    </dgm:pt>
    <dgm:pt modelId="{6C5FB9BE-F20F-47AB-9BE8-1D73454EC7DF}" type="parTrans" cxnId="{9730AF0C-1657-49BB-8832-7CD02A2240EF}">
      <dgm:prSet/>
      <dgm:spPr/>
      <dgm:t>
        <a:bodyPr/>
        <a:lstStyle/>
        <a:p>
          <a:endParaRPr lang="ru-RU"/>
        </a:p>
      </dgm:t>
    </dgm:pt>
    <dgm:pt modelId="{EE8E93D8-C4CC-4844-969A-19A61C873DD4}" type="sibTrans" cxnId="{9730AF0C-1657-49BB-8832-7CD02A2240EF}">
      <dgm:prSet/>
      <dgm:spPr/>
      <dgm:t>
        <a:bodyPr/>
        <a:lstStyle/>
        <a:p>
          <a:endParaRPr lang="ru-RU"/>
        </a:p>
      </dgm:t>
    </dgm:pt>
    <dgm:pt modelId="{E135C732-F688-438F-9059-308C2B10C079}">
      <dgm:prSet phldrT="[Текст]"/>
      <dgm:spPr/>
      <dgm:t>
        <a:bodyPr/>
        <a:lstStyle/>
        <a:p>
          <a:r>
            <a:rPr lang="ru-RU" dirty="0"/>
            <a:t>13.04-22.04</a:t>
          </a:r>
        </a:p>
      </dgm:t>
    </dgm:pt>
    <dgm:pt modelId="{01D7F906-1D06-4E3A-B5FD-0E767911A50C}" type="parTrans" cxnId="{6A297804-8B48-46BA-80C2-4E67003D3CEC}">
      <dgm:prSet/>
      <dgm:spPr/>
      <dgm:t>
        <a:bodyPr/>
        <a:lstStyle/>
        <a:p>
          <a:endParaRPr lang="ru-RU"/>
        </a:p>
      </dgm:t>
    </dgm:pt>
    <dgm:pt modelId="{55292730-24CA-4882-9738-072EC5FBCEC0}" type="sibTrans" cxnId="{6A297804-8B48-46BA-80C2-4E67003D3CEC}">
      <dgm:prSet/>
      <dgm:spPr/>
      <dgm:t>
        <a:bodyPr/>
        <a:lstStyle/>
        <a:p>
          <a:endParaRPr lang="ru-RU"/>
        </a:p>
      </dgm:t>
    </dgm:pt>
    <dgm:pt modelId="{4251C68D-6840-4E04-86AF-F7D236745140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</a:pP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Сборка партии </a:t>
          </a:r>
          <a:r>
            <a:rPr lang="ru-RU" sz="1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клиентских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печатных плат с помощью установщика</a:t>
          </a:r>
        </a:p>
      </dgm:t>
    </dgm:pt>
    <dgm:pt modelId="{7ACA3FEC-AA8C-4278-A579-F32F3D990F25}" type="parTrans" cxnId="{EFAFF350-EAE7-4A2D-876C-2034D5280F8D}">
      <dgm:prSet/>
      <dgm:spPr/>
      <dgm:t>
        <a:bodyPr/>
        <a:lstStyle/>
        <a:p>
          <a:endParaRPr lang="ru-RU"/>
        </a:p>
      </dgm:t>
    </dgm:pt>
    <dgm:pt modelId="{DB22DD63-7502-438D-ABF6-F9845717840A}" type="sibTrans" cxnId="{EFAFF350-EAE7-4A2D-876C-2034D5280F8D}">
      <dgm:prSet/>
      <dgm:spPr/>
      <dgm:t>
        <a:bodyPr/>
        <a:lstStyle/>
        <a:p>
          <a:endParaRPr lang="ru-RU"/>
        </a:p>
      </dgm:t>
    </dgm:pt>
    <dgm:pt modelId="{E17C8A49-053A-49AE-887B-BE491A17DFAE}">
      <dgm:prSet phldrT="[Текст]"/>
      <dgm:spPr/>
      <dgm:t>
        <a:bodyPr/>
        <a:lstStyle/>
        <a:p>
          <a:r>
            <a:rPr lang="ru-RU" dirty="0"/>
            <a:t>05.04-12.04</a:t>
          </a:r>
        </a:p>
      </dgm:t>
    </dgm:pt>
    <dgm:pt modelId="{49D84E9B-3877-4F48-8C5D-154F23858DB5}" type="parTrans" cxnId="{F965FB1A-CBAE-4556-96D3-33A94E9A7428}">
      <dgm:prSet/>
      <dgm:spPr/>
      <dgm:t>
        <a:bodyPr/>
        <a:lstStyle/>
        <a:p>
          <a:endParaRPr lang="ru-RU"/>
        </a:p>
      </dgm:t>
    </dgm:pt>
    <dgm:pt modelId="{DE5FE30F-2677-47B5-B190-06A0C8776DBB}" type="sibTrans" cxnId="{F965FB1A-CBAE-4556-96D3-33A94E9A7428}">
      <dgm:prSet/>
      <dgm:spPr/>
      <dgm:t>
        <a:bodyPr/>
        <a:lstStyle/>
        <a:p>
          <a:endParaRPr lang="ru-RU"/>
        </a:p>
      </dgm:t>
    </dgm:pt>
    <dgm:pt modelId="{77EC6843-2603-42E2-AB71-AEBAE4D35283}">
      <dgm:prSet phldrT="[Текст]" custT="1"/>
      <dgm:spPr/>
      <dgm:t>
        <a:bodyPr/>
        <a:lstStyle/>
        <a:p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трафарета для печатной платы клиента</a:t>
          </a:r>
        </a:p>
      </dgm:t>
    </dgm:pt>
    <dgm:pt modelId="{0A13300C-EE0B-47C1-A95C-17B4473F2E84}" type="parTrans" cxnId="{D0DF1E23-1BC7-4897-9FB5-94B34BB388F4}">
      <dgm:prSet/>
      <dgm:spPr/>
      <dgm:t>
        <a:bodyPr/>
        <a:lstStyle/>
        <a:p>
          <a:endParaRPr lang="ru-RU"/>
        </a:p>
      </dgm:t>
    </dgm:pt>
    <dgm:pt modelId="{24CC7C1C-3F8B-4B6F-8BC7-1F18D8F41ED3}" type="sibTrans" cxnId="{D0DF1E23-1BC7-4897-9FB5-94B34BB388F4}">
      <dgm:prSet/>
      <dgm:spPr/>
      <dgm:t>
        <a:bodyPr/>
        <a:lstStyle/>
        <a:p>
          <a:endParaRPr lang="ru-RU"/>
        </a:p>
      </dgm:t>
    </dgm:pt>
    <dgm:pt modelId="{391061AB-312B-4A4F-B55D-41880CD1E817}">
      <dgm:prSet phldrT="[Текст]"/>
      <dgm:spPr/>
      <dgm:t>
        <a:bodyPr/>
        <a:lstStyle/>
        <a:p>
          <a:r>
            <a:rPr lang="ru-RU" dirty="0"/>
            <a:t>01.04-05.04</a:t>
          </a:r>
        </a:p>
      </dgm:t>
    </dgm:pt>
    <dgm:pt modelId="{F2A049D6-F6E1-49D5-8E30-4FCF67FD346A}" type="parTrans" cxnId="{637282F8-CFF1-4FC1-85A9-8127D1F2A1C1}">
      <dgm:prSet/>
      <dgm:spPr/>
      <dgm:t>
        <a:bodyPr/>
        <a:lstStyle/>
        <a:p>
          <a:endParaRPr lang="ru-RU"/>
        </a:p>
      </dgm:t>
    </dgm:pt>
    <dgm:pt modelId="{3EAB12C8-D0CB-4A61-BEAF-C6E5409EAB8D}" type="sibTrans" cxnId="{637282F8-CFF1-4FC1-85A9-8127D1F2A1C1}">
      <dgm:prSet/>
      <dgm:spPr/>
      <dgm:t>
        <a:bodyPr/>
        <a:lstStyle/>
        <a:p>
          <a:endParaRPr lang="ru-RU"/>
        </a:p>
      </dgm:t>
    </dgm:pt>
    <dgm:pt modelId="{3DEAA4F5-8543-4176-816C-4B15DAA15275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договора с клиентом на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smt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-монтаж</a:t>
          </a:r>
        </a:p>
      </dgm:t>
    </dgm:pt>
    <dgm:pt modelId="{4BCCE904-C9BF-41DB-83CE-9A94478DE02F}" type="parTrans" cxnId="{DAE5BE93-872C-48DF-9A18-F5EE6589A997}">
      <dgm:prSet/>
      <dgm:spPr/>
      <dgm:t>
        <a:bodyPr/>
        <a:lstStyle/>
        <a:p>
          <a:endParaRPr lang="ru-RU"/>
        </a:p>
      </dgm:t>
    </dgm:pt>
    <dgm:pt modelId="{1A83E556-FF2D-4C32-8EBA-6DE9F26E20C4}" type="sibTrans" cxnId="{DAE5BE93-872C-48DF-9A18-F5EE6589A997}">
      <dgm:prSet/>
      <dgm:spPr/>
      <dgm:t>
        <a:bodyPr/>
        <a:lstStyle/>
        <a:p>
          <a:endParaRPr lang="ru-RU"/>
        </a:p>
      </dgm:t>
    </dgm:pt>
    <dgm:pt modelId="{1C06A21E-2E4D-4248-BDD0-A20512FB56D0}">
      <dgm:prSet/>
      <dgm:spPr/>
      <dgm:t>
        <a:bodyPr/>
        <a:lstStyle/>
        <a:p>
          <a:r>
            <a:rPr lang="ru-RU" dirty="0"/>
            <a:t>01.02-31.03</a:t>
          </a:r>
        </a:p>
      </dgm:t>
    </dgm:pt>
    <dgm:pt modelId="{FB650DC0-7435-4CA3-B496-CF71CBAF2D86}" type="parTrans" cxnId="{0BA4EFC8-3C83-450C-A51A-753DDF089CBA}">
      <dgm:prSet/>
      <dgm:spPr/>
      <dgm:t>
        <a:bodyPr/>
        <a:lstStyle/>
        <a:p>
          <a:endParaRPr lang="ru-RU"/>
        </a:p>
      </dgm:t>
    </dgm:pt>
    <dgm:pt modelId="{13E6C199-061C-4900-B115-D0633956D853}" type="sibTrans" cxnId="{0BA4EFC8-3C83-450C-A51A-753DDF089CBA}">
      <dgm:prSet/>
      <dgm:spPr/>
      <dgm:t>
        <a:bodyPr/>
        <a:lstStyle/>
        <a:p>
          <a:endParaRPr lang="ru-RU"/>
        </a:p>
      </dgm:t>
    </dgm:pt>
    <dgm:pt modelId="{6565CA1A-1DC0-4138-A529-9AD42DF57721}">
      <dgm:prSet custT="1"/>
      <dgm:spPr/>
      <dgm:t>
        <a:bodyPr/>
        <a:lstStyle/>
        <a:p>
          <a:pPr algn="ctr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клиентов для организации контрактной сборки изделий для сторонних заказчиков</a:t>
          </a:r>
        </a:p>
      </dgm:t>
    </dgm:pt>
    <dgm:pt modelId="{A506662E-F1A0-4270-B03F-A3412B6A68B1}" type="parTrans" cxnId="{CBEB2BBA-8F08-41AD-BCC8-F5093D333FA6}">
      <dgm:prSet/>
      <dgm:spPr/>
      <dgm:t>
        <a:bodyPr/>
        <a:lstStyle/>
        <a:p>
          <a:endParaRPr lang="ru-RU"/>
        </a:p>
      </dgm:t>
    </dgm:pt>
    <dgm:pt modelId="{EE4DA165-777F-475D-BE3A-0FF5AD805912}" type="sibTrans" cxnId="{CBEB2BBA-8F08-41AD-BCC8-F5093D333FA6}">
      <dgm:prSet/>
      <dgm:spPr/>
      <dgm:t>
        <a:bodyPr/>
        <a:lstStyle/>
        <a:p>
          <a:endParaRPr lang="ru-RU"/>
        </a:p>
      </dgm:t>
    </dgm:pt>
    <dgm:pt modelId="{E3182C9C-B017-488A-B538-9D61561249B6}" type="pres">
      <dgm:prSet presAssocID="{EBB32D77-96A1-47FF-94FB-6243A4E18576}" presName="Name0" presStyleCnt="0">
        <dgm:presLayoutVars>
          <dgm:dir/>
          <dgm:animLvl val="lvl"/>
          <dgm:resizeHandles val="exact"/>
        </dgm:presLayoutVars>
      </dgm:prSet>
      <dgm:spPr/>
    </dgm:pt>
    <dgm:pt modelId="{DC4F1722-7767-4E3B-B21A-8C99C76BD061}" type="pres">
      <dgm:prSet presAssocID="{EBB32D77-96A1-47FF-94FB-6243A4E18576}" presName="tSp" presStyleCnt="0"/>
      <dgm:spPr/>
    </dgm:pt>
    <dgm:pt modelId="{6265FC18-FCF7-4002-AE40-FC1204FE27E6}" type="pres">
      <dgm:prSet presAssocID="{EBB32D77-96A1-47FF-94FB-6243A4E18576}" presName="bSp" presStyleCnt="0"/>
      <dgm:spPr/>
    </dgm:pt>
    <dgm:pt modelId="{A195F103-A1E6-4A7F-A04B-1E718CBBDD30}" type="pres">
      <dgm:prSet presAssocID="{EBB32D77-96A1-47FF-94FB-6243A4E18576}" presName="process" presStyleCnt="0"/>
      <dgm:spPr/>
    </dgm:pt>
    <dgm:pt modelId="{46FBD3BD-78B4-4EB0-8850-6A1B462DD382}" type="pres">
      <dgm:prSet presAssocID="{D37E8F74-7B43-4592-8360-727C7C5846B6}" presName="composite1" presStyleCnt="0"/>
      <dgm:spPr/>
    </dgm:pt>
    <dgm:pt modelId="{1856C65A-BC0F-43AF-91E5-C58E57D5FC46}" type="pres">
      <dgm:prSet presAssocID="{D37E8F74-7B43-4592-8360-727C7C5846B6}" presName="dummyNode1" presStyleLbl="node1" presStyleIdx="0" presStyleCnt="5"/>
      <dgm:spPr/>
    </dgm:pt>
    <dgm:pt modelId="{FF15DBC9-3648-4663-B7E3-B10306B62CB3}" type="pres">
      <dgm:prSet presAssocID="{D37E8F74-7B43-4592-8360-727C7C5846B6}" presName="childNode1" presStyleLbl="bgAcc1" presStyleIdx="0" presStyleCnt="5">
        <dgm:presLayoutVars>
          <dgm:bulletEnabled val="1"/>
        </dgm:presLayoutVars>
      </dgm:prSet>
      <dgm:spPr/>
    </dgm:pt>
    <dgm:pt modelId="{F9544774-6F2A-4E16-A4F2-E45E3D13F68C}" type="pres">
      <dgm:prSet presAssocID="{D37E8F74-7B43-4592-8360-727C7C5846B6}" presName="childNode1tx" presStyleLbl="bgAcc1" presStyleIdx="0" presStyleCnt="5">
        <dgm:presLayoutVars>
          <dgm:bulletEnabled val="1"/>
        </dgm:presLayoutVars>
      </dgm:prSet>
      <dgm:spPr/>
    </dgm:pt>
    <dgm:pt modelId="{D9D96B24-9D9F-4E3A-BFB1-FCE9076495F2}" type="pres">
      <dgm:prSet presAssocID="{D37E8F74-7B43-4592-8360-727C7C5846B6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EDC51498-792A-4F79-8D6F-213DB87EF0ED}" type="pres">
      <dgm:prSet presAssocID="{D37E8F74-7B43-4592-8360-727C7C5846B6}" presName="connSite1" presStyleCnt="0"/>
      <dgm:spPr/>
    </dgm:pt>
    <dgm:pt modelId="{418C289D-D38B-412C-9DA7-479B8F333EEE}" type="pres">
      <dgm:prSet presAssocID="{AF9E8718-F56E-49FC-8AEE-99E5A80E97D4}" presName="Name9" presStyleLbl="sibTrans2D1" presStyleIdx="0" presStyleCnt="4" custFlipHor="1" custScaleX="104433"/>
      <dgm:spPr/>
    </dgm:pt>
    <dgm:pt modelId="{EEDE8631-5E83-4AD5-9A60-3352E73E5F77}" type="pres">
      <dgm:prSet presAssocID="{E135C732-F688-438F-9059-308C2B10C079}" presName="composite2" presStyleCnt="0"/>
      <dgm:spPr/>
    </dgm:pt>
    <dgm:pt modelId="{9AF1813D-F3D9-4D9C-BD46-17C2CB5D8221}" type="pres">
      <dgm:prSet presAssocID="{E135C732-F688-438F-9059-308C2B10C079}" presName="dummyNode2" presStyleLbl="node1" presStyleIdx="0" presStyleCnt="5"/>
      <dgm:spPr/>
    </dgm:pt>
    <dgm:pt modelId="{0F0FAF90-A7DF-44B4-9476-03137EC97145}" type="pres">
      <dgm:prSet presAssocID="{E135C732-F688-438F-9059-308C2B10C079}" presName="childNode2" presStyleLbl="bgAcc1" presStyleIdx="1" presStyleCnt="5" custScaleX="109542">
        <dgm:presLayoutVars>
          <dgm:bulletEnabled val="1"/>
        </dgm:presLayoutVars>
      </dgm:prSet>
      <dgm:spPr/>
    </dgm:pt>
    <dgm:pt modelId="{0058F7A5-6863-46FD-937B-2D9E287B1C2C}" type="pres">
      <dgm:prSet presAssocID="{E135C732-F688-438F-9059-308C2B10C079}" presName="childNode2tx" presStyleLbl="bgAcc1" presStyleIdx="1" presStyleCnt="5">
        <dgm:presLayoutVars>
          <dgm:bulletEnabled val="1"/>
        </dgm:presLayoutVars>
      </dgm:prSet>
      <dgm:spPr/>
    </dgm:pt>
    <dgm:pt modelId="{53347129-580F-4904-A492-9ED783732E65}" type="pres">
      <dgm:prSet presAssocID="{E135C732-F688-438F-9059-308C2B10C079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55F1E193-E6AA-4139-B92D-C858A38A8051}" type="pres">
      <dgm:prSet presAssocID="{E135C732-F688-438F-9059-308C2B10C079}" presName="connSite2" presStyleCnt="0"/>
      <dgm:spPr/>
    </dgm:pt>
    <dgm:pt modelId="{950036A4-4B61-4032-B7F4-E247C4A6F71C}" type="pres">
      <dgm:prSet presAssocID="{55292730-24CA-4882-9738-072EC5FBCEC0}" presName="Name18" presStyleLbl="sibTrans2D1" presStyleIdx="1" presStyleCnt="4" custFlipHor="1" custScaleX="98645"/>
      <dgm:spPr/>
    </dgm:pt>
    <dgm:pt modelId="{F991EEA8-4836-432D-BE5D-AF14FE1E14AE}" type="pres">
      <dgm:prSet presAssocID="{E17C8A49-053A-49AE-887B-BE491A17DFAE}" presName="composite1" presStyleCnt="0"/>
      <dgm:spPr/>
    </dgm:pt>
    <dgm:pt modelId="{D1582733-2554-463D-9A53-E118114F7751}" type="pres">
      <dgm:prSet presAssocID="{E17C8A49-053A-49AE-887B-BE491A17DFAE}" presName="dummyNode1" presStyleLbl="node1" presStyleIdx="1" presStyleCnt="5"/>
      <dgm:spPr/>
    </dgm:pt>
    <dgm:pt modelId="{96D7BD6D-420E-4FAD-B349-FECD941F552B}" type="pres">
      <dgm:prSet presAssocID="{E17C8A49-053A-49AE-887B-BE491A17DFAE}" presName="childNode1" presStyleLbl="bgAcc1" presStyleIdx="2" presStyleCnt="5">
        <dgm:presLayoutVars>
          <dgm:bulletEnabled val="1"/>
        </dgm:presLayoutVars>
      </dgm:prSet>
      <dgm:spPr/>
    </dgm:pt>
    <dgm:pt modelId="{4140C53C-7C28-486D-80B7-6F722840FA19}" type="pres">
      <dgm:prSet presAssocID="{E17C8A49-053A-49AE-887B-BE491A17DFAE}" presName="childNode1tx" presStyleLbl="bgAcc1" presStyleIdx="2" presStyleCnt="5">
        <dgm:presLayoutVars>
          <dgm:bulletEnabled val="1"/>
        </dgm:presLayoutVars>
      </dgm:prSet>
      <dgm:spPr/>
    </dgm:pt>
    <dgm:pt modelId="{A3D1EA9F-292E-4BBB-8D8B-C8D66EF9B5B2}" type="pres">
      <dgm:prSet presAssocID="{E17C8A49-053A-49AE-887B-BE491A17DFAE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D145FB5A-D3EA-4DE2-BF15-0AB9A8EA4BB5}" type="pres">
      <dgm:prSet presAssocID="{E17C8A49-053A-49AE-887B-BE491A17DFAE}" presName="connSite1" presStyleCnt="0"/>
      <dgm:spPr/>
    </dgm:pt>
    <dgm:pt modelId="{0D51F78C-7FE0-4438-A134-73BB14AC1CD2}" type="pres">
      <dgm:prSet presAssocID="{DE5FE30F-2677-47B5-B190-06A0C8776DBB}" presName="Name9" presStyleLbl="sibTrans2D1" presStyleIdx="2" presStyleCnt="4" custFlipHor="1" custScaleX="103594"/>
      <dgm:spPr/>
    </dgm:pt>
    <dgm:pt modelId="{43E24C55-D337-4C1D-AB81-7FB0C56D22B6}" type="pres">
      <dgm:prSet presAssocID="{391061AB-312B-4A4F-B55D-41880CD1E817}" presName="composite2" presStyleCnt="0"/>
      <dgm:spPr/>
    </dgm:pt>
    <dgm:pt modelId="{693B7999-8280-463D-B4FE-80C895986219}" type="pres">
      <dgm:prSet presAssocID="{391061AB-312B-4A4F-B55D-41880CD1E817}" presName="dummyNode2" presStyleLbl="node1" presStyleIdx="2" presStyleCnt="5"/>
      <dgm:spPr/>
    </dgm:pt>
    <dgm:pt modelId="{2FF6D530-A05B-4B85-B531-9544AB31CC70}" type="pres">
      <dgm:prSet presAssocID="{391061AB-312B-4A4F-B55D-41880CD1E817}" presName="childNode2" presStyleLbl="bgAcc1" presStyleIdx="3" presStyleCnt="5">
        <dgm:presLayoutVars>
          <dgm:bulletEnabled val="1"/>
        </dgm:presLayoutVars>
      </dgm:prSet>
      <dgm:spPr/>
    </dgm:pt>
    <dgm:pt modelId="{63A8D883-081D-4AF3-94C9-660BFDB84546}" type="pres">
      <dgm:prSet presAssocID="{391061AB-312B-4A4F-B55D-41880CD1E817}" presName="childNode2tx" presStyleLbl="bgAcc1" presStyleIdx="3" presStyleCnt="5">
        <dgm:presLayoutVars>
          <dgm:bulletEnabled val="1"/>
        </dgm:presLayoutVars>
      </dgm:prSet>
      <dgm:spPr/>
    </dgm:pt>
    <dgm:pt modelId="{63B2A628-7934-4464-8668-E8633EA387FA}" type="pres">
      <dgm:prSet presAssocID="{391061AB-312B-4A4F-B55D-41880CD1E817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49C526A3-6BF8-4696-A781-AB5BAB554163}" type="pres">
      <dgm:prSet presAssocID="{391061AB-312B-4A4F-B55D-41880CD1E817}" presName="connSite2" presStyleCnt="0"/>
      <dgm:spPr/>
    </dgm:pt>
    <dgm:pt modelId="{B165DB93-980A-4EDB-80ED-D47C0884A7CE}" type="pres">
      <dgm:prSet presAssocID="{3EAB12C8-D0CB-4A61-BEAF-C6E5409EAB8D}" presName="Name18" presStyleLbl="sibTrans2D1" presStyleIdx="3" presStyleCnt="4" custFlipHor="1" custScaleX="102161"/>
      <dgm:spPr/>
    </dgm:pt>
    <dgm:pt modelId="{55013032-2681-46F1-B219-EB8AE524FAFA}" type="pres">
      <dgm:prSet presAssocID="{1C06A21E-2E4D-4248-BDD0-A20512FB56D0}" presName="composite1" presStyleCnt="0"/>
      <dgm:spPr/>
    </dgm:pt>
    <dgm:pt modelId="{FE7E165E-6282-4DCA-8AC6-53F5ED22CD22}" type="pres">
      <dgm:prSet presAssocID="{1C06A21E-2E4D-4248-BDD0-A20512FB56D0}" presName="dummyNode1" presStyleLbl="node1" presStyleIdx="3" presStyleCnt="5"/>
      <dgm:spPr/>
    </dgm:pt>
    <dgm:pt modelId="{EFD84BC9-8180-4317-BB5E-AA3F9F46CC6F}" type="pres">
      <dgm:prSet presAssocID="{1C06A21E-2E4D-4248-BDD0-A20512FB56D0}" presName="childNode1" presStyleLbl="bgAcc1" presStyleIdx="4" presStyleCnt="5" custScaleX="125420">
        <dgm:presLayoutVars>
          <dgm:bulletEnabled val="1"/>
        </dgm:presLayoutVars>
      </dgm:prSet>
      <dgm:spPr/>
    </dgm:pt>
    <dgm:pt modelId="{A8F3BB13-0E8F-400C-8898-3C6D19B2B2E6}" type="pres">
      <dgm:prSet presAssocID="{1C06A21E-2E4D-4248-BDD0-A20512FB56D0}" presName="childNode1tx" presStyleLbl="bgAcc1" presStyleIdx="4" presStyleCnt="5">
        <dgm:presLayoutVars>
          <dgm:bulletEnabled val="1"/>
        </dgm:presLayoutVars>
      </dgm:prSet>
      <dgm:spPr/>
    </dgm:pt>
    <dgm:pt modelId="{CB0083DD-B0FC-4673-9EEC-AFE1656EA2C3}" type="pres">
      <dgm:prSet presAssocID="{1C06A21E-2E4D-4248-BDD0-A20512FB56D0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ADB0ADE3-1F0D-4D43-8CCC-BEE02E2DA4B7}" type="pres">
      <dgm:prSet presAssocID="{1C06A21E-2E4D-4248-BDD0-A20512FB56D0}" presName="connSite1" presStyleCnt="0"/>
      <dgm:spPr/>
    </dgm:pt>
  </dgm:ptLst>
  <dgm:cxnLst>
    <dgm:cxn modelId="{6A297804-8B48-46BA-80C2-4E67003D3CEC}" srcId="{EBB32D77-96A1-47FF-94FB-6243A4E18576}" destId="{E135C732-F688-438F-9059-308C2B10C079}" srcOrd="1" destOrd="0" parTransId="{01D7F906-1D06-4E3A-B5FD-0E767911A50C}" sibTransId="{55292730-24CA-4882-9738-072EC5FBCEC0}"/>
    <dgm:cxn modelId="{9730AF0C-1657-49BB-8832-7CD02A2240EF}" srcId="{D37E8F74-7B43-4592-8360-727C7C5846B6}" destId="{8504FF66-44ED-435B-AD68-F23C0E2BAA55}" srcOrd="0" destOrd="0" parTransId="{6C5FB9BE-F20F-47AB-9BE8-1D73454EC7DF}" sibTransId="{EE8E93D8-C4CC-4844-969A-19A61C873DD4}"/>
    <dgm:cxn modelId="{55C3990F-CA29-4402-91C0-B5E3FD304D10}" type="presOf" srcId="{77EC6843-2603-42E2-AB71-AEBAE4D35283}" destId="{96D7BD6D-420E-4FAD-B349-FECD941F552B}" srcOrd="0" destOrd="0" presId="urn:microsoft.com/office/officeart/2005/8/layout/hProcess4"/>
    <dgm:cxn modelId="{F965FB1A-CBAE-4556-96D3-33A94E9A7428}" srcId="{EBB32D77-96A1-47FF-94FB-6243A4E18576}" destId="{E17C8A49-053A-49AE-887B-BE491A17DFAE}" srcOrd="2" destOrd="0" parTransId="{49D84E9B-3877-4F48-8C5D-154F23858DB5}" sibTransId="{DE5FE30F-2677-47B5-B190-06A0C8776DBB}"/>
    <dgm:cxn modelId="{BCD98C1D-9B43-4B30-B2AA-226E4B52D243}" type="presOf" srcId="{3DEAA4F5-8543-4176-816C-4B15DAA15275}" destId="{63A8D883-081D-4AF3-94C9-660BFDB84546}" srcOrd="1" destOrd="0" presId="urn:microsoft.com/office/officeart/2005/8/layout/hProcess4"/>
    <dgm:cxn modelId="{D0DF1E23-1BC7-4897-9FB5-94B34BB388F4}" srcId="{E17C8A49-053A-49AE-887B-BE491A17DFAE}" destId="{77EC6843-2603-42E2-AB71-AEBAE4D35283}" srcOrd="0" destOrd="0" parTransId="{0A13300C-EE0B-47C1-A95C-17B4473F2E84}" sibTransId="{24CC7C1C-3F8B-4B6F-8BC7-1F18D8F41ED3}"/>
    <dgm:cxn modelId="{B7566926-876C-4035-BF34-848ECB4D8660}" type="presOf" srcId="{6565CA1A-1DC0-4138-A529-9AD42DF57721}" destId="{A8F3BB13-0E8F-400C-8898-3C6D19B2B2E6}" srcOrd="1" destOrd="0" presId="urn:microsoft.com/office/officeart/2005/8/layout/hProcess4"/>
    <dgm:cxn modelId="{24B35B27-A5D5-4A36-96E8-EA11BA1618DF}" type="presOf" srcId="{E135C732-F688-438F-9059-308C2B10C079}" destId="{53347129-580F-4904-A492-9ED783732E65}" srcOrd="0" destOrd="0" presId="urn:microsoft.com/office/officeart/2005/8/layout/hProcess4"/>
    <dgm:cxn modelId="{55335135-173C-4593-8FB2-7507664733A0}" type="presOf" srcId="{DE5FE30F-2677-47B5-B190-06A0C8776DBB}" destId="{0D51F78C-7FE0-4438-A134-73BB14AC1CD2}" srcOrd="0" destOrd="0" presId="urn:microsoft.com/office/officeart/2005/8/layout/hProcess4"/>
    <dgm:cxn modelId="{9DC4AC36-15FE-4313-A89B-6A73B96773C9}" type="presOf" srcId="{6565CA1A-1DC0-4138-A529-9AD42DF57721}" destId="{EFD84BC9-8180-4317-BB5E-AA3F9F46CC6F}" srcOrd="0" destOrd="0" presId="urn:microsoft.com/office/officeart/2005/8/layout/hProcess4"/>
    <dgm:cxn modelId="{EF4AE437-C12E-4519-BB8D-28DA27BABB87}" type="presOf" srcId="{391061AB-312B-4A4F-B55D-41880CD1E817}" destId="{63B2A628-7934-4464-8668-E8633EA387FA}" srcOrd="0" destOrd="0" presId="urn:microsoft.com/office/officeart/2005/8/layout/hProcess4"/>
    <dgm:cxn modelId="{9527CF61-C7ED-45BE-9F07-3A421F708205}" type="presOf" srcId="{AF9E8718-F56E-49FC-8AEE-99E5A80E97D4}" destId="{418C289D-D38B-412C-9DA7-479B8F333EEE}" srcOrd="0" destOrd="0" presId="urn:microsoft.com/office/officeart/2005/8/layout/hProcess4"/>
    <dgm:cxn modelId="{D7C0F543-62D7-4B9E-BC31-70F4869881AB}" type="presOf" srcId="{D37E8F74-7B43-4592-8360-727C7C5846B6}" destId="{D9D96B24-9D9F-4E3A-BFB1-FCE9076495F2}" srcOrd="0" destOrd="0" presId="urn:microsoft.com/office/officeart/2005/8/layout/hProcess4"/>
    <dgm:cxn modelId="{5BD9D747-74B7-4093-8212-DC69C4393A60}" type="presOf" srcId="{3DEAA4F5-8543-4176-816C-4B15DAA15275}" destId="{2FF6D530-A05B-4B85-B531-9544AB31CC70}" srcOrd="0" destOrd="0" presId="urn:microsoft.com/office/officeart/2005/8/layout/hProcess4"/>
    <dgm:cxn modelId="{E2813069-7F22-44FF-8755-C28FE60BA577}" type="presOf" srcId="{1C06A21E-2E4D-4248-BDD0-A20512FB56D0}" destId="{CB0083DD-B0FC-4673-9EEC-AFE1656EA2C3}" srcOrd="0" destOrd="0" presId="urn:microsoft.com/office/officeart/2005/8/layout/hProcess4"/>
    <dgm:cxn modelId="{DA4F254B-7462-435D-9D7C-8D8FBF655D16}" type="presOf" srcId="{EBB32D77-96A1-47FF-94FB-6243A4E18576}" destId="{E3182C9C-B017-488A-B538-9D61561249B6}" srcOrd="0" destOrd="0" presId="urn:microsoft.com/office/officeart/2005/8/layout/hProcess4"/>
    <dgm:cxn modelId="{A1F08270-2E72-406C-8455-5CF41FCBBA68}" type="presOf" srcId="{77EC6843-2603-42E2-AB71-AEBAE4D35283}" destId="{4140C53C-7C28-486D-80B7-6F722840FA19}" srcOrd="1" destOrd="0" presId="urn:microsoft.com/office/officeart/2005/8/layout/hProcess4"/>
    <dgm:cxn modelId="{EFAFF350-EAE7-4A2D-876C-2034D5280F8D}" srcId="{E135C732-F688-438F-9059-308C2B10C079}" destId="{4251C68D-6840-4E04-86AF-F7D236745140}" srcOrd="0" destOrd="0" parTransId="{7ACA3FEC-AA8C-4278-A579-F32F3D990F25}" sibTransId="{DB22DD63-7502-438D-ABF6-F9845717840A}"/>
    <dgm:cxn modelId="{A94FE455-8FFB-46F3-B95C-42B0FC9678BA}" type="presOf" srcId="{8504FF66-44ED-435B-AD68-F23C0E2BAA55}" destId="{F9544774-6F2A-4E16-A4F2-E45E3D13F68C}" srcOrd="1" destOrd="0" presId="urn:microsoft.com/office/officeart/2005/8/layout/hProcess4"/>
    <dgm:cxn modelId="{EEEEFF81-C02A-44CC-9A14-D3469468F51E}" srcId="{EBB32D77-96A1-47FF-94FB-6243A4E18576}" destId="{D37E8F74-7B43-4592-8360-727C7C5846B6}" srcOrd="0" destOrd="0" parTransId="{807DF814-19A0-4A3D-B5B1-F5699B4DA0EC}" sibTransId="{AF9E8718-F56E-49FC-8AEE-99E5A80E97D4}"/>
    <dgm:cxn modelId="{19286185-34FF-4EE4-AB1D-8EE75021819F}" type="presOf" srcId="{55292730-24CA-4882-9738-072EC5FBCEC0}" destId="{950036A4-4B61-4032-B7F4-E247C4A6F71C}" srcOrd="0" destOrd="0" presId="urn:microsoft.com/office/officeart/2005/8/layout/hProcess4"/>
    <dgm:cxn modelId="{DAE5BE93-872C-48DF-9A18-F5EE6589A997}" srcId="{391061AB-312B-4A4F-B55D-41880CD1E817}" destId="{3DEAA4F5-8543-4176-816C-4B15DAA15275}" srcOrd="0" destOrd="0" parTransId="{4BCCE904-C9BF-41DB-83CE-9A94478DE02F}" sibTransId="{1A83E556-FF2D-4C32-8EBA-6DE9F26E20C4}"/>
    <dgm:cxn modelId="{18157998-F73C-4F84-9093-E1EA8372BACB}" type="presOf" srcId="{E17C8A49-053A-49AE-887B-BE491A17DFAE}" destId="{A3D1EA9F-292E-4BBB-8D8B-C8D66EF9B5B2}" srcOrd="0" destOrd="0" presId="urn:microsoft.com/office/officeart/2005/8/layout/hProcess4"/>
    <dgm:cxn modelId="{65CF899C-6B06-4DB9-A6BF-C2CCB0604563}" type="presOf" srcId="{4251C68D-6840-4E04-86AF-F7D236745140}" destId="{0058F7A5-6863-46FD-937B-2D9E287B1C2C}" srcOrd="1" destOrd="0" presId="urn:microsoft.com/office/officeart/2005/8/layout/hProcess4"/>
    <dgm:cxn modelId="{CBEB2BBA-8F08-41AD-BCC8-F5093D333FA6}" srcId="{1C06A21E-2E4D-4248-BDD0-A20512FB56D0}" destId="{6565CA1A-1DC0-4138-A529-9AD42DF57721}" srcOrd="0" destOrd="0" parTransId="{A506662E-F1A0-4270-B03F-A3412B6A68B1}" sibTransId="{EE4DA165-777F-475D-BE3A-0FF5AD805912}"/>
    <dgm:cxn modelId="{75FB58BE-6347-48B9-953A-D69BA265C621}" type="presOf" srcId="{4251C68D-6840-4E04-86AF-F7D236745140}" destId="{0F0FAF90-A7DF-44B4-9476-03137EC97145}" srcOrd="0" destOrd="0" presId="urn:microsoft.com/office/officeart/2005/8/layout/hProcess4"/>
    <dgm:cxn modelId="{0BA4EFC8-3C83-450C-A51A-753DDF089CBA}" srcId="{EBB32D77-96A1-47FF-94FB-6243A4E18576}" destId="{1C06A21E-2E4D-4248-BDD0-A20512FB56D0}" srcOrd="4" destOrd="0" parTransId="{FB650DC0-7435-4CA3-B496-CF71CBAF2D86}" sibTransId="{13E6C199-061C-4900-B115-D0633956D853}"/>
    <dgm:cxn modelId="{5D7526DF-3BAD-4CB4-9C3B-180CFA38AE08}" type="presOf" srcId="{8504FF66-44ED-435B-AD68-F23C0E2BAA55}" destId="{FF15DBC9-3648-4663-B7E3-B10306B62CB3}" srcOrd="0" destOrd="0" presId="urn:microsoft.com/office/officeart/2005/8/layout/hProcess4"/>
    <dgm:cxn modelId="{B7D87BE6-2594-45BC-8081-A143507BE216}" type="presOf" srcId="{3EAB12C8-D0CB-4A61-BEAF-C6E5409EAB8D}" destId="{B165DB93-980A-4EDB-80ED-D47C0884A7CE}" srcOrd="0" destOrd="0" presId="urn:microsoft.com/office/officeart/2005/8/layout/hProcess4"/>
    <dgm:cxn modelId="{637282F8-CFF1-4FC1-85A9-8127D1F2A1C1}" srcId="{EBB32D77-96A1-47FF-94FB-6243A4E18576}" destId="{391061AB-312B-4A4F-B55D-41880CD1E817}" srcOrd="3" destOrd="0" parTransId="{F2A049D6-F6E1-49D5-8E30-4FCF67FD346A}" sibTransId="{3EAB12C8-D0CB-4A61-BEAF-C6E5409EAB8D}"/>
    <dgm:cxn modelId="{D31B531D-8DCD-478C-A6F0-C0A2DDBEC0E8}" type="presParOf" srcId="{E3182C9C-B017-488A-B538-9D61561249B6}" destId="{DC4F1722-7767-4E3B-B21A-8C99C76BD061}" srcOrd="0" destOrd="0" presId="urn:microsoft.com/office/officeart/2005/8/layout/hProcess4"/>
    <dgm:cxn modelId="{4B67AFFE-0734-4452-95FC-B85FF47341C9}" type="presParOf" srcId="{E3182C9C-B017-488A-B538-9D61561249B6}" destId="{6265FC18-FCF7-4002-AE40-FC1204FE27E6}" srcOrd="1" destOrd="0" presId="urn:microsoft.com/office/officeart/2005/8/layout/hProcess4"/>
    <dgm:cxn modelId="{D660E16C-476B-497F-AAAD-79709EEFBCDB}" type="presParOf" srcId="{E3182C9C-B017-488A-B538-9D61561249B6}" destId="{A195F103-A1E6-4A7F-A04B-1E718CBBDD30}" srcOrd="2" destOrd="0" presId="urn:microsoft.com/office/officeart/2005/8/layout/hProcess4"/>
    <dgm:cxn modelId="{A1534123-1644-4FEB-A487-C919177A7E4A}" type="presParOf" srcId="{A195F103-A1E6-4A7F-A04B-1E718CBBDD30}" destId="{46FBD3BD-78B4-4EB0-8850-6A1B462DD382}" srcOrd="0" destOrd="0" presId="urn:microsoft.com/office/officeart/2005/8/layout/hProcess4"/>
    <dgm:cxn modelId="{8581E659-9A82-435F-AB26-7AB3D6D61041}" type="presParOf" srcId="{46FBD3BD-78B4-4EB0-8850-6A1B462DD382}" destId="{1856C65A-BC0F-43AF-91E5-C58E57D5FC46}" srcOrd="0" destOrd="0" presId="urn:microsoft.com/office/officeart/2005/8/layout/hProcess4"/>
    <dgm:cxn modelId="{4A2B0410-EE3F-406B-A679-00A3FE5320C6}" type="presParOf" srcId="{46FBD3BD-78B4-4EB0-8850-6A1B462DD382}" destId="{FF15DBC9-3648-4663-B7E3-B10306B62CB3}" srcOrd="1" destOrd="0" presId="urn:microsoft.com/office/officeart/2005/8/layout/hProcess4"/>
    <dgm:cxn modelId="{1DDD5198-E699-468A-AA74-DB88C05DA669}" type="presParOf" srcId="{46FBD3BD-78B4-4EB0-8850-6A1B462DD382}" destId="{F9544774-6F2A-4E16-A4F2-E45E3D13F68C}" srcOrd="2" destOrd="0" presId="urn:microsoft.com/office/officeart/2005/8/layout/hProcess4"/>
    <dgm:cxn modelId="{519C0C9F-1149-479F-BECF-1C184195AEBD}" type="presParOf" srcId="{46FBD3BD-78B4-4EB0-8850-6A1B462DD382}" destId="{D9D96B24-9D9F-4E3A-BFB1-FCE9076495F2}" srcOrd="3" destOrd="0" presId="urn:microsoft.com/office/officeart/2005/8/layout/hProcess4"/>
    <dgm:cxn modelId="{7E4EC390-C7D0-455B-810B-1150562E4BE2}" type="presParOf" srcId="{46FBD3BD-78B4-4EB0-8850-6A1B462DD382}" destId="{EDC51498-792A-4F79-8D6F-213DB87EF0ED}" srcOrd="4" destOrd="0" presId="urn:microsoft.com/office/officeart/2005/8/layout/hProcess4"/>
    <dgm:cxn modelId="{1A26498B-A688-43DE-8D4E-78366D1F5974}" type="presParOf" srcId="{A195F103-A1E6-4A7F-A04B-1E718CBBDD30}" destId="{418C289D-D38B-412C-9DA7-479B8F333EEE}" srcOrd="1" destOrd="0" presId="urn:microsoft.com/office/officeart/2005/8/layout/hProcess4"/>
    <dgm:cxn modelId="{DB1B2907-642D-4A84-94DF-0B29C2E9044D}" type="presParOf" srcId="{A195F103-A1E6-4A7F-A04B-1E718CBBDD30}" destId="{EEDE8631-5E83-4AD5-9A60-3352E73E5F77}" srcOrd="2" destOrd="0" presId="urn:microsoft.com/office/officeart/2005/8/layout/hProcess4"/>
    <dgm:cxn modelId="{33716443-68BE-42C8-B709-E25C7DCF6088}" type="presParOf" srcId="{EEDE8631-5E83-4AD5-9A60-3352E73E5F77}" destId="{9AF1813D-F3D9-4D9C-BD46-17C2CB5D8221}" srcOrd="0" destOrd="0" presId="urn:microsoft.com/office/officeart/2005/8/layout/hProcess4"/>
    <dgm:cxn modelId="{578D6724-1D01-4840-AE85-D2753D350614}" type="presParOf" srcId="{EEDE8631-5E83-4AD5-9A60-3352E73E5F77}" destId="{0F0FAF90-A7DF-44B4-9476-03137EC97145}" srcOrd="1" destOrd="0" presId="urn:microsoft.com/office/officeart/2005/8/layout/hProcess4"/>
    <dgm:cxn modelId="{9257948F-EDFB-4E07-AC78-8FBE5A858C38}" type="presParOf" srcId="{EEDE8631-5E83-4AD5-9A60-3352E73E5F77}" destId="{0058F7A5-6863-46FD-937B-2D9E287B1C2C}" srcOrd="2" destOrd="0" presId="urn:microsoft.com/office/officeart/2005/8/layout/hProcess4"/>
    <dgm:cxn modelId="{2E7631D4-4E42-4E2D-8BEE-FFF6B4A0CD5D}" type="presParOf" srcId="{EEDE8631-5E83-4AD5-9A60-3352E73E5F77}" destId="{53347129-580F-4904-A492-9ED783732E65}" srcOrd="3" destOrd="0" presId="urn:microsoft.com/office/officeart/2005/8/layout/hProcess4"/>
    <dgm:cxn modelId="{C32BF76B-A2CC-4CBD-9A8B-B695796C556A}" type="presParOf" srcId="{EEDE8631-5E83-4AD5-9A60-3352E73E5F77}" destId="{55F1E193-E6AA-4139-B92D-C858A38A8051}" srcOrd="4" destOrd="0" presId="urn:microsoft.com/office/officeart/2005/8/layout/hProcess4"/>
    <dgm:cxn modelId="{9CFD9A09-1311-41E8-BBBF-FC9976D4EAAE}" type="presParOf" srcId="{A195F103-A1E6-4A7F-A04B-1E718CBBDD30}" destId="{950036A4-4B61-4032-B7F4-E247C4A6F71C}" srcOrd="3" destOrd="0" presId="urn:microsoft.com/office/officeart/2005/8/layout/hProcess4"/>
    <dgm:cxn modelId="{29CF132F-259B-4B08-B57F-0E947A3B05E3}" type="presParOf" srcId="{A195F103-A1E6-4A7F-A04B-1E718CBBDD30}" destId="{F991EEA8-4836-432D-BE5D-AF14FE1E14AE}" srcOrd="4" destOrd="0" presId="urn:microsoft.com/office/officeart/2005/8/layout/hProcess4"/>
    <dgm:cxn modelId="{CE5A7BB6-36A1-4D1E-B0B7-92AC13BE7EAF}" type="presParOf" srcId="{F991EEA8-4836-432D-BE5D-AF14FE1E14AE}" destId="{D1582733-2554-463D-9A53-E118114F7751}" srcOrd="0" destOrd="0" presId="urn:microsoft.com/office/officeart/2005/8/layout/hProcess4"/>
    <dgm:cxn modelId="{3C68CD8A-DF31-4981-B1D8-7BBFC5AF957F}" type="presParOf" srcId="{F991EEA8-4836-432D-BE5D-AF14FE1E14AE}" destId="{96D7BD6D-420E-4FAD-B349-FECD941F552B}" srcOrd="1" destOrd="0" presId="urn:microsoft.com/office/officeart/2005/8/layout/hProcess4"/>
    <dgm:cxn modelId="{F7DE4BA2-6B34-4A1C-A8EE-5DC3D8251B5C}" type="presParOf" srcId="{F991EEA8-4836-432D-BE5D-AF14FE1E14AE}" destId="{4140C53C-7C28-486D-80B7-6F722840FA19}" srcOrd="2" destOrd="0" presId="urn:microsoft.com/office/officeart/2005/8/layout/hProcess4"/>
    <dgm:cxn modelId="{5E8327AC-7C9B-418D-B7F4-5D59DE68EF58}" type="presParOf" srcId="{F991EEA8-4836-432D-BE5D-AF14FE1E14AE}" destId="{A3D1EA9F-292E-4BBB-8D8B-C8D66EF9B5B2}" srcOrd="3" destOrd="0" presId="urn:microsoft.com/office/officeart/2005/8/layout/hProcess4"/>
    <dgm:cxn modelId="{52C9A5B6-E1CF-4849-984E-ED69B6EE1D39}" type="presParOf" srcId="{F991EEA8-4836-432D-BE5D-AF14FE1E14AE}" destId="{D145FB5A-D3EA-4DE2-BF15-0AB9A8EA4BB5}" srcOrd="4" destOrd="0" presId="urn:microsoft.com/office/officeart/2005/8/layout/hProcess4"/>
    <dgm:cxn modelId="{D96C8FF0-38BD-483A-9AB6-115059272DCF}" type="presParOf" srcId="{A195F103-A1E6-4A7F-A04B-1E718CBBDD30}" destId="{0D51F78C-7FE0-4438-A134-73BB14AC1CD2}" srcOrd="5" destOrd="0" presId="urn:microsoft.com/office/officeart/2005/8/layout/hProcess4"/>
    <dgm:cxn modelId="{AD653573-932E-42FE-8D2A-FA34684061F2}" type="presParOf" srcId="{A195F103-A1E6-4A7F-A04B-1E718CBBDD30}" destId="{43E24C55-D337-4C1D-AB81-7FB0C56D22B6}" srcOrd="6" destOrd="0" presId="urn:microsoft.com/office/officeart/2005/8/layout/hProcess4"/>
    <dgm:cxn modelId="{91076CEC-AFA5-403E-BBE4-20DC5305E9AB}" type="presParOf" srcId="{43E24C55-D337-4C1D-AB81-7FB0C56D22B6}" destId="{693B7999-8280-463D-B4FE-80C895986219}" srcOrd="0" destOrd="0" presId="urn:microsoft.com/office/officeart/2005/8/layout/hProcess4"/>
    <dgm:cxn modelId="{C883C2D8-E9CF-4B52-8115-EEEB183164FF}" type="presParOf" srcId="{43E24C55-D337-4C1D-AB81-7FB0C56D22B6}" destId="{2FF6D530-A05B-4B85-B531-9544AB31CC70}" srcOrd="1" destOrd="0" presId="urn:microsoft.com/office/officeart/2005/8/layout/hProcess4"/>
    <dgm:cxn modelId="{D6BDE084-9F27-4A3A-8B76-0A1257118936}" type="presParOf" srcId="{43E24C55-D337-4C1D-AB81-7FB0C56D22B6}" destId="{63A8D883-081D-4AF3-94C9-660BFDB84546}" srcOrd="2" destOrd="0" presId="urn:microsoft.com/office/officeart/2005/8/layout/hProcess4"/>
    <dgm:cxn modelId="{00B21C91-E51D-496F-8959-312E458E5018}" type="presParOf" srcId="{43E24C55-D337-4C1D-AB81-7FB0C56D22B6}" destId="{63B2A628-7934-4464-8668-E8633EA387FA}" srcOrd="3" destOrd="0" presId="urn:microsoft.com/office/officeart/2005/8/layout/hProcess4"/>
    <dgm:cxn modelId="{2406F5CE-372E-4E8F-A07F-B84A7A7CEB90}" type="presParOf" srcId="{43E24C55-D337-4C1D-AB81-7FB0C56D22B6}" destId="{49C526A3-6BF8-4696-A781-AB5BAB554163}" srcOrd="4" destOrd="0" presId="urn:microsoft.com/office/officeart/2005/8/layout/hProcess4"/>
    <dgm:cxn modelId="{C8296420-E31C-4FFD-BC78-BBD14971D99E}" type="presParOf" srcId="{A195F103-A1E6-4A7F-A04B-1E718CBBDD30}" destId="{B165DB93-980A-4EDB-80ED-D47C0884A7CE}" srcOrd="7" destOrd="0" presId="urn:microsoft.com/office/officeart/2005/8/layout/hProcess4"/>
    <dgm:cxn modelId="{A74AD3F1-5266-4FD7-BBC5-7E8A66D31280}" type="presParOf" srcId="{A195F103-A1E6-4A7F-A04B-1E718CBBDD30}" destId="{55013032-2681-46F1-B219-EB8AE524FAFA}" srcOrd="8" destOrd="0" presId="urn:microsoft.com/office/officeart/2005/8/layout/hProcess4"/>
    <dgm:cxn modelId="{BF1CA0D8-4C09-477B-9641-48FE180D0AC0}" type="presParOf" srcId="{55013032-2681-46F1-B219-EB8AE524FAFA}" destId="{FE7E165E-6282-4DCA-8AC6-53F5ED22CD22}" srcOrd="0" destOrd="0" presId="urn:microsoft.com/office/officeart/2005/8/layout/hProcess4"/>
    <dgm:cxn modelId="{CF6CC7C1-AD86-4380-9FBE-84D6CCF6BD8C}" type="presParOf" srcId="{55013032-2681-46F1-B219-EB8AE524FAFA}" destId="{EFD84BC9-8180-4317-BB5E-AA3F9F46CC6F}" srcOrd="1" destOrd="0" presId="urn:microsoft.com/office/officeart/2005/8/layout/hProcess4"/>
    <dgm:cxn modelId="{EC7AA983-6839-4C49-873E-D67F8A66607C}" type="presParOf" srcId="{55013032-2681-46F1-B219-EB8AE524FAFA}" destId="{A8F3BB13-0E8F-400C-8898-3C6D19B2B2E6}" srcOrd="2" destOrd="0" presId="urn:microsoft.com/office/officeart/2005/8/layout/hProcess4"/>
    <dgm:cxn modelId="{DD10DA9B-DB4D-40A6-B170-4FC1FCB727F2}" type="presParOf" srcId="{55013032-2681-46F1-B219-EB8AE524FAFA}" destId="{CB0083DD-B0FC-4673-9EEC-AFE1656EA2C3}" srcOrd="3" destOrd="0" presId="urn:microsoft.com/office/officeart/2005/8/layout/hProcess4"/>
    <dgm:cxn modelId="{5CD0C92B-8C10-4A36-9CD8-342B6B40FEEE}" type="presParOf" srcId="{55013032-2681-46F1-B219-EB8AE524FAFA}" destId="{ADB0ADE3-1F0D-4D43-8CCC-BEE02E2DA4B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D8B842-07AA-4B59-8D8B-235EB3BAD30D}" type="doc">
      <dgm:prSet loTypeId="urn:microsoft.com/office/officeart/2005/8/layout/v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B8CC71C-B4A5-41D1-97B9-046467F1F2BF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Риск превышения бюджета из–за валютных колебаний, влияющих на стоимость иностранного оборудования</a:t>
          </a:r>
        </a:p>
      </dgm:t>
    </dgm:pt>
    <dgm:pt modelId="{1963604F-D02A-4E6D-8DC7-9FE0EBE9F367}" type="parTrans" cxnId="{EAF04669-56F3-4EAD-89C3-5FB3D374D8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5FE58-6FF4-4CD3-ABAB-861F46C7C534}" type="sibTrans" cxnId="{EAF04669-56F3-4EAD-89C3-5FB3D374D8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FCBC1-D33F-4C66-BE7C-5CECD88E49C2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бюджета на 10%. Подбор моделей установщика, имеющихся в наличии у поставщика на складе.</a:t>
          </a:r>
        </a:p>
      </dgm:t>
    </dgm:pt>
    <dgm:pt modelId="{E69821CA-D060-4240-A83F-D1493AA977CE}" type="parTrans" cxnId="{93C6AC24-5CEB-41AA-A83E-69E21FD4B60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5D14E-2051-4726-AB4E-C948A5AA2168}" type="sibTrans" cxnId="{93C6AC24-5CEB-41AA-A83E-69E21FD4B60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8AD4B-F334-4E39-A6F1-7A3D7DCC686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Риск несоответствия фактических технических параметров установщика заявленным может повлиять на производительность установщика и помешать выполнению целей сокращения цикла производства</a:t>
          </a:r>
        </a:p>
      </dgm:t>
    </dgm:pt>
    <dgm:pt modelId="{3212302C-7BD7-4027-9DA4-6364E6359218}" type="parTrans" cxnId="{2D762195-0949-4860-A35D-CE54215E40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DC55E-B7BB-4EFF-ABCB-62621926ED65}" type="sibTrans" cxnId="{2D762195-0949-4860-A35D-CE54215E40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1201A-F389-490F-87EC-4484D999BCE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моделей установщиков с техническими параметрами, превышающими требуемые не менее, чем на 20% по запасу мощности.</a:t>
          </a:r>
        </a:p>
      </dgm:t>
    </dgm:pt>
    <dgm:pt modelId="{9F4B203C-FDBC-4A50-BA15-3BE15F74D8E2}" type="parTrans" cxnId="{3486E77D-0E65-448F-883B-1E299219EB2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138C0-7183-4FB9-9FBF-213EB92871B6}" type="sibTrans" cxnId="{3486E77D-0E65-448F-883B-1E299219EB2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609A1-4FC5-498E-9472-504F5DB73EAB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реально работающих производственных предприятий с аналогичными моделями установщика.</a:t>
          </a:r>
        </a:p>
      </dgm:t>
    </dgm:pt>
    <dgm:pt modelId="{9514E7B6-FA37-4AA1-86B5-0A156BFCEE94}" type="parTrans" cxnId="{57D6B6E9-9D73-40F8-B826-BE80767BFC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F856C-D04A-4EE5-BD5D-ED8C5CC66C62}" type="sibTrans" cxnId="{57D6B6E9-9D73-40F8-B826-BE80767BFC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5002F-2604-4E89-828B-F5B48A5B9F08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Риск неправильной трассировки плат из–за отсутствия опыта инженеров может привести к увеличению сроков проекта и перерасходу денежных средств.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3BDA4-CBC6-4319-A914-65E70924EBA7}" type="parTrans" cxnId="{0BCE216B-DA08-4938-9904-2807C36860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FB513-0F76-4F81-A014-46B438752DCB}" type="sibTrans" cxnId="{0BCE216B-DA08-4938-9904-2807C36860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F06E8-AD05-4964-81F9-9FB0FC49A91A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Заказ опытной партии печатных плат незначительно увеличивает сроки реализации проекта, но позволяет минимизировать потери от ошибок на всей партии.</a:t>
          </a:r>
        </a:p>
      </dgm:t>
    </dgm:pt>
    <dgm:pt modelId="{98DF05FF-4EF8-4649-85C6-201DD2F42DA8}" type="parTrans" cxnId="{9E0F3DDB-51D4-447C-ADA1-06026E26ED0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3B96D-A272-4CDC-876A-2DA2B1049DCE}" type="sibTrans" cxnId="{9E0F3DDB-51D4-447C-ADA1-06026E26ED0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F66B3-8BA0-4183-BC1B-86418598EB03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Риск выбора неподходящей кандидатуры на должность оператора установщика ввиду ограничения выбора кандидатов из имеющихся в штате монтажников, может привести к некорректной работе всего участка поверхностного монтажа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94976-2578-4E9A-A84B-AF58CA05913B}" type="parTrans" cxnId="{CB5A88C8-7DD5-428F-9A1D-19825FE291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2F980-C143-40EC-ACA7-6832F8FB0B8C}" type="sibTrans" cxnId="{CB5A88C8-7DD5-428F-9A1D-19825FE291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5283C-6283-4136-B13C-0ADA743F61D0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требований предъявляемых к квалификации оператора установщика совместно с представителем поставщика оборудования. Обучение и аттестация кандидата с привлечением специалиста поставщика оборудования.</a:t>
          </a:r>
        </a:p>
      </dgm:t>
    </dgm:pt>
    <dgm:pt modelId="{DAD20637-8A00-484C-86F3-5889B01BCA6B}" type="parTrans" cxnId="{63E42B50-A0E2-464E-B4C2-0BB248CF63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2D04D-7486-443B-B404-7429FFDE191B}" type="sibTrans" cxnId="{63E42B50-A0E2-464E-B4C2-0BB248CF63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B2976-3D8B-41DF-A2E9-F3C26F2629EC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 процесса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smt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–монтажа</a:t>
          </a:r>
        </a:p>
      </dgm:t>
    </dgm:pt>
    <dgm:pt modelId="{097E508D-C141-4333-91DA-D7A39953A13D}" type="parTrans" cxnId="{BABB53DD-091C-41D5-B6DA-FE20B98CE8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9D0F5-EE46-4135-ABBE-DFE70750F56F}" type="sibTrans" cxnId="{BABB53DD-091C-41D5-B6DA-FE20B98CE8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73BDF9-7225-47BA-9F44-58F5C439470E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Риск снижения мотивации монтажников из–за опасений сокращений в связи с покупкой установщика приведёт к увеличению сроков проекта</a:t>
          </a:r>
        </a:p>
      </dgm:t>
    </dgm:pt>
    <dgm:pt modelId="{C806CEFC-981D-421C-B5F4-030B20B4A115}" type="parTrans" cxnId="{B6E2A359-DB31-4C7B-B344-B8A2146A596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44806-DFFD-429B-A8E2-7E42B07F6426}" type="sibTrans" cxnId="{B6E2A359-DB31-4C7B-B344-B8A2146A596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46B32-5F29-4759-8FCB-8B1B976CFC0A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2C5AC-67D6-4F85-92EA-B14D3BA82658}" type="parTrans" cxnId="{A56722A4-834F-450A-8C35-B211E0B9BA98}">
      <dgm:prSet/>
      <dgm:spPr/>
      <dgm:t>
        <a:bodyPr/>
        <a:lstStyle/>
        <a:p>
          <a:endParaRPr lang="ru-RU"/>
        </a:p>
      </dgm:t>
    </dgm:pt>
    <dgm:pt modelId="{DC8A927C-F9C6-4501-B01C-C8100CF890CF}" type="sibTrans" cxnId="{A56722A4-834F-450A-8C35-B211E0B9BA98}">
      <dgm:prSet/>
      <dgm:spPr/>
      <dgm:t>
        <a:bodyPr/>
        <a:lstStyle/>
        <a:p>
          <a:endParaRPr lang="ru-RU"/>
        </a:p>
      </dgm:t>
    </dgm:pt>
    <dgm:pt modelId="{8A82A917-C721-406A-BE4E-F07D0806C223}">
      <dgm:prSet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35F66-17AB-486D-8530-BB97A26BF29F}" type="parTrans" cxnId="{DC6B412E-30C8-4D1A-9518-3BCB556F4DFE}">
      <dgm:prSet/>
      <dgm:spPr/>
      <dgm:t>
        <a:bodyPr/>
        <a:lstStyle/>
        <a:p>
          <a:endParaRPr lang="ru-RU"/>
        </a:p>
      </dgm:t>
    </dgm:pt>
    <dgm:pt modelId="{E9E4A1E1-A650-493F-A4C9-FE0FC6215302}" type="sibTrans" cxnId="{DC6B412E-30C8-4D1A-9518-3BCB556F4DFE}">
      <dgm:prSet/>
      <dgm:spPr/>
      <dgm:t>
        <a:bodyPr/>
        <a:lstStyle/>
        <a:p>
          <a:endParaRPr lang="ru-RU"/>
        </a:p>
      </dgm:t>
    </dgm:pt>
    <dgm:pt modelId="{372D4900-6E04-48A8-86F4-B9F0A811EA0E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разъяснительной работы среди монтажников по демонстрации экономических выгод проекта  по размещению сторонних заказов на предприятии  НПО «Центр-Протон»,  в том числе компенсация выпадающих доходов от сборки </a:t>
          </a:r>
          <a:r>
            <a:rPr lang="en-US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smd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полуфабрикатов за счёт увеличения количества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dip-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полуфабрикатов</a:t>
          </a:r>
        </a:p>
      </dgm:t>
    </dgm:pt>
    <dgm:pt modelId="{EE3E60BD-18D6-4B21-B2FD-820477873608}" type="parTrans" cxnId="{ADEB00AE-765F-49D5-A4F4-A82FB598112E}">
      <dgm:prSet/>
      <dgm:spPr/>
      <dgm:t>
        <a:bodyPr/>
        <a:lstStyle/>
        <a:p>
          <a:endParaRPr lang="ru-RU"/>
        </a:p>
      </dgm:t>
    </dgm:pt>
    <dgm:pt modelId="{4704061A-BE20-4B7F-AF5F-5FE1CA70255B}" type="sibTrans" cxnId="{ADEB00AE-765F-49D5-A4F4-A82FB598112E}">
      <dgm:prSet/>
      <dgm:spPr/>
      <dgm:t>
        <a:bodyPr/>
        <a:lstStyle/>
        <a:p>
          <a:endParaRPr lang="ru-RU"/>
        </a:p>
      </dgm:t>
    </dgm:pt>
    <dgm:pt modelId="{D3261C95-ACB7-44A9-A23E-880CE7CB7735}" type="pres">
      <dgm:prSet presAssocID="{46D8B842-07AA-4B59-8D8B-235EB3BAD30D}" presName="Name0" presStyleCnt="0">
        <dgm:presLayoutVars>
          <dgm:dir/>
          <dgm:animLvl val="lvl"/>
          <dgm:resizeHandles/>
        </dgm:presLayoutVars>
      </dgm:prSet>
      <dgm:spPr/>
    </dgm:pt>
    <dgm:pt modelId="{A589B35E-FD34-46D7-987E-C7B4CBCAD2B9}" type="pres">
      <dgm:prSet presAssocID="{6B8CC71C-B4A5-41D1-97B9-046467F1F2BF}" presName="linNode" presStyleCnt="0"/>
      <dgm:spPr/>
    </dgm:pt>
    <dgm:pt modelId="{DCDADF03-D038-4249-8F3D-8C33D86DFEF2}" type="pres">
      <dgm:prSet presAssocID="{6B8CC71C-B4A5-41D1-97B9-046467F1F2BF}" presName="parentShp" presStyleLbl="node1" presStyleIdx="0" presStyleCnt="5">
        <dgm:presLayoutVars>
          <dgm:bulletEnabled val="1"/>
        </dgm:presLayoutVars>
      </dgm:prSet>
      <dgm:spPr/>
    </dgm:pt>
    <dgm:pt modelId="{6999EBEB-82AB-417F-8582-A9B78B1D0B7C}" type="pres">
      <dgm:prSet presAssocID="{6B8CC71C-B4A5-41D1-97B9-046467F1F2BF}" presName="childShp" presStyleLbl="bgAccFollowNode1" presStyleIdx="0" presStyleCnt="5">
        <dgm:presLayoutVars>
          <dgm:bulletEnabled val="1"/>
        </dgm:presLayoutVars>
      </dgm:prSet>
      <dgm:spPr/>
    </dgm:pt>
    <dgm:pt modelId="{D4A1158D-F1F7-4AC5-A5C4-B99C78AA91E1}" type="pres">
      <dgm:prSet presAssocID="{A275FE58-6FF4-4CD3-ABAB-861F46C7C534}" presName="spacing" presStyleCnt="0"/>
      <dgm:spPr/>
    </dgm:pt>
    <dgm:pt modelId="{00BF40AA-9179-4EDF-B29D-314CA4BFEED0}" type="pres">
      <dgm:prSet presAssocID="{D1A8AD4B-F334-4E39-A6F1-7A3D7DCC686B}" presName="linNode" presStyleCnt="0"/>
      <dgm:spPr/>
    </dgm:pt>
    <dgm:pt modelId="{4E195F3F-4EAF-479D-815C-33400D9E5215}" type="pres">
      <dgm:prSet presAssocID="{D1A8AD4B-F334-4E39-A6F1-7A3D7DCC686B}" presName="parentShp" presStyleLbl="node1" presStyleIdx="1" presStyleCnt="5">
        <dgm:presLayoutVars>
          <dgm:bulletEnabled val="1"/>
        </dgm:presLayoutVars>
      </dgm:prSet>
      <dgm:spPr/>
    </dgm:pt>
    <dgm:pt modelId="{2D1F457D-D5CB-4B72-BC47-F82160413EC7}" type="pres">
      <dgm:prSet presAssocID="{D1A8AD4B-F334-4E39-A6F1-7A3D7DCC686B}" presName="childShp" presStyleLbl="bgAccFollowNode1" presStyleIdx="1" presStyleCnt="5">
        <dgm:presLayoutVars>
          <dgm:bulletEnabled val="1"/>
        </dgm:presLayoutVars>
      </dgm:prSet>
      <dgm:spPr/>
    </dgm:pt>
    <dgm:pt modelId="{CF35757D-26D3-4E82-BDDD-4F355B9C58B8}" type="pres">
      <dgm:prSet presAssocID="{644DC55E-B7BB-4EFF-ABCB-62621926ED65}" presName="spacing" presStyleCnt="0"/>
      <dgm:spPr/>
    </dgm:pt>
    <dgm:pt modelId="{411BBC2B-9D76-42BF-8A79-62044E01C8A9}" type="pres">
      <dgm:prSet presAssocID="{4275002F-2604-4E89-828B-F5B48A5B9F08}" presName="linNode" presStyleCnt="0"/>
      <dgm:spPr/>
    </dgm:pt>
    <dgm:pt modelId="{DADE1A7B-42F3-4DE6-8C97-54892C990F99}" type="pres">
      <dgm:prSet presAssocID="{4275002F-2604-4E89-828B-F5B48A5B9F08}" presName="parentShp" presStyleLbl="node1" presStyleIdx="2" presStyleCnt="5">
        <dgm:presLayoutVars>
          <dgm:bulletEnabled val="1"/>
        </dgm:presLayoutVars>
      </dgm:prSet>
      <dgm:spPr/>
    </dgm:pt>
    <dgm:pt modelId="{0BE07FC3-6038-4584-8B1E-7E166B4D7846}" type="pres">
      <dgm:prSet presAssocID="{4275002F-2604-4E89-828B-F5B48A5B9F08}" presName="childShp" presStyleLbl="bgAccFollowNode1" presStyleIdx="2" presStyleCnt="5">
        <dgm:presLayoutVars>
          <dgm:bulletEnabled val="1"/>
        </dgm:presLayoutVars>
      </dgm:prSet>
      <dgm:spPr/>
    </dgm:pt>
    <dgm:pt modelId="{2258ABFF-63D9-477C-B14F-F87A0748C555}" type="pres">
      <dgm:prSet presAssocID="{19EFB513-0F76-4F81-A014-46B438752DCB}" presName="spacing" presStyleCnt="0"/>
      <dgm:spPr/>
    </dgm:pt>
    <dgm:pt modelId="{33F50612-0646-4684-B06F-4E0DB35813BF}" type="pres">
      <dgm:prSet presAssocID="{456F66B3-8BA0-4183-BC1B-86418598EB03}" presName="linNode" presStyleCnt="0"/>
      <dgm:spPr/>
    </dgm:pt>
    <dgm:pt modelId="{B57C5115-B3E6-4CC8-B0F5-C2B83C53E3E5}" type="pres">
      <dgm:prSet presAssocID="{456F66B3-8BA0-4183-BC1B-86418598EB03}" presName="parentShp" presStyleLbl="node1" presStyleIdx="3" presStyleCnt="5">
        <dgm:presLayoutVars>
          <dgm:bulletEnabled val="1"/>
        </dgm:presLayoutVars>
      </dgm:prSet>
      <dgm:spPr/>
    </dgm:pt>
    <dgm:pt modelId="{C6892164-1B10-46CE-9270-26CB2BB7EA70}" type="pres">
      <dgm:prSet presAssocID="{456F66B3-8BA0-4183-BC1B-86418598EB03}" presName="childShp" presStyleLbl="bgAccFollowNode1" presStyleIdx="3" presStyleCnt="5">
        <dgm:presLayoutVars>
          <dgm:bulletEnabled val="1"/>
        </dgm:presLayoutVars>
      </dgm:prSet>
      <dgm:spPr/>
    </dgm:pt>
    <dgm:pt modelId="{5CAE0CA1-5410-4ECE-B7CF-DF7B4885CDC8}" type="pres">
      <dgm:prSet presAssocID="{8C32F980-C143-40EC-ACA7-6832F8FB0B8C}" presName="spacing" presStyleCnt="0"/>
      <dgm:spPr/>
    </dgm:pt>
    <dgm:pt modelId="{B096EC06-5243-4009-8D3D-008A20BCE0E4}" type="pres">
      <dgm:prSet presAssocID="{D473BDF9-7225-47BA-9F44-58F5C439470E}" presName="linNode" presStyleCnt="0"/>
      <dgm:spPr/>
    </dgm:pt>
    <dgm:pt modelId="{4824EA9E-1D46-4463-A296-2EB7486DBE95}" type="pres">
      <dgm:prSet presAssocID="{D473BDF9-7225-47BA-9F44-58F5C439470E}" presName="parentShp" presStyleLbl="node1" presStyleIdx="4" presStyleCnt="5">
        <dgm:presLayoutVars>
          <dgm:bulletEnabled val="1"/>
        </dgm:presLayoutVars>
      </dgm:prSet>
      <dgm:spPr/>
    </dgm:pt>
    <dgm:pt modelId="{0B464704-5FDE-4F29-8B78-B7BCBE0EB730}" type="pres">
      <dgm:prSet presAssocID="{D473BDF9-7225-47BA-9F44-58F5C439470E}" presName="childShp" presStyleLbl="bgAccFollowNode1" presStyleIdx="4" presStyleCnt="5" custScaleY="118911">
        <dgm:presLayoutVars>
          <dgm:bulletEnabled val="1"/>
        </dgm:presLayoutVars>
      </dgm:prSet>
      <dgm:spPr/>
    </dgm:pt>
  </dgm:ptLst>
  <dgm:cxnLst>
    <dgm:cxn modelId="{88E3AC04-856B-4160-928B-9E4D6A985EE8}" type="presOf" srcId="{D473BDF9-7225-47BA-9F44-58F5C439470E}" destId="{4824EA9E-1D46-4463-A296-2EB7486DBE95}" srcOrd="0" destOrd="0" presId="urn:microsoft.com/office/officeart/2005/8/layout/vList6"/>
    <dgm:cxn modelId="{C13C7120-ED26-4B4C-BABF-17E79FBF2395}" type="presOf" srcId="{46D8B842-07AA-4B59-8D8B-235EB3BAD30D}" destId="{D3261C95-ACB7-44A9-A23E-880CE7CB7735}" srcOrd="0" destOrd="0" presId="urn:microsoft.com/office/officeart/2005/8/layout/vList6"/>
    <dgm:cxn modelId="{93C6AC24-5CEB-41AA-A83E-69E21FD4B604}" srcId="{6B8CC71C-B4A5-41D1-97B9-046467F1F2BF}" destId="{3FEFCBC1-D33F-4C66-BE7C-5CECD88E49C2}" srcOrd="1" destOrd="0" parTransId="{E69821CA-D060-4240-A83F-D1493AA977CE}" sibTransId="{6D65D14E-2051-4726-AB4E-C948A5AA2168}"/>
    <dgm:cxn modelId="{DC6B412E-30C8-4D1A-9518-3BCB556F4DFE}" srcId="{4275002F-2604-4E89-828B-F5B48A5B9F08}" destId="{8A82A917-C721-406A-BE4E-F07D0806C223}" srcOrd="0" destOrd="0" parTransId="{BA435F66-17AB-486D-8530-BB97A26BF29F}" sibTransId="{E9E4A1E1-A650-493F-A4C9-FE0FC6215302}"/>
    <dgm:cxn modelId="{7B5CE845-AEFD-4FC7-AB0B-19ADE6B9BE2E}" type="presOf" srcId="{70DB2976-3D8B-41DF-A2E9-F3C26F2629EC}" destId="{C6892164-1B10-46CE-9270-26CB2BB7EA70}" srcOrd="0" destOrd="1" presId="urn:microsoft.com/office/officeart/2005/8/layout/vList6"/>
    <dgm:cxn modelId="{EAF04669-56F3-4EAD-89C3-5FB3D374D895}" srcId="{46D8B842-07AA-4B59-8D8B-235EB3BAD30D}" destId="{6B8CC71C-B4A5-41D1-97B9-046467F1F2BF}" srcOrd="0" destOrd="0" parTransId="{1963604F-D02A-4E6D-8DC7-9FE0EBE9F367}" sibTransId="{A275FE58-6FF4-4CD3-ABAB-861F46C7C534}"/>
    <dgm:cxn modelId="{0BCE216B-DA08-4938-9904-2807C3686069}" srcId="{46D8B842-07AA-4B59-8D8B-235EB3BAD30D}" destId="{4275002F-2604-4E89-828B-F5B48A5B9F08}" srcOrd="2" destOrd="0" parTransId="{FCD3BDA4-CBC6-4319-A914-65E70924EBA7}" sibTransId="{19EFB513-0F76-4F81-A014-46B438752DCB}"/>
    <dgm:cxn modelId="{63E42B50-A0E2-464E-B4C2-0BB248CF6361}" srcId="{456F66B3-8BA0-4183-BC1B-86418598EB03}" destId="{BC15283C-6283-4136-B13C-0ADA743F61D0}" srcOrd="0" destOrd="0" parTransId="{DAD20637-8A00-484C-86F3-5889B01BCA6B}" sibTransId="{5EE2D04D-7486-443B-B404-7429FFDE191B}"/>
    <dgm:cxn modelId="{0AB3E076-B5ED-4481-9034-88B1B09B4F80}" type="presOf" srcId="{9DF609A1-4FC5-498E-9472-504F5DB73EAB}" destId="{2D1F457D-D5CB-4B72-BC47-F82160413EC7}" srcOrd="0" destOrd="1" presId="urn:microsoft.com/office/officeart/2005/8/layout/vList6"/>
    <dgm:cxn modelId="{7F042F77-0F42-4E67-AB15-26EC67A7ED9F}" type="presOf" srcId="{61F1201A-F389-490F-87EC-4484D999BCEB}" destId="{2D1F457D-D5CB-4B72-BC47-F82160413EC7}" srcOrd="0" destOrd="0" presId="urn:microsoft.com/office/officeart/2005/8/layout/vList6"/>
    <dgm:cxn modelId="{A20BD258-76F3-451C-B21E-5DD0B64A04DB}" type="presOf" srcId="{3FEFCBC1-D33F-4C66-BE7C-5CECD88E49C2}" destId="{6999EBEB-82AB-417F-8582-A9B78B1D0B7C}" srcOrd="0" destOrd="1" presId="urn:microsoft.com/office/officeart/2005/8/layout/vList6"/>
    <dgm:cxn modelId="{B6E2A359-DB31-4C7B-B344-B8A2146A5963}" srcId="{46D8B842-07AA-4B59-8D8B-235EB3BAD30D}" destId="{D473BDF9-7225-47BA-9F44-58F5C439470E}" srcOrd="4" destOrd="0" parTransId="{C806CEFC-981D-421C-B5F4-030B20B4A115}" sibTransId="{26B44806-DFFD-429B-A8E2-7E42B07F6426}"/>
    <dgm:cxn modelId="{2B7E8F5A-5573-4ED8-BFC5-5BE5E6CB7351}" type="presOf" srcId="{6B8CC71C-B4A5-41D1-97B9-046467F1F2BF}" destId="{DCDADF03-D038-4249-8F3D-8C33D86DFEF2}" srcOrd="0" destOrd="0" presId="urn:microsoft.com/office/officeart/2005/8/layout/vList6"/>
    <dgm:cxn modelId="{3486E77D-0E65-448F-883B-1E299219EB2C}" srcId="{D1A8AD4B-F334-4E39-A6F1-7A3D7DCC686B}" destId="{61F1201A-F389-490F-87EC-4484D999BCEB}" srcOrd="0" destOrd="0" parTransId="{9F4B203C-FDBC-4A50-BA15-3BE15F74D8E2}" sibTransId="{408138C0-7183-4FB9-9FBF-213EB92871B6}"/>
    <dgm:cxn modelId="{06C51382-EEE0-4F69-A83B-A8DC32B2B36B}" type="presOf" srcId="{5AFF06E8-AD05-4964-81F9-9FB0FC49A91A}" destId="{0BE07FC3-6038-4584-8B1E-7E166B4D7846}" srcOrd="0" destOrd="1" presId="urn:microsoft.com/office/officeart/2005/8/layout/vList6"/>
    <dgm:cxn modelId="{2D762195-0949-4860-A35D-CE54215E4016}" srcId="{46D8B842-07AA-4B59-8D8B-235EB3BAD30D}" destId="{D1A8AD4B-F334-4E39-A6F1-7A3D7DCC686B}" srcOrd="1" destOrd="0" parTransId="{3212302C-7BD7-4027-9DA4-6364E6359218}" sibTransId="{644DC55E-B7BB-4EFF-ABCB-62621926ED65}"/>
    <dgm:cxn modelId="{A56722A4-834F-450A-8C35-B211E0B9BA98}" srcId="{6B8CC71C-B4A5-41D1-97B9-046467F1F2BF}" destId="{14D46B32-5F29-4759-8FCB-8B1B976CFC0A}" srcOrd="0" destOrd="0" parTransId="{90C2C5AC-67D6-4F85-92EA-B14D3BA82658}" sibTransId="{DC8A927C-F9C6-4501-B01C-C8100CF890CF}"/>
    <dgm:cxn modelId="{4DF6E5A7-4AE5-4F76-8E66-8852E345068C}" type="presOf" srcId="{4275002F-2604-4E89-828B-F5B48A5B9F08}" destId="{DADE1A7B-42F3-4DE6-8C97-54892C990F99}" srcOrd="0" destOrd="0" presId="urn:microsoft.com/office/officeart/2005/8/layout/vList6"/>
    <dgm:cxn modelId="{F19206AC-2489-4B59-9935-FDCE8D20E6FE}" type="presOf" srcId="{14D46B32-5F29-4759-8FCB-8B1B976CFC0A}" destId="{6999EBEB-82AB-417F-8582-A9B78B1D0B7C}" srcOrd="0" destOrd="0" presId="urn:microsoft.com/office/officeart/2005/8/layout/vList6"/>
    <dgm:cxn modelId="{ADEB00AE-765F-49D5-A4F4-A82FB598112E}" srcId="{D473BDF9-7225-47BA-9F44-58F5C439470E}" destId="{372D4900-6E04-48A8-86F4-B9F0A811EA0E}" srcOrd="0" destOrd="0" parTransId="{EE3E60BD-18D6-4B21-B2FD-820477873608}" sibTransId="{4704061A-BE20-4B7F-AF5F-5FE1CA70255B}"/>
    <dgm:cxn modelId="{88DDBAC3-CD49-4479-9D9A-FCBE31571551}" type="presOf" srcId="{D1A8AD4B-F334-4E39-A6F1-7A3D7DCC686B}" destId="{4E195F3F-4EAF-479D-815C-33400D9E5215}" srcOrd="0" destOrd="0" presId="urn:microsoft.com/office/officeart/2005/8/layout/vList6"/>
    <dgm:cxn modelId="{CDEE7AC7-D382-4EC6-8832-829734CC2389}" type="presOf" srcId="{BC15283C-6283-4136-B13C-0ADA743F61D0}" destId="{C6892164-1B10-46CE-9270-26CB2BB7EA70}" srcOrd="0" destOrd="0" presId="urn:microsoft.com/office/officeart/2005/8/layout/vList6"/>
    <dgm:cxn modelId="{CB5A88C8-7DD5-428F-9A1D-19825FE291BD}" srcId="{46D8B842-07AA-4B59-8D8B-235EB3BAD30D}" destId="{456F66B3-8BA0-4183-BC1B-86418598EB03}" srcOrd="3" destOrd="0" parTransId="{D2894976-2578-4E9A-A84B-AF58CA05913B}" sibTransId="{8C32F980-C143-40EC-ACA7-6832F8FB0B8C}"/>
    <dgm:cxn modelId="{6EF37AC9-93BD-4D5D-AE08-4CDB3F69A2C6}" type="presOf" srcId="{8A82A917-C721-406A-BE4E-F07D0806C223}" destId="{0BE07FC3-6038-4584-8B1E-7E166B4D7846}" srcOrd="0" destOrd="0" presId="urn:microsoft.com/office/officeart/2005/8/layout/vList6"/>
    <dgm:cxn modelId="{9E0F3DDB-51D4-447C-ADA1-06026E26ED02}" srcId="{4275002F-2604-4E89-828B-F5B48A5B9F08}" destId="{5AFF06E8-AD05-4964-81F9-9FB0FC49A91A}" srcOrd="1" destOrd="0" parTransId="{98DF05FF-4EF8-4649-85C6-201DD2F42DA8}" sibTransId="{EE83B96D-A272-4CDC-876A-2DA2B1049DCE}"/>
    <dgm:cxn modelId="{BABB53DD-091C-41D5-B6DA-FE20B98CE8E3}" srcId="{456F66B3-8BA0-4183-BC1B-86418598EB03}" destId="{70DB2976-3D8B-41DF-A2E9-F3C26F2629EC}" srcOrd="1" destOrd="0" parTransId="{097E508D-C141-4333-91DA-D7A39953A13D}" sibTransId="{8249D0F5-EE46-4135-ABBE-DFE70750F56F}"/>
    <dgm:cxn modelId="{EE36D2E3-8622-449E-8F7F-8E448E140992}" type="presOf" srcId="{456F66B3-8BA0-4183-BC1B-86418598EB03}" destId="{B57C5115-B3E6-4CC8-B0F5-C2B83C53E3E5}" srcOrd="0" destOrd="0" presId="urn:microsoft.com/office/officeart/2005/8/layout/vList6"/>
    <dgm:cxn modelId="{57D6B6E9-9D73-40F8-B826-BE80767BFC3D}" srcId="{D1A8AD4B-F334-4E39-A6F1-7A3D7DCC686B}" destId="{9DF609A1-4FC5-498E-9472-504F5DB73EAB}" srcOrd="1" destOrd="0" parTransId="{9514E7B6-FA37-4AA1-86B5-0A156BFCEE94}" sibTransId="{527F856C-D04A-4EE5-BD5D-ED8C5CC66C62}"/>
    <dgm:cxn modelId="{10743DFE-840E-4983-A33A-F508CF53D192}" type="presOf" srcId="{372D4900-6E04-48A8-86F4-B9F0A811EA0E}" destId="{0B464704-5FDE-4F29-8B78-B7BCBE0EB730}" srcOrd="0" destOrd="0" presId="urn:microsoft.com/office/officeart/2005/8/layout/vList6"/>
    <dgm:cxn modelId="{1DAFC063-A98D-4742-960E-B6BBC23F586B}" type="presParOf" srcId="{D3261C95-ACB7-44A9-A23E-880CE7CB7735}" destId="{A589B35E-FD34-46D7-987E-C7B4CBCAD2B9}" srcOrd="0" destOrd="0" presId="urn:microsoft.com/office/officeart/2005/8/layout/vList6"/>
    <dgm:cxn modelId="{65663DD5-6173-43E3-A93C-E0211E992758}" type="presParOf" srcId="{A589B35E-FD34-46D7-987E-C7B4CBCAD2B9}" destId="{DCDADF03-D038-4249-8F3D-8C33D86DFEF2}" srcOrd="0" destOrd="0" presId="urn:microsoft.com/office/officeart/2005/8/layout/vList6"/>
    <dgm:cxn modelId="{70EA3AC4-0F6B-4B3B-B4F4-45EEC0A9D28B}" type="presParOf" srcId="{A589B35E-FD34-46D7-987E-C7B4CBCAD2B9}" destId="{6999EBEB-82AB-417F-8582-A9B78B1D0B7C}" srcOrd="1" destOrd="0" presId="urn:microsoft.com/office/officeart/2005/8/layout/vList6"/>
    <dgm:cxn modelId="{99087BF8-1AA9-4B39-8B79-9DB1074FC145}" type="presParOf" srcId="{D3261C95-ACB7-44A9-A23E-880CE7CB7735}" destId="{D4A1158D-F1F7-4AC5-A5C4-B99C78AA91E1}" srcOrd="1" destOrd="0" presId="urn:microsoft.com/office/officeart/2005/8/layout/vList6"/>
    <dgm:cxn modelId="{A71A2973-E480-49F0-A6BD-8D7EE28E333D}" type="presParOf" srcId="{D3261C95-ACB7-44A9-A23E-880CE7CB7735}" destId="{00BF40AA-9179-4EDF-B29D-314CA4BFEED0}" srcOrd="2" destOrd="0" presId="urn:microsoft.com/office/officeart/2005/8/layout/vList6"/>
    <dgm:cxn modelId="{9CF6BFE5-A01F-4807-84F2-327F7532A12C}" type="presParOf" srcId="{00BF40AA-9179-4EDF-B29D-314CA4BFEED0}" destId="{4E195F3F-4EAF-479D-815C-33400D9E5215}" srcOrd="0" destOrd="0" presId="urn:microsoft.com/office/officeart/2005/8/layout/vList6"/>
    <dgm:cxn modelId="{D31B5FD5-35DF-4090-9B39-ADE63C566220}" type="presParOf" srcId="{00BF40AA-9179-4EDF-B29D-314CA4BFEED0}" destId="{2D1F457D-D5CB-4B72-BC47-F82160413EC7}" srcOrd="1" destOrd="0" presId="urn:microsoft.com/office/officeart/2005/8/layout/vList6"/>
    <dgm:cxn modelId="{1506DCE3-258A-4C37-962A-DCA7E4B90108}" type="presParOf" srcId="{D3261C95-ACB7-44A9-A23E-880CE7CB7735}" destId="{CF35757D-26D3-4E82-BDDD-4F355B9C58B8}" srcOrd="3" destOrd="0" presId="urn:microsoft.com/office/officeart/2005/8/layout/vList6"/>
    <dgm:cxn modelId="{F1B6344B-3CC2-48E2-9523-3EA19452D365}" type="presParOf" srcId="{D3261C95-ACB7-44A9-A23E-880CE7CB7735}" destId="{411BBC2B-9D76-42BF-8A79-62044E01C8A9}" srcOrd="4" destOrd="0" presId="urn:microsoft.com/office/officeart/2005/8/layout/vList6"/>
    <dgm:cxn modelId="{6C4F805D-1B0F-4322-B6C9-991B9EC6E33E}" type="presParOf" srcId="{411BBC2B-9D76-42BF-8A79-62044E01C8A9}" destId="{DADE1A7B-42F3-4DE6-8C97-54892C990F99}" srcOrd="0" destOrd="0" presId="urn:microsoft.com/office/officeart/2005/8/layout/vList6"/>
    <dgm:cxn modelId="{6939C0A6-3F33-41B2-BEFC-4E8C67082F86}" type="presParOf" srcId="{411BBC2B-9D76-42BF-8A79-62044E01C8A9}" destId="{0BE07FC3-6038-4584-8B1E-7E166B4D7846}" srcOrd="1" destOrd="0" presId="urn:microsoft.com/office/officeart/2005/8/layout/vList6"/>
    <dgm:cxn modelId="{04C359B4-D377-4C73-B845-F6C22CB98A89}" type="presParOf" srcId="{D3261C95-ACB7-44A9-A23E-880CE7CB7735}" destId="{2258ABFF-63D9-477C-B14F-F87A0748C555}" srcOrd="5" destOrd="0" presId="urn:microsoft.com/office/officeart/2005/8/layout/vList6"/>
    <dgm:cxn modelId="{3A64FBB0-1D2F-46FF-B338-1B72C48363F7}" type="presParOf" srcId="{D3261C95-ACB7-44A9-A23E-880CE7CB7735}" destId="{33F50612-0646-4684-B06F-4E0DB35813BF}" srcOrd="6" destOrd="0" presId="urn:microsoft.com/office/officeart/2005/8/layout/vList6"/>
    <dgm:cxn modelId="{A25A6E78-D282-4197-8662-2581DED6109C}" type="presParOf" srcId="{33F50612-0646-4684-B06F-4E0DB35813BF}" destId="{B57C5115-B3E6-4CC8-B0F5-C2B83C53E3E5}" srcOrd="0" destOrd="0" presId="urn:microsoft.com/office/officeart/2005/8/layout/vList6"/>
    <dgm:cxn modelId="{790F502E-4A36-4117-8344-0562F897E86C}" type="presParOf" srcId="{33F50612-0646-4684-B06F-4E0DB35813BF}" destId="{C6892164-1B10-46CE-9270-26CB2BB7EA70}" srcOrd="1" destOrd="0" presId="urn:microsoft.com/office/officeart/2005/8/layout/vList6"/>
    <dgm:cxn modelId="{186B660F-C508-40CC-A64F-4AF3DF09ADDE}" type="presParOf" srcId="{D3261C95-ACB7-44A9-A23E-880CE7CB7735}" destId="{5CAE0CA1-5410-4ECE-B7CF-DF7B4885CDC8}" srcOrd="7" destOrd="0" presId="urn:microsoft.com/office/officeart/2005/8/layout/vList6"/>
    <dgm:cxn modelId="{8F263439-A0E1-47BE-89B4-8906F5DD7144}" type="presParOf" srcId="{D3261C95-ACB7-44A9-A23E-880CE7CB7735}" destId="{B096EC06-5243-4009-8D3D-008A20BCE0E4}" srcOrd="8" destOrd="0" presId="urn:microsoft.com/office/officeart/2005/8/layout/vList6"/>
    <dgm:cxn modelId="{DF4079C5-6768-40BC-915A-37EACD5D5606}" type="presParOf" srcId="{B096EC06-5243-4009-8D3D-008A20BCE0E4}" destId="{4824EA9E-1D46-4463-A296-2EB7486DBE95}" srcOrd="0" destOrd="0" presId="urn:microsoft.com/office/officeart/2005/8/layout/vList6"/>
    <dgm:cxn modelId="{FA1D4BBA-F162-46F1-9D5D-88A5ADB876CE}" type="presParOf" srcId="{B096EC06-5243-4009-8D3D-008A20BCE0E4}" destId="{0B464704-5FDE-4F29-8B78-B7BCBE0EB7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95E1E-CDC3-45C5-BE32-FAC4E4392677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AB1925A9-DBEA-4E9F-ACA0-D9CA64526D01}">
      <dgm:prSet phldrT="[Текст]" custT="1"/>
      <dgm:spPr/>
      <dgm:t>
        <a:bodyPr/>
        <a:lstStyle/>
        <a:p>
          <a:r>
            <a:rPr lang="ru-RU" altLang="ru-RU" sz="2200" b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rPr>
            <a:t>Пожарный мониторинг</a:t>
          </a:r>
          <a:endParaRPr lang="ru-RU" sz="2200" b="0" dirty="0"/>
        </a:p>
      </dgm:t>
    </dgm:pt>
    <dgm:pt modelId="{3DF80451-CED4-40D4-BF0B-E2E01D00D29E}" type="parTrans" cxnId="{CB9F581F-F0E5-4F2D-8B0F-900800C2E509}">
      <dgm:prSet/>
      <dgm:spPr/>
      <dgm:t>
        <a:bodyPr/>
        <a:lstStyle/>
        <a:p>
          <a:endParaRPr lang="ru-RU" sz="2200" b="0"/>
        </a:p>
      </dgm:t>
    </dgm:pt>
    <dgm:pt modelId="{4E095DFF-38E1-4300-B7A2-CE41DF127E94}" type="sibTrans" cxnId="{CB9F581F-F0E5-4F2D-8B0F-900800C2E509}">
      <dgm:prSet/>
      <dgm:spPr/>
      <dgm:t>
        <a:bodyPr/>
        <a:lstStyle/>
        <a:p>
          <a:endParaRPr lang="ru-RU" sz="2200" b="0"/>
        </a:p>
      </dgm:t>
    </dgm:pt>
    <dgm:pt modelId="{13236D0E-5720-4FBE-95B7-97A183B9AE38}">
      <dgm:prSet phldrT="[Текст]" custT="1"/>
      <dgm:spPr/>
      <dgm:t>
        <a:bodyPr/>
        <a:lstStyle/>
        <a:p>
          <a:r>
            <a:rPr lang="ru-RU" altLang="ru-RU" sz="2200" b="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rPr>
            <a:t>Охрана</a:t>
          </a:r>
          <a:endParaRPr lang="ru-RU" sz="2200" b="0" dirty="0"/>
        </a:p>
      </dgm:t>
    </dgm:pt>
    <dgm:pt modelId="{5FCD6FD6-B702-42F0-8FD2-DDBE880BBEA4}" type="parTrans" cxnId="{8CB8B964-9CC6-4165-BABA-F5D23344F1C8}">
      <dgm:prSet/>
      <dgm:spPr/>
      <dgm:t>
        <a:bodyPr/>
        <a:lstStyle/>
        <a:p>
          <a:endParaRPr lang="ru-RU" sz="2200" b="0"/>
        </a:p>
      </dgm:t>
    </dgm:pt>
    <dgm:pt modelId="{2C73F6FE-0EFC-40D3-99E6-933BF30E72D8}" type="sibTrans" cxnId="{8CB8B964-9CC6-4165-BABA-F5D23344F1C8}">
      <dgm:prSet/>
      <dgm:spPr/>
      <dgm:t>
        <a:bodyPr/>
        <a:lstStyle/>
        <a:p>
          <a:endParaRPr lang="ru-RU" sz="2200" b="0"/>
        </a:p>
      </dgm:t>
    </dgm:pt>
    <dgm:pt modelId="{68BCD7D3-56D2-443F-8246-10ED242931F4}">
      <dgm:prSet phldrT="[Текст]" custT="1"/>
      <dgm:spPr/>
      <dgm:t>
        <a:bodyPr/>
        <a:lstStyle/>
        <a:p>
          <a:r>
            <a:rPr lang="ru-RU" altLang="ru-RU" sz="2200" b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rPr>
            <a:t>Система оповещения</a:t>
          </a:r>
          <a:endParaRPr lang="ru-RU" sz="2200" b="0" dirty="0"/>
        </a:p>
      </dgm:t>
    </dgm:pt>
    <dgm:pt modelId="{F37F0A49-4BE4-401A-9688-5AE734DC105C}" type="parTrans" cxnId="{044D271E-91F8-44B3-9CF5-E00ED1D3D88E}">
      <dgm:prSet/>
      <dgm:spPr/>
      <dgm:t>
        <a:bodyPr/>
        <a:lstStyle/>
        <a:p>
          <a:endParaRPr lang="ru-RU" sz="2200" b="0"/>
        </a:p>
      </dgm:t>
    </dgm:pt>
    <dgm:pt modelId="{88D71875-B8AF-4A5C-97AF-17CE0617E628}" type="sibTrans" cxnId="{044D271E-91F8-44B3-9CF5-E00ED1D3D88E}">
      <dgm:prSet/>
      <dgm:spPr/>
      <dgm:t>
        <a:bodyPr/>
        <a:lstStyle/>
        <a:p>
          <a:endParaRPr lang="ru-RU" sz="2200" b="0"/>
        </a:p>
      </dgm:t>
    </dgm:pt>
    <dgm:pt modelId="{ED423B4D-B24C-4B5B-9D7A-BB8DDB2A81CE}" type="pres">
      <dgm:prSet presAssocID="{6C895E1E-CDC3-45C5-BE32-FAC4E4392677}" presName="compositeShape" presStyleCnt="0">
        <dgm:presLayoutVars>
          <dgm:chMax val="7"/>
          <dgm:dir/>
          <dgm:resizeHandles val="exact"/>
        </dgm:presLayoutVars>
      </dgm:prSet>
      <dgm:spPr/>
    </dgm:pt>
    <dgm:pt modelId="{A72632D5-D504-4D9D-829F-445A4AF4ECAC}" type="pres">
      <dgm:prSet presAssocID="{AB1925A9-DBEA-4E9F-ACA0-D9CA64526D01}" presName="circ1" presStyleLbl="vennNode1" presStyleIdx="0" presStyleCnt="3"/>
      <dgm:spPr/>
    </dgm:pt>
    <dgm:pt modelId="{A43FC09C-A364-43AA-BD92-13150FB57881}" type="pres">
      <dgm:prSet presAssocID="{AB1925A9-DBEA-4E9F-ACA0-D9CA64526D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7E3BC4-6A48-44B4-991F-477612D60144}" type="pres">
      <dgm:prSet presAssocID="{13236D0E-5720-4FBE-95B7-97A183B9AE38}" presName="circ2" presStyleLbl="vennNode1" presStyleIdx="1" presStyleCnt="3"/>
      <dgm:spPr/>
    </dgm:pt>
    <dgm:pt modelId="{6A741F16-3985-4F44-93C2-87E26A03935D}" type="pres">
      <dgm:prSet presAssocID="{13236D0E-5720-4FBE-95B7-97A183B9AE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C545A4-4263-42D3-B647-63B37E3CB623}" type="pres">
      <dgm:prSet presAssocID="{68BCD7D3-56D2-443F-8246-10ED242931F4}" presName="circ3" presStyleLbl="vennNode1" presStyleIdx="2" presStyleCnt="3"/>
      <dgm:spPr/>
    </dgm:pt>
    <dgm:pt modelId="{C771A8E2-3AC8-4A49-80AE-D4C8760F4815}" type="pres">
      <dgm:prSet presAssocID="{68BCD7D3-56D2-443F-8246-10ED242931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44D271E-91F8-44B3-9CF5-E00ED1D3D88E}" srcId="{6C895E1E-CDC3-45C5-BE32-FAC4E4392677}" destId="{68BCD7D3-56D2-443F-8246-10ED242931F4}" srcOrd="2" destOrd="0" parTransId="{F37F0A49-4BE4-401A-9688-5AE734DC105C}" sibTransId="{88D71875-B8AF-4A5C-97AF-17CE0617E628}"/>
    <dgm:cxn modelId="{CB9F581F-F0E5-4F2D-8B0F-900800C2E509}" srcId="{6C895E1E-CDC3-45C5-BE32-FAC4E4392677}" destId="{AB1925A9-DBEA-4E9F-ACA0-D9CA64526D01}" srcOrd="0" destOrd="0" parTransId="{3DF80451-CED4-40D4-BF0B-E2E01D00D29E}" sibTransId="{4E095DFF-38E1-4300-B7A2-CE41DF127E94}"/>
    <dgm:cxn modelId="{02FDA02E-292B-4068-B15E-5CEC660E679D}" type="presOf" srcId="{AB1925A9-DBEA-4E9F-ACA0-D9CA64526D01}" destId="{A43FC09C-A364-43AA-BD92-13150FB57881}" srcOrd="1" destOrd="0" presId="urn:microsoft.com/office/officeart/2005/8/layout/venn1"/>
    <dgm:cxn modelId="{058B5737-2A18-4ECE-8ABC-EA4C4A49B905}" type="presOf" srcId="{AB1925A9-DBEA-4E9F-ACA0-D9CA64526D01}" destId="{A72632D5-D504-4D9D-829F-445A4AF4ECAC}" srcOrd="0" destOrd="0" presId="urn:microsoft.com/office/officeart/2005/8/layout/venn1"/>
    <dgm:cxn modelId="{8CB8B964-9CC6-4165-BABA-F5D23344F1C8}" srcId="{6C895E1E-CDC3-45C5-BE32-FAC4E4392677}" destId="{13236D0E-5720-4FBE-95B7-97A183B9AE38}" srcOrd="1" destOrd="0" parTransId="{5FCD6FD6-B702-42F0-8FD2-DDBE880BBEA4}" sibTransId="{2C73F6FE-0EFC-40D3-99E6-933BF30E72D8}"/>
    <dgm:cxn modelId="{9C2F9750-73D7-497B-B3CF-7455E4FBADF8}" type="presOf" srcId="{13236D0E-5720-4FBE-95B7-97A183B9AE38}" destId="{6A741F16-3985-4F44-93C2-87E26A03935D}" srcOrd="1" destOrd="0" presId="urn:microsoft.com/office/officeart/2005/8/layout/venn1"/>
    <dgm:cxn modelId="{BC9CD47A-5D4F-494D-BE6C-A5EB99FA5D92}" type="presOf" srcId="{68BCD7D3-56D2-443F-8246-10ED242931F4}" destId="{C771A8E2-3AC8-4A49-80AE-D4C8760F4815}" srcOrd="1" destOrd="0" presId="urn:microsoft.com/office/officeart/2005/8/layout/venn1"/>
    <dgm:cxn modelId="{706DDDBC-9295-434C-A78E-5543C223DADE}" type="presOf" srcId="{13236D0E-5720-4FBE-95B7-97A183B9AE38}" destId="{517E3BC4-6A48-44B4-991F-477612D60144}" srcOrd="0" destOrd="0" presId="urn:microsoft.com/office/officeart/2005/8/layout/venn1"/>
    <dgm:cxn modelId="{B6363BE8-6D05-4134-95DB-D20A95D66CE4}" type="presOf" srcId="{68BCD7D3-56D2-443F-8246-10ED242931F4}" destId="{3FC545A4-4263-42D3-B647-63B37E3CB623}" srcOrd="0" destOrd="0" presId="urn:microsoft.com/office/officeart/2005/8/layout/venn1"/>
    <dgm:cxn modelId="{CDA314EC-7A02-4E16-8D8B-F0A1842FAD7A}" type="presOf" srcId="{6C895E1E-CDC3-45C5-BE32-FAC4E4392677}" destId="{ED423B4D-B24C-4B5B-9D7A-BB8DDB2A81CE}" srcOrd="0" destOrd="0" presId="urn:microsoft.com/office/officeart/2005/8/layout/venn1"/>
    <dgm:cxn modelId="{66594238-D926-4513-B9DC-7A38F78A2FB6}" type="presParOf" srcId="{ED423B4D-B24C-4B5B-9D7A-BB8DDB2A81CE}" destId="{A72632D5-D504-4D9D-829F-445A4AF4ECAC}" srcOrd="0" destOrd="0" presId="urn:microsoft.com/office/officeart/2005/8/layout/venn1"/>
    <dgm:cxn modelId="{9CAC63C4-C548-42DC-BD0E-E4064107F807}" type="presParOf" srcId="{ED423B4D-B24C-4B5B-9D7A-BB8DDB2A81CE}" destId="{A43FC09C-A364-43AA-BD92-13150FB57881}" srcOrd="1" destOrd="0" presId="urn:microsoft.com/office/officeart/2005/8/layout/venn1"/>
    <dgm:cxn modelId="{4AC4953F-219F-4DDF-92CB-52AE9755B624}" type="presParOf" srcId="{ED423B4D-B24C-4B5B-9D7A-BB8DDB2A81CE}" destId="{517E3BC4-6A48-44B4-991F-477612D60144}" srcOrd="2" destOrd="0" presId="urn:microsoft.com/office/officeart/2005/8/layout/venn1"/>
    <dgm:cxn modelId="{E0607A1B-003E-4C66-BC80-BC2049F4BC08}" type="presParOf" srcId="{ED423B4D-B24C-4B5B-9D7A-BB8DDB2A81CE}" destId="{6A741F16-3985-4F44-93C2-87E26A03935D}" srcOrd="3" destOrd="0" presId="urn:microsoft.com/office/officeart/2005/8/layout/venn1"/>
    <dgm:cxn modelId="{1377CFAF-4121-4940-B2FA-EA9567EFB4B9}" type="presParOf" srcId="{ED423B4D-B24C-4B5B-9D7A-BB8DDB2A81CE}" destId="{3FC545A4-4263-42D3-B647-63B37E3CB623}" srcOrd="4" destOrd="0" presId="urn:microsoft.com/office/officeart/2005/8/layout/venn1"/>
    <dgm:cxn modelId="{E383317D-5FFD-4133-8DAC-279576F5E337}" type="presParOf" srcId="{ED423B4D-B24C-4B5B-9D7A-BB8DDB2A81CE}" destId="{C771A8E2-3AC8-4A49-80AE-D4C8760F48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E7A0B-6074-43B2-9223-2A5038027E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89E5F-E048-4D34-91D7-8EC512AA0726}">
      <dgm:prSet phldrT="[Текст]" custT="1"/>
      <dgm:spPr/>
      <dgm:t>
        <a:bodyPr/>
        <a:lstStyle/>
        <a:p>
          <a:r>
            <a:rPr lang="ru-RU" sz="3200" dirty="0"/>
            <a:t>Цель</a:t>
          </a:r>
        </a:p>
      </dgm:t>
    </dgm:pt>
    <dgm:pt modelId="{E0BDF153-23A4-4E38-99CE-7B79696F8E5A}" type="parTrans" cxnId="{36AF253D-6667-4566-B5D2-95C3DF6F26FA}">
      <dgm:prSet/>
      <dgm:spPr/>
      <dgm:t>
        <a:bodyPr/>
        <a:lstStyle/>
        <a:p>
          <a:endParaRPr lang="ru-RU"/>
        </a:p>
      </dgm:t>
    </dgm:pt>
    <dgm:pt modelId="{68A027BB-A634-44BC-BA84-E6E3B70E6614}" type="sibTrans" cxnId="{36AF253D-6667-4566-B5D2-95C3DF6F26FA}">
      <dgm:prSet/>
      <dgm:spPr/>
      <dgm:t>
        <a:bodyPr/>
        <a:lstStyle/>
        <a:p>
          <a:endParaRPr lang="ru-RU"/>
        </a:p>
      </dgm:t>
    </dgm:pt>
    <dgm:pt modelId="{3570D61F-62D5-4617-BA47-E4F994EA6D87}">
      <dgm:prSet phldrT="[Текст]" custT="1"/>
      <dgm:spPr/>
      <dgm:t>
        <a:bodyPr/>
        <a:lstStyle/>
        <a:p>
          <a:pPr algn="just"/>
          <a:r>
            <a:rPr lang="ru-RU" sz="1400" dirty="0"/>
            <a:t>разработка рекомендаций и практических предложений по реализации реинжиниринга процессов подготовки производства инновационной продукции в ООО НПО «Центр-Протон» в рамках проведения анализа имеющихся производственных процессов НПО "Центр-Протон" с целью сокращения длительности производственного цикла предприятия</a:t>
          </a:r>
        </a:p>
      </dgm:t>
    </dgm:pt>
    <dgm:pt modelId="{A0B6C852-DBD4-430C-BBBA-B2011C332B3F}" type="parTrans" cxnId="{E429B0E9-61C6-4735-9F6C-CE0C9641D399}">
      <dgm:prSet/>
      <dgm:spPr/>
      <dgm:t>
        <a:bodyPr/>
        <a:lstStyle/>
        <a:p>
          <a:endParaRPr lang="ru-RU"/>
        </a:p>
      </dgm:t>
    </dgm:pt>
    <dgm:pt modelId="{9BEF8DCA-7D32-4E9E-A0A5-7EB318379711}" type="sibTrans" cxnId="{E429B0E9-61C6-4735-9F6C-CE0C9641D399}">
      <dgm:prSet/>
      <dgm:spPr/>
      <dgm:t>
        <a:bodyPr/>
        <a:lstStyle/>
        <a:p>
          <a:endParaRPr lang="ru-RU"/>
        </a:p>
      </dgm:t>
    </dgm:pt>
    <dgm:pt modelId="{8B7B9D31-84FE-44F9-BFDD-C50FEA6210AF}" type="pres">
      <dgm:prSet presAssocID="{C41E7A0B-6074-43B2-9223-2A5038027E14}" presName="vert0" presStyleCnt="0">
        <dgm:presLayoutVars>
          <dgm:dir/>
          <dgm:animOne val="branch"/>
          <dgm:animLvl val="lvl"/>
        </dgm:presLayoutVars>
      </dgm:prSet>
      <dgm:spPr/>
    </dgm:pt>
    <dgm:pt modelId="{F1CE2E56-FEA2-49E8-9905-F44A48F2C80F}" type="pres">
      <dgm:prSet presAssocID="{14889E5F-E048-4D34-91D7-8EC512AA0726}" presName="thickLine" presStyleLbl="alignNode1" presStyleIdx="0" presStyleCnt="1" custLinFactNeighborY="-5556"/>
      <dgm:spPr/>
    </dgm:pt>
    <dgm:pt modelId="{41812C48-6E13-4B82-B58A-855B04AC5161}" type="pres">
      <dgm:prSet presAssocID="{14889E5F-E048-4D34-91D7-8EC512AA0726}" presName="horz1" presStyleCnt="0"/>
      <dgm:spPr/>
    </dgm:pt>
    <dgm:pt modelId="{1ACE86B3-4CA6-4E06-A49F-9A195BE5D2C7}" type="pres">
      <dgm:prSet presAssocID="{14889E5F-E048-4D34-91D7-8EC512AA0726}" presName="tx1" presStyleLbl="revTx" presStyleIdx="0" presStyleCnt="2"/>
      <dgm:spPr/>
    </dgm:pt>
    <dgm:pt modelId="{72861402-B3E8-4058-A3CB-1EDF1E8C9F2D}" type="pres">
      <dgm:prSet presAssocID="{14889E5F-E048-4D34-91D7-8EC512AA0726}" presName="vert1" presStyleCnt="0"/>
      <dgm:spPr/>
    </dgm:pt>
    <dgm:pt modelId="{408B1931-26B3-4B4D-BC20-39D325F9DA3B}" type="pres">
      <dgm:prSet presAssocID="{3570D61F-62D5-4617-BA47-E4F994EA6D87}" presName="vertSpace2a" presStyleCnt="0"/>
      <dgm:spPr/>
    </dgm:pt>
    <dgm:pt modelId="{1F92B640-A060-4FB5-8F00-A1D508FCBDD7}" type="pres">
      <dgm:prSet presAssocID="{3570D61F-62D5-4617-BA47-E4F994EA6D87}" presName="horz2" presStyleCnt="0"/>
      <dgm:spPr/>
    </dgm:pt>
    <dgm:pt modelId="{CACF93E3-4FB0-48A7-AB5D-884D6D969356}" type="pres">
      <dgm:prSet presAssocID="{3570D61F-62D5-4617-BA47-E4F994EA6D87}" presName="horzSpace2" presStyleCnt="0"/>
      <dgm:spPr/>
    </dgm:pt>
    <dgm:pt modelId="{33241300-E6E4-4209-A008-7A5B7F1FE752}" type="pres">
      <dgm:prSet presAssocID="{3570D61F-62D5-4617-BA47-E4F994EA6D87}" presName="tx2" presStyleLbl="revTx" presStyleIdx="1" presStyleCnt="2" custScaleX="128658"/>
      <dgm:spPr/>
    </dgm:pt>
    <dgm:pt modelId="{3E9EAC6A-D243-4760-B0AA-7DDB5E333A0C}" type="pres">
      <dgm:prSet presAssocID="{3570D61F-62D5-4617-BA47-E4F994EA6D87}" presName="vert2" presStyleCnt="0"/>
      <dgm:spPr/>
    </dgm:pt>
    <dgm:pt modelId="{136722B9-DB52-455A-BAED-51241E0C7B6F}" type="pres">
      <dgm:prSet presAssocID="{3570D61F-62D5-4617-BA47-E4F994EA6D87}" presName="thinLine2b" presStyleLbl="callout" presStyleIdx="0" presStyleCnt="1"/>
      <dgm:spPr/>
    </dgm:pt>
    <dgm:pt modelId="{8A2FE00F-9DE3-46A5-9976-FC508FAEDC13}" type="pres">
      <dgm:prSet presAssocID="{3570D61F-62D5-4617-BA47-E4F994EA6D87}" presName="vertSpace2b" presStyleCnt="0"/>
      <dgm:spPr/>
    </dgm:pt>
  </dgm:ptLst>
  <dgm:cxnLst>
    <dgm:cxn modelId="{36AF253D-6667-4566-B5D2-95C3DF6F26FA}" srcId="{C41E7A0B-6074-43B2-9223-2A5038027E14}" destId="{14889E5F-E048-4D34-91D7-8EC512AA0726}" srcOrd="0" destOrd="0" parTransId="{E0BDF153-23A4-4E38-99CE-7B79696F8E5A}" sibTransId="{68A027BB-A634-44BC-BA84-E6E3B70E6614}"/>
    <dgm:cxn modelId="{97CA636C-67E2-48FF-88AA-1E55DE7711A4}" type="presOf" srcId="{3570D61F-62D5-4617-BA47-E4F994EA6D87}" destId="{33241300-E6E4-4209-A008-7A5B7F1FE752}" srcOrd="0" destOrd="0" presId="urn:microsoft.com/office/officeart/2008/layout/LinedList"/>
    <dgm:cxn modelId="{46BADE90-9DD2-44A0-9299-6922A12E135E}" type="presOf" srcId="{14889E5F-E048-4D34-91D7-8EC512AA0726}" destId="{1ACE86B3-4CA6-4E06-A49F-9A195BE5D2C7}" srcOrd="0" destOrd="0" presId="urn:microsoft.com/office/officeart/2008/layout/LinedList"/>
    <dgm:cxn modelId="{463657AC-B1CE-4A9A-8AD8-87F581717871}" type="presOf" srcId="{C41E7A0B-6074-43B2-9223-2A5038027E14}" destId="{8B7B9D31-84FE-44F9-BFDD-C50FEA6210AF}" srcOrd="0" destOrd="0" presId="urn:microsoft.com/office/officeart/2008/layout/LinedList"/>
    <dgm:cxn modelId="{E429B0E9-61C6-4735-9F6C-CE0C9641D399}" srcId="{14889E5F-E048-4D34-91D7-8EC512AA0726}" destId="{3570D61F-62D5-4617-BA47-E4F994EA6D87}" srcOrd="0" destOrd="0" parTransId="{A0B6C852-DBD4-430C-BBBA-B2011C332B3F}" sibTransId="{9BEF8DCA-7D32-4E9E-A0A5-7EB318379711}"/>
    <dgm:cxn modelId="{EA8623F1-029C-459A-9A54-BADC069ADFA5}" type="presParOf" srcId="{8B7B9D31-84FE-44F9-BFDD-C50FEA6210AF}" destId="{F1CE2E56-FEA2-49E8-9905-F44A48F2C80F}" srcOrd="0" destOrd="0" presId="urn:microsoft.com/office/officeart/2008/layout/LinedList"/>
    <dgm:cxn modelId="{324BFD36-23A9-48AF-919F-489E41FF2003}" type="presParOf" srcId="{8B7B9D31-84FE-44F9-BFDD-C50FEA6210AF}" destId="{41812C48-6E13-4B82-B58A-855B04AC5161}" srcOrd="1" destOrd="0" presId="urn:microsoft.com/office/officeart/2008/layout/LinedList"/>
    <dgm:cxn modelId="{53126CB6-BA74-4614-88A5-3EA3A00E85A6}" type="presParOf" srcId="{41812C48-6E13-4B82-B58A-855B04AC5161}" destId="{1ACE86B3-4CA6-4E06-A49F-9A195BE5D2C7}" srcOrd="0" destOrd="0" presId="urn:microsoft.com/office/officeart/2008/layout/LinedList"/>
    <dgm:cxn modelId="{3D7EC7AD-5513-4281-90A4-B5E90870C29D}" type="presParOf" srcId="{41812C48-6E13-4B82-B58A-855B04AC5161}" destId="{72861402-B3E8-4058-A3CB-1EDF1E8C9F2D}" srcOrd="1" destOrd="0" presId="urn:microsoft.com/office/officeart/2008/layout/LinedList"/>
    <dgm:cxn modelId="{7716B668-1CAF-4954-972F-BC7C3C74F693}" type="presParOf" srcId="{72861402-B3E8-4058-A3CB-1EDF1E8C9F2D}" destId="{408B1931-26B3-4B4D-BC20-39D325F9DA3B}" srcOrd="0" destOrd="0" presId="urn:microsoft.com/office/officeart/2008/layout/LinedList"/>
    <dgm:cxn modelId="{2C5E90EA-34A4-48C1-879B-BAD858C16A7D}" type="presParOf" srcId="{72861402-B3E8-4058-A3CB-1EDF1E8C9F2D}" destId="{1F92B640-A060-4FB5-8F00-A1D508FCBDD7}" srcOrd="1" destOrd="0" presId="urn:microsoft.com/office/officeart/2008/layout/LinedList"/>
    <dgm:cxn modelId="{C68633D5-43A0-44EE-8098-E96523A29FE5}" type="presParOf" srcId="{1F92B640-A060-4FB5-8F00-A1D508FCBDD7}" destId="{CACF93E3-4FB0-48A7-AB5D-884D6D969356}" srcOrd="0" destOrd="0" presId="urn:microsoft.com/office/officeart/2008/layout/LinedList"/>
    <dgm:cxn modelId="{C3675CEA-1EF0-4801-90DE-A88022039F6A}" type="presParOf" srcId="{1F92B640-A060-4FB5-8F00-A1D508FCBDD7}" destId="{33241300-E6E4-4209-A008-7A5B7F1FE752}" srcOrd="1" destOrd="0" presId="urn:microsoft.com/office/officeart/2008/layout/LinedList"/>
    <dgm:cxn modelId="{5466BD50-3667-4264-9BC0-69AA51455D6C}" type="presParOf" srcId="{1F92B640-A060-4FB5-8F00-A1D508FCBDD7}" destId="{3E9EAC6A-D243-4760-B0AA-7DDB5E333A0C}" srcOrd="2" destOrd="0" presId="urn:microsoft.com/office/officeart/2008/layout/LinedList"/>
    <dgm:cxn modelId="{09DF3F67-9ACC-44F2-89B7-ADBE50D84AB2}" type="presParOf" srcId="{72861402-B3E8-4058-A3CB-1EDF1E8C9F2D}" destId="{136722B9-DB52-455A-BAED-51241E0C7B6F}" srcOrd="2" destOrd="0" presId="urn:microsoft.com/office/officeart/2008/layout/LinedList"/>
    <dgm:cxn modelId="{3AA26AC7-81D3-430B-98BD-F426DEA3AF0A}" type="presParOf" srcId="{72861402-B3E8-4058-A3CB-1EDF1E8C9F2D}" destId="{8A2FE00F-9DE3-46A5-9976-FC508FAEDC13}" srcOrd="3" destOrd="0" presId="urn:microsoft.com/office/officeart/2008/layout/LinedList"/>
  </dgm:cxnLst>
  <dgm:bg/>
  <dgm:whole>
    <a:ln w="28575">
      <a:solidFill>
        <a:srgbClr val="3399FF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1E7A0B-6074-43B2-9223-2A5038027E14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889E5F-E048-4D34-91D7-8EC512AA0726}">
      <dgm:prSet phldrT="[Текст]" custT="1"/>
      <dgm:spPr/>
      <dgm:t>
        <a:bodyPr/>
        <a:lstStyle/>
        <a:p>
          <a:r>
            <a:rPr lang="ru-RU" sz="2800" dirty="0"/>
            <a:t>Задачи</a:t>
          </a:r>
        </a:p>
      </dgm:t>
    </dgm:pt>
    <dgm:pt modelId="{E0BDF153-23A4-4E38-99CE-7B79696F8E5A}" type="parTrans" cxnId="{36AF253D-6667-4566-B5D2-95C3DF6F26FA}">
      <dgm:prSet/>
      <dgm:spPr/>
      <dgm:t>
        <a:bodyPr/>
        <a:lstStyle/>
        <a:p>
          <a:endParaRPr lang="ru-RU"/>
        </a:p>
      </dgm:t>
    </dgm:pt>
    <dgm:pt modelId="{68A027BB-A634-44BC-BA84-E6E3B70E6614}" type="sibTrans" cxnId="{36AF253D-6667-4566-B5D2-95C3DF6F26FA}">
      <dgm:prSet/>
      <dgm:spPr/>
      <dgm:t>
        <a:bodyPr/>
        <a:lstStyle/>
        <a:p>
          <a:endParaRPr lang="ru-RU"/>
        </a:p>
      </dgm:t>
    </dgm:pt>
    <dgm:pt modelId="{3570D61F-62D5-4617-BA47-E4F994EA6D87}">
      <dgm:prSet phldrT="[Текст]" custT="1"/>
      <dgm:spPr/>
      <dgm:t>
        <a:bodyPr/>
        <a:lstStyle/>
        <a:p>
          <a:pPr algn="just"/>
          <a:r>
            <a:rPr lang="ru-RU" sz="1400" dirty="0"/>
            <a:t>дать общую организационно-экономическую характеристику и провести анализ внешней и внутренней среды НПО "Центр-Протон"</a:t>
          </a:r>
        </a:p>
      </dgm:t>
    </dgm:pt>
    <dgm:pt modelId="{A0B6C852-DBD4-430C-BBBA-B2011C332B3F}" type="parTrans" cxnId="{E429B0E9-61C6-4735-9F6C-CE0C9641D399}">
      <dgm:prSet/>
      <dgm:spPr/>
      <dgm:t>
        <a:bodyPr/>
        <a:lstStyle/>
        <a:p>
          <a:endParaRPr lang="ru-RU"/>
        </a:p>
      </dgm:t>
    </dgm:pt>
    <dgm:pt modelId="{9BEF8DCA-7D32-4E9E-A0A5-7EB318379711}" type="sibTrans" cxnId="{E429B0E9-61C6-4735-9F6C-CE0C9641D399}">
      <dgm:prSet/>
      <dgm:spPr/>
      <dgm:t>
        <a:bodyPr/>
        <a:lstStyle/>
        <a:p>
          <a:endParaRPr lang="ru-RU"/>
        </a:p>
      </dgm:t>
    </dgm:pt>
    <dgm:pt modelId="{85DFD808-40E3-4E2D-AA5B-26C1A9A6FE43}">
      <dgm:prSet phldrT="[Текст]" custT="1"/>
      <dgm:spPr/>
      <dgm:t>
        <a:bodyPr/>
        <a:lstStyle/>
        <a:p>
          <a:pPr algn="just"/>
          <a:r>
            <a:rPr lang="ru-RU" sz="1400" dirty="0"/>
            <a:t>уточнить сущность и содержание концепции реинжиниринга производственных процессов в рамках системы совершенствования организации производства НПО "Центр-Протон"</a:t>
          </a:r>
        </a:p>
      </dgm:t>
    </dgm:pt>
    <dgm:pt modelId="{76982DA0-FB6A-42BB-98A7-AEB7847C259E}" type="parTrans" cxnId="{C00FAA87-72E1-46C5-A37A-C757C0FA2E90}">
      <dgm:prSet/>
      <dgm:spPr/>
      <dgm:t>
        <a:bodyPr/>
        <a:lstStyle/>
        <a:p>
          <a:endParaRPr lang="ru-RU"/>
        </a:p>
      </dgm:t>
    </dgm:pt>
    <dgm:pt modelId="{49E96B98-3E73-44BB-B48E-1FA508A39104}" type="sibTrans" cxnId="{C00FAA87-72E1-46C5-A37A-C757C0FA2E90}">
      <dgm:prSet/>
      <dgm:spPr/>
      <dgm:t>
        <a:bodyPr/>
        <a:lstStyle/>
        <a:p>
          <a:endParaRPr lang="ru-RU"/>
        </a:p>
      </dgm:t>
    </dgm:pt>
    <dgm:pt modelId="{508C8747-B2A5-476E-86E8-A70C1287D13E}">
      <dgm:prSet phldrT="[Текст]" custT="1"/>
      <dgm:spPr/>
      <dgm:t>
        <a:bodyPr/>
        <a:lstStyle/>
        <a:p>
          <a:pPr algn="just"/>
          <a:r>
            <a:rPr lang="ru-RU" sz="1400" dirty="0"/>
            <a:t>выбрать приоритетный производственный процесс для реинжиниринга и разработать календарный план проекта реинжиниринга процессов подготовки производства инновационной продукции в ООО НПО «Центр-Протон»</a:t>
          </a:r>
        </a:p>
      </dgm:t>
    </dgm:pt>
    <dgm:pt modelId="{912C8C98-8689-4928-97E3-0FE90291E75C}" type="parTrans" cxnId="{76EF2F3B-5B75-41E1-9FB1-26AEC5AB852D}">
      <dgm:prSet/>
      <dgm:spPr/>
      <dgm:t>
        <a:bodyPr/>
        <a:lstStyle/>
        <a:p>
          <a:endParaRPr lang="ru-RU"/>
        </a:p>
      </dgm:t>
    </dgm:pt>
    <dgm:pt modelId="{C93AD6E5-06AC-4F28-83F0-2F016D1044BC}" type="sibTrans" cxnId="{76EF2F3B-5B75-41E1-9FB1-26AEC5AB852D}">
      <dgm:prSet/>
      <dgm:spPr/>
      <dgm:t>
        <a:bodyPr/>
        <a:lstStyle/>
        <a:p>
          <a:endParaRPr lang="ru-RU"/>
        </a:p>
      </dgm:t>
    </dgm:pt>
    <dgm:pt modelId="{222CA526-6BD0-4A72-A1BB-85707A0A8449}">
      <dgm:prSet phldrT="[Текст]" custT="1"/>
      <dgm:spPr/>
      <dgm:t>
        <a:bodyPr/>
        <a:lstStyle/>
        <a:p>
          <a:pPr algn="just"/>
          <a:r>
            <a:rPr lang="ru-RU" sz="1400" dirty="0"/>
            <a:t>проанализировать риски проекта реинжиниринга процессов подготовки производства инновационной продукции в ООО НПО «Центр-Протон»</a:t>
          </a:r>
        </a:p>
      </dgm:t>
    </dgm:pt>
    <dgm:pt modelId="{4C027DEF-98B4-429D-BF84-F3AF1FE0B588}" type="parTrans" cxnId="{F5B573B8-073E-4790-BDE3-57AD4A1F4C8E}">
      <dgm:prSet/>
      <dgm:spPr/>
      <dgm:t>
        <a:bodyPr/>
        <a:lstStyle/>
        <a:p>
          <a:endParaRPr lang="ru-RU"/>
        </a:p>
      </dgm:t>
    </dgm:pt>
    <dgm:pt modelId="{DCDB9C3C-B0E3-4F04-9738-E68B8D360E98}" type="sibTrans" cxnId="{F5B573B8-073E-4790-BDE3-57AD4A1F4C8E}">
      <dgm:prSet/>
      <dgm:spPr/>
      <dgm:t>
        <a:bodyPr/>
        <a:lstStyle/>
        <a:p>
          <a:endParaRPr lang="ru-RU"/>
        </a:p>
      </dgm:t>
    </dgm:pt>
    <dgm:pt modelId="{33A8CAF5-2A93-4C49-855C-5CECCE1D4351}">
      <dgm:prSet phldrT="[Текст]" custT="1"/>
      <dgm:spPr/>
      <dgm:t>
        <a:bodyPr/>
        <a:lstStyle/>
        <a:p>
          <a:pPr algn="just"/>
          <a:r>
            <a:rPr lang="ru-RU" sz="1400" dirty="0"/>
            <a:t>разработать финансовый план проекта реинжиниринга процессов подготовки производства инновационной продукции в ООО НПО «Центр-Протон» и провести  оценку его экономической эффективности</a:t>
          </a:r>
        </a:p>
      </dgm:t>
    </dgm:pt>
    <dgm:pt modelId="{3EF12EA6-1FC2-4238-BD4D-B43397EE3C1F}" type="parTrans" cxnId="{4CC1AF07-4FBD-4D2A-9CAF-17106352B3AB}">
      <dgm:prSet/>
      <dgm:spPr/>
      <dgm:t>
        <a:bodyPr/>
        <a:lstStyle/>
        <a:p>
          <a:endParaRPr lang="ru-RU"/>
        </a:p>
      </dgm:t>
    </dgm:pt>
    <dgm:pt modelId="{45F54D45-9464-4DC2-9428-8A3DEE98CA51}" type="sibTrans" cxnId="{4CC1AF07-4FBD-4D2A-9CAF-17106352B3AB}">
      <dgm:prSet/>
      <dgm:spPr/>
      <dgm:t>
        <a:bodyPr/>
        <a:lstStyle/>
        <a:p>
          <a:endParaRPr lang="ru-RU"/>
        </a:p>
      </dgm:t>
    </dgm:pt>
    <dgm:pt modelId="{8B7B9D31-84FE-44F9-BFDD-C50FEA6210AF}" type="pres">
      <dgm:prSet presAssocID="{C41E7A0B-6074-43B2-9223-2A5038027E14}" presName="vert0" presStyleCnt="0">
        <dgm:presLayoutVars>
          <dgm:dir/>
          <dgm:animOne val="branch"/>
          <dgm:animLvl val="lvl"/>
        </dgm:presLayoutVars>
      </dgm:prSet>
      <dgm:spPr/>
    </dgm:pt>
    <dgm:pt modelId="{F1CE2E56-FEA2-49E8-9905-F44A48F2C80F}" type="pres">
      <dgm:prSet presAssocID="{14889E5F-E048-4D34-91D7-8EC512AA0726}" presName="thickLine" presStyleLbl="alignNode1" presStyleIdx="0" presStyleCnt="1"/>
      <dgm:spPr/>
    </dgm:pt>
    <dgm:pt modelId="{41812C48-6E13-4B82-B58A-855B04AC5161}" type="pres">
      <dgm:prSet presAssocID="{14889E5F-E048-4D34-91D7-8EC512AA0726}" presName="horz1" presStyleCnt="0"/>
      <dgm:spPr/>
    </dgm:pt>
    <dgm:pt modelId="{1ACE86B3-4CA6-4E06-A49F-9A195BE5D2C7}" type="pres">
      <dgm:prSet presAssocID="{14889E5F-E048-4D34-91D7-8EC512AA0726}" presName="tx1" presStyleLbl="revTx" presStyleIdx="0" presStyleCnt="6"/>
      <dgm:spPr/>
    </dgm:pt>
    <dgm:pt modelId="{72861402-B3E8-4058-A3CB-1EDF1E8C9F2D}" type="pres">
      <dgm:prSet presAssocID="{14889E5F-E048-4D34-91D7-8EC512AA0726}" presName="vert1" presStyleCnt="0"/>
      <dgm:spPr/>
    </dgm:pt>
    <dgm:pt modelId="{408B1931-26B3-4B4D-BC20-39D325F9DA3B}" type="pres">
      <dgm:prSet presAssocID="{3570D61F-62D5-4617-BA47-E4F994EA6D87}" presName="vertSpace2a" presStyleCnt="0"/>
      <dgm:spPr/>
    </dgm:pt>
    <dgm:pt modelId="{1F92B640-A060-4FB5-8F00-A1D508FCBDD7}" type="pres">
      <dgm:prSet presAssocID="{3570D61F-62D5-4617-BA47-E4F994EA6D87}" presName="horz2" presStyleCnt="0"/>
      <dgm:spPr/>
    </dgm:pt>
    <dgm:pt modelId="{CACF93E3-4FB0-48A7-AB5D-884D6D969356}" type="pres">
      <dgm:prSet presAssocID="{3570D61F-62D5-4617-BA47-E4F994EA6D87}" presName="horzSpace2" presStyleCnt="0"/>
      <dgm:spPr/>
    </dgm:pt>
    <dgm:pt modelId="{33241300-E6E4-4209-A008-7A5B7F1FE752}" type="pres">
      <dgm:prSet presAssocID="{3570D61F-62D5-4617-BA47-E4F994EA6D87}" presName="tx2" presStyleLbl="revTx" presStyleIdx="1" presStyleCnt="6" custScaleX="128658" custScaleY="69593"/>
      <dgm:spPr/>
    </dgm:pt>
    <dgm:pt modelId="{3E9EAC6A-D243-4760-B0AA-7DDB5E333A0C}" type="pres">
      <dgm:prSet presAssocID="{3570D61F-62D5-4617-BA47-E4F994EA6D87}" presName="vert2" presStyleCnt="0"/>
      <dgm:spPr/>
    </dgm:pt>
    <dgm:pt modelId="{136722B9-DB52-455A-BAED-51241E0C7B6F}" type="pres">
      <dgm:prSet presAssocID="{3570D61F-62D5-4617-BA47-E4F994EA6D87}" presName="thinLine2b" presStyleLbl="callout" presStyleIdx="0" presStyleCnt="5"/>
      <dgm:spPr/>
    </dgm:pt>
    <dgm:pt modelId="{8A2FE00F-9DE3-46A5-9976-FC508FAEDC13}" type="pres">
      <dgm:prSet presAssocID="{3570D61F-62D5-4617-BA47-E4F994EA6D87}" presName="vertSpace2b" presStyleCnt="0"/>
      <dgm:spPr/>
    </dgm:pt>
    <dgm:pt modelId="{EA088754-45A6-4CB2-B398-B1585B44E85F}" type="pres">
      <dgm:prSet presAssocID="{85DFD808-40E3-4E2D-AA5B-26C1A9A6FE43}" presName="horz2" presStyleCnt="0"/>
      <dgm:spPr/>
    </dgm:pt>
    <dgm:pt modelId="{37FC4F29-32A8-4FE4-8EB1-629EE7E0442E}" type="pres">
      <dgm:prSet presAssocID="{85DFD808-40E3-4E2D-AA5B-26C1A9A6FE43}" presName="horzSpace2" presStyleCnt="0"/>
      <dgm:spPr/>
    </dgm:pt>
    <dgm:pt modelId="{802B547D-D26A-4793-AF6B-885E1495DF12}" type="pres">
      <dgm:prSet presAssocID="{85DFD808-40E3-4E2D-AA5B-26C1A9A6FE43}" presName="tx2" presStyleLbl="revTx" presStyleIdx="2" presStyleCnt="6" custScaleX="128542"/>
      <dgm:spPr/>
    </dgm:pt>
    <dgm:pt modelId="{538E582C-001C-4C1A-8FB3-454754DD6D36}" type="pres">
      <dgm:prSet presAssocID="{85DFD808-40E3-4E2D-AA5B-26C1A9A6FE43}" presName="vert2" presStyleCnt="0"/>
      <dgm:spPr/>
    </dgm:pt>
    <dgm:pt modelId="{85563DE3-1544-41E7-954C-7688A6D042FD}" type="pres">
      <dgm:prSet presAssocID="{85DFD808-40E3-4E2D-AA5B-26C1A9A6FE43}" presName="thinLine2b" presStyleLbl="callout" presStyleIdx="1" presStyleCnt="5"/>
      <dgm:spPr/>
    </dgm:pt>
    <dgm:pt modelId="{FADFE2E0-D30E-4F2B-95B7-42C7202A3AD3}" type="pres">
      <dgm:prSet presAssocID="{85DFD808-40E3-4E2D-AA5B-26C1A9A6FE43}" presName="vertSpace2b" presStyleCnt="0"/>
      <dgm:spPr/>
    </dgm:pt>
    <dgm:pt modelId="{77400192-787D-4579-BEFE-78C77CE1B6C7}" type="pres">
      <dgm:prSet presAssocID="{508C8747-B2A5-476E-86E8-A70C1287D13E}" presName="horz2" presStyleCnt="0"/>
      <dgm:spPr/>
    </dgm:pt>
    <dgm:pt modelId="{667A033D-1A34-45CB-9828-B8F1DDB9C7F3}" type="pres">
      <dgm:prSet presAssocID="{508C8747-B2A5-476E-86E8-A70C1287D13E}" presName="horzSpace2" presStyleCnt="0"/>
      <dgm:spPr/>
    </dgm:pt>
    <dgm:pt modelId="{6643FFB0-DF84-42C5-975C-EB8758D96CC0}" type="pres">
      <dgm:prSet presAssocID="{508C8747-B2A5-476E-86E8-A70C1287D13E}" presName="tx2" presStyleLbl="revTx" presStyleIdx="3" presStyleCnt="6" custScaleX="128406"/>
      <dgm:spPr/>
    </dgm:pt>
    <dgm:pt modelId="{B0C4D304-0E1A-4D38-BF86-1AFBD4C00F2B}" type="pres">
      <dgm:prSet presAssocID="{508C8747-B2A5-476E-86E8-A70C1287D13E}" presName="vert2" presStyleCnt="0"/>
      <dgm:spPr/>
    </dgm:pt>
    <dgm:pt modelId="{EDE346A3-B6CC-44D6-B25F-09EDFECAB286}" type="pres">
      <dgm:prSet presAssocID="{508C8747-B2A5-476E-86E8-A70C1287D13E}" presName="thinLine2b" presStyleLbl="callout" presStyleIdx="2" presStyleCnt="5"/>
      <dgm:spPr/>
    </dgm:pt>
    <dgm:pt modelId="{1114D5A9-4C08-4FE9-BAA2-551D7B295488}" type="pres">
      <dgm:prSet presAssocID="{508C8747-B2A5-476E-86E8-A70C1287D13E}" presName="vertSpace2b" presStyleCnt="0"/>
      <dgm:spPr/>
    </dgm:pt>
    <dgm:pt modelId="{D143BA1F-2D2F-4E01-970E-65D322F771AA}" type="pres">
      <dgm:prSet presAssocID="{222CA526-6BD0-4A72-A1BB-85707A0A8449}" presName="horz2" presStyleCnt="0"/>
      <dgm:spPr/>
    </dgm:pt>
    <dgm:pt modelId="{45220B0D-2B1D-4B5D-8686-B54FAF2B46FB}" type="pres">
      <dgm:prSet presAssocID="{222CA526-6BD0-4A72-A1BB-85707A0A8449}" presName="horzSpace2" presStyleCnt="0"/>
      <dgm:spPr/>
    </dgm:pt>
    <dgm:pt modelId="{C092D43C-8BAA-4326-BD34-0746FF8B4700}" type="pres">
      <dgm:prSet presAssocID="{222CA526-6BD0-4A72-A1BB-85707A0A8449}" presName="tx2" presStyleLbl="revTx" presStyleIdx="4" presStyleCnt="6" custScaleX="128542" custScaleY="84354"/>
      <dgm:spPr/>
    </dgm:pt>
    <dgm:pt modelId="{97EF8081-C10B-4774-B250-D7C6E8D2C31F}" type="pres">
      <dgm:prSet presAssocID="{222CA526-6BD0-4A72-A1BB-85707A0A8449}" presName="vert2" presStyleCnt="0"/>
      <dgm:spPr/>
    </dgm:pt>
    <dgm:pt modelId="{2E1D8F88-1023-4E36-94F6-143AF843F117}" type="pres">
      <dgm:prSet presAssocID="{222CA526-6BD0-4A72-A1BB-85707A0A8449}" presName="thinLine2b" presStyleLbl="callout" presStyleIdx="3" presStyleCnt="5"/>
      <dgm:spPr/>
    </dgm:pt>
    <dgm:pt modelId="{E79243BC-5EC4-4B8D-A9E3-431DB4EE7030}" type="pres">
      <dgm:prSet presAssocID="{222CA526-6BD0-4A72-A1BB-85707A0A8449}" presName="vertSpace2b" presStyleCnt="0"/>
      <dgm:spPr/>
    </dgm:pt>
    <dgm:pt modelId="{C4479D1A-1956-4F6C-BB09-AC5736B30C93}" type="pres">
      <dgm:prSet presAssocID="{33A8CAF5-2A93-4C49-855C-5CECCE1D4351}" presName="horz2" presStyleCnt="0"/>
      <dgm:spPr/>
    </dgm:pt>
    <dgm:pt modelId="{A25357CF-CA44-48BE-84B1-255AB62AD0F1}" type="pres">
      <dgm:prSet presAssocID="{33A8CAF5-2A93-4C49-855C-5CECCE1D4351}" presName="horzSpace2" presStyleCnt="0"/>
      <dgm:spPr/>
    </dgm:pt>
    <dgm:pt modelId="{0D06EDA6-A12E-4C56-8B95-179CA60AB905}" type="pres">
      <dgm:prSet presAssocID="{33A8CAF5-2A93-4C49-855C-5CECCE1D4351}" presName="tx2" presStyleLbl="revTx" presStyleIdx="5" presStyleCnt="6" custScaleX="129126"/>
      <dgm:spPr/>
    </dgm:pt>
    <dgm:pt modelId="{895EC94A-D423-4AF3-9E38-039E0F6BF6B7}" type="pres">
      <dgm:prSet presAssocID="{33A8CAF5-2A93-4C49-855C-5CECCE1D4351}" presName="vert2" presStyleCnt="0"/>
      <dgm:spPr/>
    </dgm:pt>
    <dgm:pt modelId="{A31641F4-7282-4D96-A2E2-888A45F6327D}" type="pres">
      <dgm:prSet presAssocID="{33A8CAF5-2A93-4C49-855C-5CECCE1D4351}" presName="thinLine2b" presStyleLbl="callout" presStyleIdx="4" presStyleCnt="5"/>
      <dgm:spPr/>
    </dgm:pt>
    <dgm:pt modelId="{C630A6A3-A4B8-46E2-A1E2-9F88A4B18680}" type="pres">
      <dgm:prSet presAssocID="{33A8CAF5-2A93-4C49-855C-5CECCE1D4351}" presName="vertSpace2b" presStyleCnt="0"/>
      <dgm:spPr/>
    </dgm:pt>
  </dgm:ptLst>
  <dgm:cxnLst>
    <dgm:cxn modelId="{4CC1AF07-4FBD-4D2A-9CAF-17106352B3AB}" srcId="{14889E5F-E048-4D34-91D7-8EC512AA0726}" destId="{33A8CAF5-2A93-4C49-855C-5CECCE1D4351}" srcOrd="4" destOrd="0" parTransId="{3EF12EA6-1FC2-4238-BD4D-B43397EE3C1F}" sibTransId="{45F54D45-9464-4DC2-9428-8A3DEE98CA51}"/>
    <dgm:cxn modelId="{A842BA21-057D-4F7E-87FF-CA3A560F6FFC}" type="presOf" srcId="{14889E5F-E048-4D34-91D7-8EC512AA0726}" destId="{1ACE86B3-4CA6-4E06-A49F-9A195BE5D2C7}" srcOrd="0" destOrd="0" presId="urn:microsoft.com/office/officeart/2008/layout/LinedList"/>
    <dgm:cxn modelId="{76EF2F3B-5B75-41E1-9FB1-26AEC5AB852D}" srcId="{14889E5F-E048-4D34-91D7-8EC512AA0726}" destId="{508C8747-B2A5-476E-86E8-A70C1287D13E}" srcOrd="2" destOrd="0" parTransId="{912C8C98-8689-4928-97E3-0FE90291E75C}" sibTransId="{C93AD6E5-06AC-4F28-83F0-2F016D1044BC}"/>
    <dgm:cxn modelId="{36AF253D-6667-4566-B5D2-95C3DF6F26FA}" srcId="{C41E7A0B-6074-43B2-9223-2A5038027E14}" destId="{14889E5F-E048-4D34-91D7-8EC512AA0726}" srcOrd="0" destOrd="0" parTransId="{E0BDF153-23A4-4E38-99CE-7B79696F8E5A}" sibTransId="{68A027BB-A634-44BC-BA84-E6E3B70E6614}"/>
    <dgm:cxn modelId="{DB3DA360-678A-4791-8D23-AA05975E51A5}" type="presOf" srcId="{508C8747-B2A5-476E-86E8-A70C1287D13E}" destId="{6643FFB0-DF84-42C5-975C-EB8758D96CC0}" srcOrd="0" destOrd="0" presId="urn:microsoft.com/office/officeart/2008/layout/LinedList"/>
    <dgm:cxn modelId="{C00FAA87-72E1-46C5-A37A-C757C0FA2E90}" srcId="{14889E5F-E048-4D34-91D7-8EC512AA0726}" destId="{85DFD808-40E3-4E2D-AA5B-26C1A9A6FE43}" srcOrd="1" destOrd="0" parTransId="{76982DA0-FB6A-42BB-98A7-AEB7847C259E}" sibTransId="{49E96B98-3E73-44BB-B48E-1FA508A39104}"/>
    <dgm:cxn modelId="{681DF9A7-2323-4A67-B7F6-51AA5319AAE0}" type="presOf" srcId="{222CA526-6BD0-4A72-A1BB-85707A0A8449}" destId="{C092D43C-8BAA-4326-BD34-0746FF8B4700}" srcOrd="0" destOrd="0" presId="urn:microsoft.com/office/officeart/2008/layout/LinedList"/>
    <dgm:cxn modelId="{F5B573B8-073E-4790-BDE3-57AD4A1F4C8E}" srcId="{14889E5F-E048-4D34-91D7-8EC512AA0726}" destId="{222CA526-6BD0-4A72-A1BB-85707A0A8449}" srcOrd="3" destOrd="0" parTransId="{4C027DEF-98B4-429D-BF84-F3AF1FE0B588}" sibTransId="{DCDB9C3C-B0E3-4F04-9738-E68B8D360E98}"/>
    <dgm:cxn modelId="{C623CCC4-0064-4455-9AF6-DBA5814889D7}" type="presOf" srcId="{85DFD808-40E3-4E2D-AA5B-26C1A9A6FE43}" destId="{802B547D-D26A-4793-AF6B-885E1495DF12}" srcOrd="0" destOrd="0" presId="urn:microsoft.com/office/officeart/2008/layout/LinedList"/>
    <dgm:cxn modelId="{84F6EEDC-BE7F-433A-A35A-8E2FFEDA48D4}" type="presOf" srcId="{3570D61F-62D5-4617-BA47-E4F994EA6D87}" destId="{33241300-E6E4-4209-A008-7A5B7F1FE752}" srcOrd="0" destOrd="0" presId="urn:microsoft.com/office/officeart/2008/layout/LinedList"/>
    <dgm:cxn modelId="{84BBF9E6-02CA-4C96-9BA1-53D0AFACE9AB}" type="presOf" srcId="{C41E7A0B-6074-43B2-9223-2A5038027E14}" destId="{8B7B9D31-84FE-44F9-BFDD-C50FEA6210AF}" srcOrd="0" destOrd="0" presId="urn:microsoft.com/office/officeart/2008/layout/LinedList"/>
    <dgm:cxn modelId="{E429B0E9-61C6-4735-9F6C-CE0C9641D399}" srcId="{14889E5F-E048-4D34-91D7-8EC512AA0726}" destId="{3570D61F-62D5-4617-BA47-E4F994EA6D87}" srcOrd="0" destOrd="0" parTransId="{A0B6C852-DBD4-430C-BBBA-B2011C332B3F}" sibTransId="{9BEF8DCA-7D32-4E9E-A0A5-7EB318379711}"/>
    <dgm:cxn modelId="{DC15A8EE-D486-494E-85D2-14D2419987DE}" type="presOf" srcId="{33A8CAF5-2A93-4C49-855C-5CECCE1D4351}" destId="{0D06EDA6-A12E-4C56-8B95-179CA60AB905}" srcOrd="0" destOrd="0" presId="urn:microsoft.com/office/officeart/2008/layout/LinedList"/>
    <dgm:cxn modelId="{22F731ED-671B-439A-9362-CB65768F98D9}" type="presParOf" srcId="{8B7B9D31-84FE-44F9-BFDD-C50FEA6210AF}" destId="{F1CE2E56-FEA2-49E8-9905-F44A48F2C80F}" srcOrd="0" destOrd="0" presId="urn:microsoft.com/office/officeart/2008/layout/LinedList"/>
    <dgm:cxn modelId="{77519A15-A667-499F-8BD1-30CBD8D9CEE5}" type="presParOf" srcId="{8B7B9D31-84FE-44F9-BFDD-C50FEA6210AF}" destId="{41812C48-6E13-4B82-B58A-855B04AC5161}" srcOrd="1" destOrd="0" presId="urn:microsoft.com/office/officeart/2008/layout/LinedList"/>
    <dgm:cxn modelId="{94CBAC43-5C75-4F4B-A4E7-3B717FB9C202}" type="presParOf" srcId="{41812C48-6E13-4B82-B58A-855B04AC5161}" destId="{1ACE86B3-4CA6-4E06-A49F-9A195BE5D2C7}" srcOrd="0" destOrd="0" presId="urn:microsoft.com/office/officeart/2008/layout/LinedList"/>
    <dgm:cxn modelId="{3FAB7ACA-F83D-4871-A113-E2291E955CBC}" type="presParOf" srcId="{41812C48-6E13-4B82-B58A-855B04AC5161}" destId="{72861402-B3E8-4058-A3CB-1EDF1E8C9F2D}" srcOrd="1" destOrd="0" presId="urn:microsoft.com/office/officeart/2008/layout/LinedList"/>
    <dgm:cxn modelId="{BFF5D9C9-1910-4B10-B5F2-769F7B561E09}" type="presParOf" srcId="{72861402-B3E8-4058-A3CB-1EDF1E8C9F2D}" destId="{408B1931-26B3-4B4D-BC20-39D325F9DA3B}" srcOrd="0" destOrd="0" presId="urn:microsoft.com/office/officeart/2008/layout/LinedList"/>
    <dgm:cxn modelId="{0BA24A4F-51E2-4E70-A8CB-26071F32EBE4}" type="presParOf" srcId="{72861402-B3E8-4058-A3CB-1EDF1E8C9F2D}" destId="{1F92B640-A060-4FB5-8F00-A1D508FCBDD7}" srcOrd="1" destOrd="0" presId="urn:microsoft.com/office/officeart/2008/layout/LinedList"/>
    <dgm:cxn modelId="{991897E4-84FF-4B78-9DB2-E7F726C7F4BC}" type="presParOf" srcId="{1F92B640-A060-4FB5-8F00-A1D508FCBDD7}" destId="{CACF93E3-4FB0-48A7-AB5D-884D6D969356}" srcOrd="0" destOrd="0" presId="urn:microsoft.com/office/officeart/2008/layout/LinedList"/>
    <dgm:cxn modelId="{2838B9A9-233A-48B6-A5F1-DEF80451E69B}" type="presParOf" srcId="{1F92B640-A060-4FB5-8F00-A1D508FCBDD7}" destId="{33241300-E6E4-4209-A008-7A5B7F1FE752}" srcOrd="1" destOrd="0" presId="urn:microsoft.com/office/officeart/2008/layout/LinedList"/>
    <dgm:cxn modelId="{367DB86C-3DCD-412B-88F1-8E193860C70B}" type="presParOf" srcId="{1F92B640-A060-4FB5-8F00-A1D508FCBDD7}" destId="{3E9EAC6A-D243-4760-B0AA-7DDB5E333A0C}" srcOrd="2" destOrd="0" presId="urn:microsoft.com/office/officeart/2008/layout/LinedList"/>
    <dgm:cxn modelId="{DD086262-BEE1-4198-9580-387F91BA888C}" type="presParOf" srcId="{72861402-B3E8-4058-A3CB-1EDF1E8C9F2D}" destId="{136722B9-DB52-455A-BAED-51241E0C7B6F}" srcOrd="2" destOrd="0" presId="urn:microsoft.com/office/officeart/2008/layout/LinedList"/>
    <dgm:cxn modelId="{08116E97-0E54-4EC0-9298-51EBE56A711E}" type="presParOf" srcId="{72861402-B3E8-4058-A3CB-1EDF1E8C9F2D}" destId="{8A2FE00F-9DE3-46A5-9976-FC508FAEDC13}" srcOrd="3" destOrd="0" presId="urn:microsoft.com/office/officeart/2008/layout/LinedList"/>
    <dgm:cxn modelId="{BC6F231F-7998-487C-9345-FEBE9EFA0C42}" type="presParOf" srcId="{72861402-B3E8-4058-A3CB-1EDF1E8C9F2D}" destId="{EA088754-45A6-4CB2-B398-B1585B44E85F}" srcOrd="4" destOrd="0" presId="urn:microsoft.com/office/officeart/2008/layout/LinedList"/>
    <dgm:cxn modelId="{9B68FD5C-B7AD-4EF3-A71F-9C386A1541FE}" type="presParOf" srcId="{EA088754-45A6-4CB2-B398-B1585B44E85F}" destId="{37FC4F29-32A8-4FE4-8EB1-629EE7E0442E}" srcOrd="0" destOrd="0" presId="urn:microsoft.com/office/officeart/2008/layout/LinedList"/>
    <dgm:cxn modelId="{4051739B-F109-43A0-BBFE-7DF89F155E55}" type="presParOf" srcId="{EA088754-45A6-4CB2-B398-B1585B44E85F}" destId="{802B547D-D26A-4793-AF6B-885E1495DF12}" srcOrd="1" destOrd="0" presId="urn:microsoft.com/office/officeart/2008/layout/LinedList"/>
    <dgm:cxn modelId="{A9EB7296-9A7B-4A8B-88D0-6E2BB9412F46}" type="presParOf" srcId="{EA088754-45A6-4CB2-B398-B1585B44E85F}" destId="{538E582C-001C-4C1A-8FB3-454754DD6D36}" srcOrd="2" destOrd="0" presId="urn:microsoft.com/office/officeart/2008/layout/LinedList"/>
    <dgm:cxn modelId="{8BAA3CA4-6A1B-4A91-94DE-4826C9BA145E}" type="presParOf" srcId="{72861402-B3E8-4058-A3CB-1EDF1E8C9F2D}" destId="{85563DE3-1544-41E7-954C-7688A6D042FD}" srcOrd="5" destOrd="0" presId="urn:microsoft.com/office/officeart/2008/layout/LinedList"/>
    <dgm:cxn modelId="{766D54E3-5784-49E8-9771-BCD5DF7A7A19}" type="presParOf" srcId="{72861402-B3E8-4058-A3CB-1EDF1E8C9F2D}" destId="{FADFE2E0-D30E-4F2B-95B7-42C7202A3AD3}" srcOrd="6" destOrd="0" presId="urn:microsoft.com/office/officeart/2008/layout/LinedList"/>
    <dgm:cxn modelId="{52E601FC-4936-43AE-B760-E1226D745816}" type="presParOf" srcId="{72861402-B3E8-4058-A3CB-1EDF1E8C9F2D}" destId="{77400192-787D-4579-BEFE-78C77CE1B6C7}" srcOrd="7" destOrd="0" presId="urn:microsoft.com/office/officeart/2008/layout/LinedList"/>
    <dgm:cxn modelId="{F7BCF27C-BEBC-40CD-BE3F-F60DB1D63527}" type="presParOf" srcId="{77400192-787D-4579-BEFE-78C77CE1B6C7}" destId="{667A033D-1A34-45CB-9828-B8F1DDB9C7F3}" srcOrd="0" destOrd="0" presId="urn:microsoft.com/office/officeart/2008/layout/LinedList"/>
    <dgm:cxn modelId="{831FD2D2-6274-4972-A1C3-B021EE1C8A58}" type="presParOf" srcId="{77400192-787D-4579-BEFE-78C77CE1B6C7}" destId="{6643FFB0-DF84-42C5-975C-EB8758D96CC0}" srcOrd="1" destOrd="0" presId="urn:microsoft.com/office/officeart/2008/layout/LinedList"/>
    <dgm:cxn modelId="{4E8BF418-0919-45F6-A7F6-BA4448C64B75}" type="presParOf" srcId="{77400192-787D-4579-BEFE-78C77CE1B6C7}" destId="{B0C4D304-0E1A-4D38-BF86-1AFBD4C00F2B}" srcOrd="2" destOrd="0" presId="urn:microsoft.com/office/officeart/2008/layout/LinedList"/>
    <dgm:cxn modelId="{635ABF33-3C5E-4508-A82C-6BB0A5C0D85A}" type="presParOf" srcId="{72861402-B3E8-4058-A3CB-1EDF1E8C9F2D}" destId="{EDE346A3-B6CC-44D6-B25F-09EDFECAB286}" srcOrd="8" destOrd="0" presId="urn:microsoft.com/office/officeart/2008/layout/LinedList"/>
    <dgm:cxn modelId="{047925BE-7591-437F-8CD3-D0B9290A0A3F}" type="presParOf" srcId="{72861402-B3E8-4058-A3CB-1EDF1E8C9F2D}" destId="{1114D5A9-4C08-4FE9-BAA2-551D7B295488}" srcOrd="9" destOrd="0" presId="urn:microsoft.com/office/officeart/2008/layout/LinedList"/>
    <dgm:cxn modelId="{75E48CB2-F3F3-4EF0-A7A3-E2DBEA3E9E09}" type="presParOf" srcId="{72861402-B3E8-4058-A3CB-1EDF1E8C9F2D}" destId="{D143BA1F-2D2F-4E01-970E-65D322F771AA}" srcOrd="10" destOrd="0" presId="urn:microsoft.com/office/officeart/2008/layout/LinedList"/>
    <dgm:cxn modelId="{60679AED-5250-4593-91AF-D236A5F2A708}" type="presParOf" srcId="{D143BA1F-2D2F-4E01-970E-65D322F771AA}" destId="{45220B0D-2B1D-4B5D-8686-B54FAF2B46FB}" srcOrd="0" destOrd="0" presId="urn:microsoft.com/office/officeart/2008/layout/LinedList"/>
    <dgm:cxn modelId="{64347339-2677-4383-BC0A-FDA123DCD3F9}" type="presParOf" srcId="{D143BA1F-2D2F-4E01-970E-65D322F771AA}" destId="{C092D43C-8BAA-4326-BD34-0746FF8B4700}" srcOrd="1" destOrd="0" presId="urn:microsoft.com/office/officeart/2008/layout/LinedList"/>
    <dgm:cxn modelId="{61558A8F-30E3-4972-9085-A48B92397F48}" type="presParOf" srcId="{D143BA1F-2D2F-4E01-970E-65D322F771AA}" destId="{97EF8081-C10B-4774-B250-D7C6E8D2C31F}" srcOrd="2" destOrd="0" presId="urn:microsoft.com/office/officeart/2008/layout/LinedList"/>
    <dgm:cxn modelId="{549C7092-98CF-48B7-8CCA-40BEE6A07746}" type="presParOf" srcId="{72861402-B3E8-4058-A3CB-1EDF1E8C9F2D}" destId="{2E1D8F88-1023-4E36-94F6-143AF843F117}" srcOrd="11" destOrd="0" presId="urn:microsoft.com/office/officeart/2008/layout/LinedList"/>
    <dgm:cxn modelId="{A8E968C0-DA9A-4D18-8320-FAF3B9AC7EC7}" type="presParOf" srcId="{72861402-B3E8-4058-A3CB-1EDF1E8C9F2D}" destId="{E79243BC-5EC4-4B8D-A9E3-431DB4EE7030}" srcOrd="12" destOrd="0" presId="urn:microsoft.com/office/officeart/2008/layout/LinedList"/>
    <dgm:cxn modelId="{C8D9B2AF-BBBF-4E54-B9CD-749F36E0C0A3}" type="presParOf" srcId="{72861402-B3E8-4058-A3CB-1EDF1E8C9F2D}" destId="{C4479D1A-1956-4F6C-BB09-AC5736B30C93}" srcOrd="13" destOrd="0" presId="urn:microsoft.com/office/officeart/2008/layout/LinedList"/>
    <dgm:cxn modelId="{6604BAC0-DC42-4A5E-8AC6-99216F53C52F}" type="presParOf" srcId="{C4479D1A-1956-4F6C-BB09-AC5736B30C93}" destId="{A25357CF-CA44-48BE-84B1-255AB62AD0F1}" srcOrd="0" destOrd="0" presId="urn:microsoft.com/office/officeart/2008/layout/LinedList"/>
    <dgm:cxn modelId="{2F549E68-D8FE-4AF4-B2F3-A1DDB86EB464}" type="presParOf" srcId="{C4479D1A-1956-4F6C-BB09-AC5736B30C93}" destId="{0D06EDA6-A12E-4C56-8B95-179CA60AB905}" srcOrd="1" destOrd="0" presId="urn:microsoft.com/office/officeart/2008/layout/LinedList"/>
    <dgm:cxn modelId="{F23E5053-160C-4FC4-8299-20F8D1B29D07}" type="presParOf" srcId="{C4479D1A-1956-4F6C-BB09-AC5736B30C93}" destId="{895EC94A-D423-4AF3-9E38-039E0F6BF6B7}" srcOrd="2" destOrd="0" presId="urn:microsoft.com/office/officeart/2008/layout/LinedList"/>
    <dgm:cxn modelId="{7849FB4E-2886-49AF-A441-C1AC3A7CBDA2}" type="presParOf" srcId="{72861402-B3E8-4058-A3CB-1EDF1E8C9F2D}" destId="{A31641F4-7282-4D96-A2E2-888A45F6327D}" srcOrd="14" destOrd="0" presId="urn:microsoft.com/office/officeart/2008/layout/LinedList"/>
    <dgm:cxn modelId="{B55AB23E-76A4-41E4-B8B2-4286F2937196}" type="presParOf" srcId="{72861402-B3E8-4058-A3CB-1EDF1E8C9F2D}" destId="{C630A6A3-A4B8-46E2-A1E2-9F88A4B18680}" srcOrd="15" destOrd="0" presId="urn:microsoft.com/office/officeart/2008/layout/LinedList"/>
  </dgm:cxnLst>
  <dgm:bg/>
  <dgm:whole>
    <a:ln w="28575">
      <a:solidFill>
        <a:srgbClr val="9966FF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1E7A0B-6074-43B2-9223-2A5038027E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89E5F-E048-4D34-91D7-8EC512AA0726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70C0"/>
              </a:solidFill>
            </a:rPr>
            <a:t>Предмет</a:t>
          </a:r>
        </a:p>
        <a:p>
          <a:endParaRPr lang="ru-RU" sz="2000" b="1" dirty="0">
            <a:solidFill>
              <a:srgbClr val="0070C0"/>
            </a:solidFill>
          </a:endParaRPr>
        </a:p>
      </dgm:t>
    </dgm:pt>
    <dgm:pt modelId="{E0BDF153-23A4-4E38-99CE-7B79696F8E5A}" type="parTrans" cxnId="{36AF253D-6667-4566-B5D2-95C3DF6F26FA}">
      <dgm:prSet/>
      <dgm:spPr/>
      <dgm:t>
        <a:bodyPr/>
        <a:lstStyle/>
        <a:p>
          <a:endParaRPr lang="ru-RU"/>
        </a:p>
      </dgm:t>
    </dgm:pt>
    <dgm:pt modelId="{68A027BB-A634-44BC-BA84-E6E3B70E6614}" type="sibTrans" cxnId="{36AF253D-6667-4566-B5D2-95C3DF6F26FA}">
      <dgm:prSet/>
      <dgm:spPr/>
      <dgm:t>
        <a:bodyPr/>
        <a:lstStyle/>
        <a:p>
          <a:endParaRPr lang="ru-RU"/>
        </a:p>
      </dgm:t>
    </dgm:pt>
    <dgm:pt modelId="{3570D61F-62D5-4617-BA47-E4F994EA6D87}">
      <dgm:prSet phldrT="[Текст]" custT="1"/>
      <dgm:spPr/>
      <dgm:t>
        <a:bodyPr/>
        <a:lstStyle/>
        <a:p>
          <a:pPr algn="just"/>
          <a:r>
            <a:rPr lang="ru-RU" sz="2400" dirty="0"/>
            <a:t>производственные процессы на предприятии</a:t>
          </a:r>
        </a:p>
      </dgm:t>
    </dgm:pt>
    <dgm:pt modelId="{A0B6C852-DBD4-430C-BBBA-B2011C332B3F}" type="parTrans" cxnId="{E429B0E9-61C6-4735-9F6C-CE0C9641D399}">
      <dgm:prSet/>
      <dgm:spPr/>
      <dgm:t>
        <a:bodyPr/>
        <a:lstStyle/>
        <a:p>
          <a:endParaRPr lang="ru-RU"/>
        </a:p>
      </dgm:t>
    </dgm:pt>
    <dgm:pt modelId="{9BEF8DCA-7D32-4E9E-A0A5-7EB318379711}" type="sibTrans" cxnId="{E429B0E9-61C6-4735-9F6C-CE0C9641D399}">
      <dgm:prSet/>
      <dgm:spPr/>
      <dgm:t>
        <a:bodyPr/>
        <a:lstStyle/>
        <a:p>
          <a:endParaRPr lang="ru-RU"/>
        </a:p>
      </dgm:t>
    </dgm:pt>
    <dgm:pt modelId="{8B7B9D31-84FE-44F9-BFDD-C50FEA6210AF}" type="pres">
      <dgm:prSet presAssocID="{C41E7A0B-6074-43B2-9223-2A5038027E14}" presName="vert0" presStyleCnt="0">
        <dgm:presLayoutVars>
          <dgm:dir/>
          <dgm:animOne val="branch"/>
          <dgm:animLvl val="lvl"/>
        </dgm:presLayoutVars>
      </dgm:prSet>
      <dgm:spPr/>
    </dgm:pt>
    <dgm:pt modelId="{F1CE2E56-FEA2-49E8-9905-F44A48F2C80F}" type="pres">
      <dgm:prSet presAssocID="{14889E5F-E048-4D34-91D7-8EC512AA0726}" presName="thickLine" presStyleLbl="alignNode1" presStyleIdx="0" presStyleCnt="1" custLinFactNeighborY="-5556"/>
      <dgm:spPr/>
    </dgm:pt>
    <dgm:pt modelId="{41812C48-6E13-4B82-B58A-855B04AC5161}" type="pres">
      <dgm:prSet presAssocID="{14889E5F-E048-4D34-91D7-8EC512AA0726}" presName="horz1" presStyleCnt="0"/>
      <dgm:spPr/>
    </dgm:pt>
    <dgm:pt modelId="{1ACE86B3-4CA6-4E06-A49F-9A195BE5D2C7}" type="pres">
      <dgm:prSet presAssocID="{14889E5F-E048-4D34-91D7-8EC512AA0726}" presName="tx1" presStyleLbl="revTx" presStyleIdx="0" presStyleCnt="2" custScaleX="159819"/>
      <dgm:spPr/>
    </dgm:pt>
    <dgm:pt modelId="{72861402-B3E8-4058-A3CB-1EDF1E8C9F2D}" type="pres">
      <dgm:prSet presAssocID="{14889E5F-E048-4D34-91D7-8EC512AA0726}" presName="vert1" presStyleCnt="0"/>
      <dgm:spPr/>
    </dgm:pt>
    <dgm:pt modelId="{408B1931-26B3-4B4D-BC20-39D325F9DA3B}" type="pres">
      <dgm:prSet presAssocID="{3570D61F-62D5-4617-BA47-E4F994EA6D87}" presName="vertSpace2a" presStyleCnt="0"/>
      <dgm:spPr/>
    </dgm:pt>
    <dgm:pt modelId="{1F92B640-A060-4FB5-8F00-A1D508FCBDD7}" type="pres">
      <dgm:prSet presAssocID="{3570D61F-62D5-4617-BA47-E4F994EA6D87}" presName="horz2" presStyleCnt="0"/>
      <dgm:spPr/>
    </dgm:pt>
    <dgm:pt modelId="{CACF93E3-4FB0-48A7-AB5D-884D6D969356}" type="pres">
      <dgm:prSet presAssocID="{3570D61F-62D5-4617-BA47-E4F994EA6D87}" presName="horzSpace2" presStyleCnt="0"/>
      <dgm:spPr/>
    </dgm:pt>
    <dgm:pt modelId="{33241300-E6E4-4209-A008-7A5B7F1FE752}" type="pres">
      <dgm:prSet presAssocID="{3570D61F-62D5-4617-BA47-E4F994EA6D87}" presName="tx2" presStyleLbl="revTx" presStyleIdx="1" presStyleCnt="2" custScaleX="117524"/>
      <dgm:spPr/>
    </dgm:pt>
    <dgm:pt modelId="{3E9EAC6A-D243-4760-B0AA-7DDB5E333A0C}" type="pres">
      <dgm:prSet presAssocID="{3570D61F-62D5-4617-BA47-E4F994EA6D87}" presName="vert2" presStyleCnt="0"/>
      <dgm:spPr/>
    </dgm:pt>
    <dgm:pt modelId="{136722B9-DB52-455A-BAED-51241E0C7B6F}" type="pres">
      <dgm:prSet presAssocID="{3570D61F-62D5-4617-BA47-E4F994EA6D87}" presName="thinLine2b" presStyleLbl="callout" presStyleIdx="0" presStyleCnt="1"/>
      <dgm:spPr/>
    </dgm:pt>
    <dgm:pt modelId="{8A2FE00F-9DE3-46A5-9976-FC508FAEDC13}" type="pres">
      <dgm:prSet presAssocID="{3570D61F-62D5-4617-BA47-E4F994EA6D87}" presName="vertSpace2b" presStyleCnt="0"/>
      <dgm:spPr/>
    </dgm:pt>
  </dgm:ptLst>
  <dgm:cxnLst>
    <dgm:cxn modelId="{94793A03-6645-419A-BACB-3932515A0C2C}" type="presOf" srcId="{14889E5F-E048-4D34-91D7-8EC512AA0726}" destId="{1ACE86B3-4CA6-4E06-A49F-9A195BE5D2C7}" srcOrd="0" destOrd="0" presId="urn:microsoft.com/office/officeart/2008/layout/LinedList"/>
    <dgm:cxn modelId="{C06B3730-ECCE-4455-9E92-13250D8565C7}" type="presOf" srcId="{C41E7A0B-6074-43B2-9223-2A5038027E14}" destId="{8B7B9D31-84FE-44F9-BFDD-C50FEA6210AF}" srcOrd="0" destOrd="0" presId="urn:microsoft.com/office/officeart/2008/layout/LinedList"/>
    <dgm:cxn modelId="{36AF253D-6667-4566-B5D2-95C3DF6F26FA}" srcId="{C41E7A0B-6074-43B2-9223-2A5038027E14}" destId="{14889E5F-E048-4D34-91D7-8EC512AA0726}" srcOrd="0" destOrd="0" parTransId="{E0BDF153-23A4-4E38-99CE-7B79696F8E5A}" sibTransId="{68A027BB-A634-44BC-BA84-E6E3B70E6614}"/>
    <dgm:cxn modelId="{E429B0E9-61C6-4735-9F6C-CE0C9641D399}" srcId="{14889E5F-E048-4D34-91D7-8EC512AA0726}" destId="{3570D61F-62D5-4617-BA47-E4F994EA6D87}" srcOrd="0" destOrd="0" parTransId="{A0B6C852-DBD4-430C-BBBA-B2011C332B3F}" sibTransId="{9BEF8DCA-7D32-4E9E-A0A5-7EB318379711}"/>
    <dgm:cxn modelId="{A90156EE-6FC6-4599-93C4-24931CA86736}" type="presOf" srcId="{3570D61F-62D5-4617-BA47-E4F994EA6D87}" destId="{33241300-E6E4-4209-A008-7A5B7F1FE752}" srcOrd="0" destOrd="0" presId="urn:microsoft.com/office/officeart/2008/layout/LinedList"/>
    <dgm:cxn modelId="{DD595E2E-E303-44A6-8542-B950F4605B18}" type="presParOf" srcId="{8B7B9D31-84FE-44F9-BFDD-C50FEA6210AF}" destId="{F1CE2E56-FEA2-49E8-9905-F44A48F2C80F}" srcOrd="0" destOrd="0" presId="urn:microsoft.com/office/officeart/2008/layout/LinedList"/>
    <dgm:cxn modelId="{60EFF7D3-0041-4AE6-A019-760F8FA8F98E}" type="presParOf" srcId="{8B7B9D31-84FE-44F9-BFDD-C50FEA6210AF}" destId="{41812C48-6E13-4B82-B58A-855B04AC5161}" srcOrd="1" destOrd="0" presId="urn:microsoft.com/office/officeart/2008/layout/LinedList"/>
    <dgm:cxn modelId="{3555FE6A-C401-4748-9D80-EC96051280B3}" type="presParOf" srcId="{41812C48-6E13-4B82-B58A-855B04AC5161}" destId="{1ACE86B3-4CA6-4E06-A49F-9A195BE5D2C7}" srcOrd="0" destOrd="0" presId="urn:microsoft.com/office/officeart/2008/layout/LinedList"/>
    <dgm:cxn modelId="{E8323CB6-EC9B-4517-8092-704AED24E3BE}" type="presParOf" srcId="{41812C48-6E13-4B82-B58A-855B04AC5161}" destId="{72861402-B3E8-4058-A3CB-1EDF1E8C9F2D}" srcOrd="1" destOrd="0" presId="urn:microsoft.com/office/officeart/2008/layout/LinedList"/>
    <dgm:cxn modelId="{D45FAB5B-5FE7-4249-92F8-5A5A42FFCB5C}" type="presParOf" srcId="{72861402-B3E8-4058-A3CB-1EDF1E8C9F2D}" destId="{408B1931-26B3-4B4D-BC20-39D325F9DA3B}" srcOrd="0" destOrd="0" presId="urn:microsoft.com/office/officeart/2008/layout/LinedList"/>
    <dgm:cxn modelId="{8F3D6FCC-F1D5-4A2D-86ED-1C2882900919}" type="presParOf" srcId="{72861402-B3E8-4058-A3CB-1EDF1E8C9F2D}" destId="{1F92B640-A060-4FB5-8F00-A1D508FCBDD7}" srcOrd="1" destOrd="0" presId="urn:microsoft.com/office/officeart/2008/layout/LinedList"/>
    <dgm:cxn modelId="{37B603AB-7C53-4C78-9E8B-2A11D2C0B4DF}" type="presParOf" srcId="{1F92B640-A060-4FB5-8F00-A1D508FCBDD7}" destId="{CACF93E3-4FB0-48A7-AB5D-884D6D969356}" srcOrd="0" destOrd="0" presId="urn:microsoft.com/office/officeart/2008/layout/LinedList"/>
    <dgm:cxn modelId="{EE75DAA5-2CC1-47AD-AE39-3E64931B52BA}" type="presParOf" srcId="{1F92B640-A060-4FB5-8F00-A1D508FCBDD7}" destId="{33241300-E6E4-4209-A008-7A5B7F1FE752}" srcOrd="1" destOrd="0" presId="urn:microsoft.com/office/officeart/2008/layout/LinedList"/>
    <dgm:cxn modelId="{A12CB05F-CCC7-4F9B-B2E6-8340DB47E116}" type="presParOf" srcId="{1F92B640-A060-4FB5-8F00-A1D508FCBDD7}" destId="{3E9EAC6A-D243-4760-B0AA-7DDB5E333A0C}" srcOrd="2" destOrd="0" presId="urn:microsoft.com/office/officeart/2008/layout/LinedList"/>
    <dgm:cxn modelId="{1F7E9BFD-E95F-4FD9-88D6-A080BC45B0ED}" type="presParOf" srcId="{72861402-B3E8-4058-A3CB-1EDF1E8C9F2D}" destId="{136722B9-DB52-455A-BAED-51241E0C7B6F}" srcOrd="2" destOrd="0" presId="urn:microsoft.com/office/officeart/2008/layout/LinedList"/>
    <dgm:cxn modelId="{A3E97417-AA2D-4376-9883-DE6C5C0418B0}" type="presParOf" srcId="{72861402-B3E8-4058-A3CB-1EDF1E8C9F2D}" destId="{8A2FE00F-9DE3-46A5-9976-FC508FAEDC13}" srcOrd="3" destOrd="0" presId="urn:microsoft.com/office/officeart/2008/layout/LinedList"/>
  </dgm:cxnLst>
  <dgm:bg/>
  <dgm:whole>
    <a:ln w="28575">
      <a:solidFill>
        <a:srgbClr val="3399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1E7A0B-6074-43B2-9223-2A5038027E14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889E5F-E048-4D34-91D7-8EC512AA0726}">
      <dgm:prSet phldrT="[Текст]" custT="1"/>
      <dgm:spPr/>
      <dgm:t>
        <a:bodyPr/>
        <a:lstStyle/>
        <a:p>
          <a:r>
            <a:rPr lang="ru-RU" sz="3200" b="1" dirty="0">
              <a:solidFill>
                <a:srgbClr val="9933FF"/>
              </a:solidFill>
            </a:rPr>
            <a:t>Объект</a:t>
          </a:r>
        </a:p>
        <a:p>
          <a:endParaRPr lang="ru-RU" sz="2000" b="1" dirty="0">
            <a:solidFill>
              <a:srgbClr val="9933FF"/>
            </a:solidFill>
          </a:endParaRPr>
        </a:p>
      </dgm:t>
    </dgm:pt>
    <dgm:pt modelId="{E0BDF153-23A4-4E38-99CE-7B79696F8E5A}" type="parTrans" cxnId="{36AF253D-6667-4566-B5D2-95C3DF6F26FA}">
      <dgm:prSet/>
      <dgm:spPr/>
      <dgm:t>
        <a:bodyPr/>
        <a:lstStyle/>
        <a:p>
          <a:endParaRPr lang="ru-RU"/>
        </a:p>
      </dgm:t>
    </dgm:pt>
    <dgm:pt modelId="{68A027BB-A634-44BC-BA84-E6E3B70E6614}" type="sibTrans" cxnId="{36AF253D-6667-4566-B5D2-95C3DF6F26FA}">
      <dgm:prSet/>
      <dgm:spPr/>
      <dgm:t>
        <a:bodyPr/>
        <a:lstStyle/>
        <a:p>
          <a:endParaRPr lang="ru-RU"/>
        </a:p>
      </dgm:t>
    </dgm:pt>
    <dgm:pt modelId="{3570D61F-62D5-4617-BA47-E4F994EA6D87}">
      <dgm:prSet phldrT="[Текст]" custT="1"/>
      <dgm:spPr/>
      <dgm:t>
        <a:bodyPr/>
        <a:lstStyle/>
        <a:p>
          <a:pPr algn="just"/>
          <a:r>
            <a:rPr lang="ru-RU" sz="2400" dirty="0"/>
            <a:t>челябинское производственное предприятие в сфере охранно-пожарного оборудования НПО "Центр-Протон"</a:t>
          </a:r>
        </a:p>
      </dgm:t>
    </dgm:pt>
    <dgm:pt modelId="{A0B6C852-DBD4-430C-BBBA-B2011C332B3F}" type="parTrans" cxnId="{E429B0E9-61C6-4735-9F6C-CE0C9641D399}">
      <dgm:prSet/>
      <dgm:spPr/>
      <dgm:t>
        <a:bodyPr/>
        <a:lstStyle/>
        <a:p>
          <a:endParaRPr lang="ru-RU"/>
        </a:p>
      </dgm:t>
    </dgm:pt>
    <dgm:pt modelId="{9BEF8DCA-7D32-4E9E-A0A5-7EB318379711}" type="sibTrans" cxnId="{E429B0E9-61C6-4735-9F6C-CE0C9641D399}">
      <dgm:prSet/>
      <dgm:spPr/>
      <dgm:t>
        <a:bodyPr/>
        <a:lstStyle/>
        <a:p>
          <a:endParaRPr lang="ru-RU"/>
        </a:p>
      </dgm:t>
    </dgm:pt>
    <dgm:pt modelId="{8B7B9D31-84FE-44F9-BFDD-C50FEA6210AF}" type="pres">
      <dgm:prSet presAssocID="{C41E7A0B-6074-43B2-9223-2A5038027E14}" presName="vert0" presStyleCnt="0">
        <dgm:presLayoutVars>
          <dgm:dir/>
          <dgm:animOne val="branch"/>
          <dgm:animLvl val="lvl"/>
        </dgm:presLayoutVars>
      </dgm:prSet>
      <dgm:spPr/>
    </dgm:pt>
    <dgm:pt modelId="{F1CE2E56-FEA2-49E8-9905-F44A48F2C80F}" type="pres">
      <dgm:prSet presAssocID="{14889E5F-E048-4D34-91D7-8EC512AA0726}" presName="thickLine" presStyleLbl="alignNode1" presStyleIdx="0" presStyleCnt="1"/>
      <dgm:spPr/>
    </dgm:pt>
    <dgm:pt modelId="{41812C48-6E13-4B82-B58A-855B04AC5161}" type="pres">
      <dgm:prSet presAssocID="{14889E5F-E048-4D34-91D7-8EC512AA0726}" presName="horz1" presStyleCnt="0"/>
      <dgm:spPr/>
    </dgm:pt>
    <dgm:pt modelId="{1ACE86B3-4CA6-4E06-A49F-9A195BE5D2C7}" type="pres">
      <dgm:prSet presAssocID="{14889E5F-E048-4D34-91D7-8EC512AA0726}" presName="tx1" presStyleLbl="revTx" presStyleIdx="0" presStyleCnt="2" custScaleX="167392"/>
      <dgm:spPr/>
    </dgm:pt>
    <dgm:pt modelId="{72861402-B3E8-4058-A3CB-1EDF1E8C9F2D}" type="pres">
      <dgm:prSet presAssocID="{14889E5F-E048-4D34-91D7-8EC512AA0726}" presName="vert1" presStyleCnt="0"/>
      <dgm:spPr/>
    </dgm:pt>
    <dgm:pt modelId="{408B1931-26B3-4B4D-BC20-39D325F9DA3B}" type="pres">
      <dgm:prSet presAssocID="{3570D61F-62D5-4617-BA47-E4F994EA6D87}" presName="vertSpace2a" presStyleCnt="0"/>
      <dgm:spPr/>
    </dgm:pt>
    <dgm:pt modelId="{1F92B640-A060-4FB5-8F00-A1D508FCBDD7}" type="pres">
      <dgm:prSet presAssocID="{3570D61F-62D5-4617-BA47-E4F994EA6D87}" presName="horz2" presStyleCnt="0"/>
      <dgm:spPr/>
    </dgm:pt>
    <dgm:pt modelId="{CACF93E3-4FB0-48A7-AB5D-884D6D969356}" type="pres">
      <dgm:prSet presAssocID="{3570D61F-62D5-4617-BA47-E4F994EA6D87}" presName="horzSpace2" presStyleCnt="0"/>
      <dgm:spPr/>
    </dgm:pt>
    <dgm:pt modelId="{33241300-E6E4-4209-A008-7A5B7F1FE752}" type="pres">
      <dgm:prSet presAssocID="{3570D61F-62D5-4617-BA47-E4F994EA6D87}" presName="tx2" presStyleLbl="revTx" presStyleIdx="1" presStyleCnt="2" custScaleX="120881" custScaleY="82573"/>
      <dgm:spPr/>
    </dgm:pt>
    <dgm:pt modelId="{3E9EAC6A-D243-4760-B0AA-7DDB5E333A0C}" type="pres">
      <dgm:prSet presAssocID="{3570D61F-62D5-4617-BA47-E4F994EA6D87}" presName="vert2" presStyleCnt="0"/>
      <dgm:spPr/>
    </dgm:pt>
    <dgm:pt modelId="{136722B9-DB52-455A-BAED-51241E0C7B6F}" type="pres">
      <dgm:prSet presAssocID="{3570D61F-62D5-4617-BA47-E4F994EA6D87}" presName="thinLine2b" presStyleLbl="callout" presStyleIdx="0" presStyleCnt="1"/>
      <dgm:spPr/>
    </dgm:pt>
    <dgm:pt modelId="{8A2FE00F-9DE3-46A5-9976-FC508FAEDC13}" type="pres">
      <dgm:prSet presAssocID="{3570D61F-62D5-4617-BA47-E4F994EA6D87}" presName="vertSpace2b" presStyleCnt="0"/>
      <dgm:spPr/>
    </dgm:pt>
  </dgm:ptLst>
  <dgm:cxnLst>
    <dgm:cxn modelId="{36AF253D-6667-4566-B5D2-95C3DF6F26FA}" srcId="{C41E7A0B-6074-43B2-9223-2A5038027E14}" destId="{14889E5F-E048-4D34-91D7-8EC512AA0726}" srcOrd="0" destOrd="0" parTransId="{E0BDF153-23A4-4E38-99CE-7B79696F8E5A}" sibTransId="{68A027BB-A634-44BC-BA84-E6E3B70E6614}"/>
    <dgm:cxn modelId="{EFE39D7E-F7DA-4924-A7DD-E1547F0844A6}" type="presOf" srcId="{C41E7A0B-6074-43B2-9223-2A5038027E14}" destId="{8B7B9D31-84FE-44F9-BFDD-C50FEA6210AF}" srcOrd="0" destOrd="0" presId="urn:microsoft.com/office/officeart/2008/layout/LinedList"/>
    <dgm:cxn modelId="{B2F0ECA8-818D-487C-8FE2-346A55918D78}" type="presOf" srcId="{3570D61F-62D5-4617-BA47-E4F994EA6D87}" destId="{33241300-E6E4-4209-A008-7A5B7F1FE752}" srcOrd="0" destOrd="0" presId="urn:microsoft.com/office/officeart/2008/layout/LinedList"/>
    <dgm:cxn modelId="{E429B0E9-61C6-4735-9F6C-CE0C9641D399}" srcId="{14889E5F-E048-4D34-91D7-8EC512AA0726}" destId="{3570D61F-62D5-4617-BA47-E4F994EA6D87}" srcOrd="0" destOrd="0" parTransId="{A0B6C852-DBD4-430C-BBBA-B2011C332B3F}" sibTransId="{9BEF8DCA-7D32-4E9E-A0A5-7EB318379711}"/>
    <dgm:cxn modelId="{FBD4A4FF-57E0-4F73-AEC8-C61F8EB10138}" type="presOf" srcId="{14889E5F-E048-4D34-91D7-8EC512AA0726}" destId="{1ACE86B3-4CA6-4E06-A49F-9A195BE5D2C7}" srcOrd="0" destOrd="0" presId="urn:microsoft.com/office/officeart/2008/layout/LinedList"/>
    <dgm:cxn modelId="{44B07976-0C4B-4FC2-8262-76C091F910BE}" type="presParOf" srcId="{8B7B9D31-84FE-44F9-BFDD-C50FEA6210AF}" destId="{F1CE2E56-FEA2-49E8-9905-F44A48F2C80F}" srcOrd="0" destOrd="0" presId="urn:microsoft.com/office/officeart/2008/layout/LinedList"/>
    <dgm:cxn modelId="{4ED8C675-275C-4A1A-9AB8-7A3DD9971F0D}" type="presParOf" srcId="{8B7B9D31-84FE-44F9-BFDD-C50FEA6210AF}" destId="{41812C48-6E13-4B82-B58A-855B04AC5161}" srcOrd="1" destOrd="0" presId="urn:microsoft.com/office/officeart/2008/layout/LinedList"/>
    <dgm:cxn modelId="{3799F28E-B9B9-4D84-9CE7-1D383399B760}" type="presParOf" srcId="{41812C48-6E13-4B82-B58A-855B04AC5161}" destId="{1ACE86B3-4CA6-4E06-A49F-9A195BE5D2C7}" srcOrd="0" destOrd="0" presId="urn:microsoft.com/office/officeart/2008/layout/LinedList"/>
    <dgm:cxn modelId="{3870320D-B928-4A62-B870-1EBB0BA70925}" type="presParOf" srcId="{41812C48-6E13-4B82-B58A-855B04AC5161}" destId="{72861402-B3E8-4058-A3CB-1EDF1E8C9F2D}" srcOrd="1" destOrd="0" presId="urn:microsoft.com/office/officeart/2008/layout/LinedList"/>
    <dgm:cxn modelId="{E2ED7BF8-E693-4AFE-9AD0-59FBEB580625}" type="presParOf" srcId="{72861402-B3E8-4058-A3CB-1EDF1E8C9F2D}" destId="{408B1931-26B3-4B4D-BC20-39D325F9DA3B}" srcOrd="0" destOrd="0" presId="urn:microsoft.com/office/officeart/2008/layout/LinedList"/>
    <dgm:cxn modelId="{E15166DC-1EBF-4F94-866B-77A07B17BD93}" type="presParOf" srcId="{72861402-B3E8-4058-A3CB-1EDF1E8C9F2D}" destId="{1F92B640-A060-4FB5-8F00-A1D508FCBDD7}" srcOrd="1" destOrd="0" presId="urn:microsoft.com/office/officeart/2008/layout/LinedList"/>
    <dgm:cxn modelId="{534DA6AE-7AD2-40A4-B3F9-A8C4752FF0EE}" type="presParOf" srcId="{1F92B640-A060-4FB5-8F00-A1D508FCBDD7}" destId="{CACF93E3-4FB0-48A7-AB5D-884D6D969356}" srcOrd="0" destOrd="0" presId="urn:microsoft.com/office/officeart/2008/layout/LinedList"/>
    <dgm:cxn modelId="{BBE78785-1545-4503-A799-DD8DF06CBF20}" type="presParOf" srcId="{1F92B640-A060-4FB5-8F00-A1D508FCBDD7}" destId="{33241300-E6E4-4209-A008-7A5B7F1FE752}" srcOrd="1" destOrd="0" presId="urn:microsoft.com/office/officeart/2008/layout/LinedList"/>
    <dgm:cxn modelId="{976741E1-2C7F-4D6F-AC64-7401FCCEBA7D}" type="presParOf" srcId="{1F92B640-A060-4FB5-8F00-A1D508FCBDD7}" destId="{3E9EAC6A-D243-4760-B0AA-7DDB5E333A0C}" srcOrd="2" destOrd="0" presId="urn:microsoft.com/office/officeart/2008/layout/LinedList"/>
    <dgm:cxn modelId="{A4CBB697-A47F-425A-8C81-0B6DBEB6D4A4}" type="presParOf" srcId="{72861402-B3E8-4058-A3CB-1EDF1E8C9F2D}" destId="{136722B9-DB52-455A-BAED-51241E0C7B6F}" srcOrd="2" destOrd="0" presId="urn:microsoft.com/office/officeart/2008/layout/LinedList"/>
    <dgm:cxn modelId="{102D0FB2-45B0-4EF1-9391-805615650C00}" type="presParOf" srcId="{72861402-B3E8-4058-A3CB-1EDF1E8C9F2D}" destId="{8A2FE00F-9DE3-46A5-9976-FC508FAEDC13}" srcOrd="3" destOrd="0" presId="urn:microsoft.com/office/officeart/2008/layout/LinedList"/>
  </dgm:cxnLst>
  <dgm:bg/>
  <dgm:whole>
    <a:ln w="28575">
      <a:solidFill>
        <a:srgbClr val="9966FF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3B8D07-0B38-4F62-9FA9-CD9ADB00640A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684B409-71BB-41A4-AADF-D827871E9A5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длительный производственный цикл, связанный с большой долей ручного труда в производственных процессах, по сравнению с конкурентами, приводит к невыполнению в срок контрактных обязательств</a:t>
          </a:r>
          <a:endParaRPr lang="ru-RU" dirty="0"/>
        </a:p>
      </dgm:t>
    </dgm:pt>
    <dgm:pt modelId="{8E294038-AD5B-4C23-A694-436E53324DC8}" type="parTrans" cxnId="{8694FDB5-4324-4529-B9CA-5679FE65953E}">
      <dgm:prSet/>
      <dgm:spPr/>
      <dgm:t>
        <a:bodyPr/>
        <a:lstStyle/>
        <a:p>
          <a:endParaRPr lang="ru-RU"/>
        </a:p>
      </dgm:t>
    </dgm:pt>
    <dgm:pt modelId="{DB3BB384-334D-4E54-BB32-A135B776ACB8}" type="sibTrans" cxnId="{8694FDB5-4324-4529-B9CA-5679FE65953E}">
      <dgm:prSet/>
      <dgm:spPr/>
      <dgm:t>
        <a:bodyPr/>
        <a:lstStyle/>
        <a:p>
          <a:endParaRPr lang="ru-RU"/>
        </a:p>
      </dgm:t>
    </dgm:pt>
    <dgm:pt modelId="{6FC9CD12-0250-40FE-B48A-094A75F988B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производственных процессов и уменьшение доли ручного труда</a:t>
          </a:r>
          <a:endParaRPr lang="ru-RU" dirty="0"/>
        </a:p>
      </dgm:t>
    </dgm:pt>
    <dgm:pt modelId="{3439E811-BC65-4588-9CA8-066E9C008E12}" type="parTrans" cxnId="{109ABE4E-64B5-47FC-AD3F-6EBA33124475}">
      <dgm:prSet/>
      <dgm:spPr/>
      <dgm:t>
        <a:bodyPr/>
        <a:lstStyle/>
        <a:p>
          <a:endParaRPr lang="ru-RU"/>
        </a:p>
      </dgm:t>
    </dgm:pt>
    <dgm:pt modelId="{BE41706A-4318-49C6-946E-628C6820E0B6}" type="sibTrans" cxnId="{109ABE4E-64B5-47FC-AD3F-6EBA33124475}">
      <dgm:prSet/>
      <dgm:spPr/>
      <dgm:t>
        <a:bodyPr/>
        <a:lstStyle/>
        <a:p>
          <a:endParaRPr lang="ru-RU"/>
        </a:p>
      </dgm:t>
    </dgm:pt>
    <dgm:pt modelId="{B33B7AD6-F563-4C3D-85ED-FF18F78965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значительных финансовых вложений в запасы полуфабрикатов в незавершённом производстве из-за неэффективной схемы аутсорсинга по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SMT-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монтажу при единовременном заказе  квартального объема производства</a:t>
          </a:r>
          <a:endParaRPr lang="ru-RU" dirty="0"/>
        </a:p>
      </dgm:t>
    </dgm:pt>
    <dgm:pt modelId="{42A185B2-41E9-473F-B29D-E7CFE1C91A72}" type="parTrans" cxnId="{846B2BAA-A7A9-45C0-9568-628297497D2E}">
      <dgm:prSet/>
      <dgm:spPr/>
      <dgm:t>
        <a:bodyPr/>
        <a:lstStyle/>
        <a:p>
          <a:endParaRPr lang="ru-RU"/>
        </a:p>
      </dgm:t>
    </dgm:pt>
    <dgm:pt modelId="{B7160C99-347F-4985-A327-F46AEDB1C844}" type="sibTrans" cxnId="{846B2BAA-A7A9-45C0-9568-628297497D2E}">
      <dgm:prSet/>
      <dgm:spPr/>
      <dgm:t>
        <a:bodyPr/>
        <a:lstStyle/>
        <a:p>
          <a:endParaRPr lang="ru-RU"/>
        </a:p>
      </dgm:t>
    </dgm:pt>
    <dgm:pt modelId="{CFD0427D-9F96-4513-A314-2CF80043837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Отказ от услуг сторонних организаций по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SMT-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монтажу</a:t>
          </a:r>
          <a:endParaRPr lang="ru-RU" dirty="0"/>
        </a:p>
      </dgm:t>
    </dgm:pt>
    <dgm:pt modelId="{5A3E75E7-BA7B-49BA-83FF-9235542875BB}" type="parTrans" cxnId="{54362A2C-EA4A-45D3-867F-25D2B53003CB}">
      <dgm:prSet/>
      <dgm:spPr/>
      <dgm:t>
        <a:bodyPr/>
        <a:lstStyle/>
        <a:p>
          <a:endParaRPr lang="ru-RU"/>
        </a:p>
      </dgm:t>
    </dgm:pt>
    <dgm:pt modelId="{E15B9CE8-1CC4-445E-B65F-708B5B6437A5}" type="sibTrans" cxnId="{54362A2C-EA4A-45D3-867F-25D2B53003CB}">
      <dgm:prSet/>
      <dgm:spPr/>
      <dgm:t>
        <a:bodyPr/>
        <a:lstStyle/>
        <a:p>
          <a:endParaRPr lang="ru-RU"/>
        </a:p>
      </dgm:t>
    </dgm:pt>
    <dgm:pt modelId="{2BB65BF0-E034-4331-94BB-7B3F3DD2770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Удорожание производства за счёт высокого банковского кредита в связи с недостатком собственных оборотных средств</a:t>
          </a:r>
          <a:endParaRPr lang="ru-RU" dirty="0"/>
        </a:p>
      </dgm:t>
    </dgm:pt>
    <dgm:pt modelId="{9BDF7AD9-F2D9-415B-929C-903D2FE8154D}" type="parTrans" cxnId="{6D99CC28-BBD3-4212-BB5A-6D2EDB16CD01}">
      <dgm:prSet/>
      <dgm:spPr/>
      <dgm:t>
        <a:bodyPr/>
        <a:lstStyle/>
        <a:p>
          <a:endParaRPr lang="ru-RU"/>
        </a:p>
      </dgm:t>
    </dgm:pt>
    <dgm:pt modelId="{351DF219-77D4-4AC8-8A34-2B636C4C38F2}" type="sibTrans" cxnId="{6D99CC28-BBD3-4212-BB5A-6D2EDB16CD01}">
      <dgm:prSet/>
      <dgm:spPr/>
      <dgm:t>
        <a:bodyPr/>
        <a:lstStyle/>
        <a:p>
          <a:endParaRPr lang="ru-RU"/>
        </a:p>
      </dgm:t>
    </dgm:pt>
    <dgm:pt modelId="{18E2149D-ABA7-49A1-8C97-681F1BF97AF2}">
      <dgm:prSet phldrT="[Текст]"/>
      <dgm:spPr/>
      <dgm:t>
        <a:bodyPr/>
        <a:lstStyle/>
        <a:p>
          <a:r>
            <a:rPr lang="ru-RU" dirty="0"/>
            <a:t>Согласование с заказчиком авансирования контракта</a:t>
          </a:r>
        </a:p>
      </dgm:t>
    </dgm:pt>
    <dgm:pt modelId="{57172C1E-E973-4840-B071-4A7F7B536320}" type="parTrans" cxnId="{7CDC3E24-D1BF-4391-9F85-DF375915ACE7}">
      <dgm:prSet/>
      <dgm:spPr/>
      <dgm:t>
        <a:bodyPr/>
        <a:lstStyle/>
        <a:p>
          <a:endParaRPr lang="ru-RU"/>
        </a:p>
      </dgm:t>
    </dgm:pt>
    <dgm:pt modelId="{D9B5964A-E056-4949-AE0C-9702B2DA4833}" type="sibTrans" cxnId="{7CDC3E24-D1BF-4391-9F85-DF375915ACE7}">
      <dgm:prSet/>
      <dgm:spPr/>
      <dgm:t>
        <a:bodyPr/>
        <a:lstStyle/>
        <a:p>
          <a:endParaRPr lang="ru-RU"/>
        </a:p>
      </dgm:t>
    </dgm:pt>
    <dgm:pt modelId="{C29E837C-2942-46A8-A747-5B01AEFF0670}" type="pres">
      <dgm:prSet presAssocID="{B33B8D07-0B38-4F62-9FA9-CD9ADB00640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B3B65D7-A594-4B95-923D-7926817BBF28}" type="pres">
      <dgm:prSet presAssocID="{6684B409-71BB-41A4-AADF-D827871E9A5D}" presName="horFlow" presStyleCnt="0"/>
      <dgm:spPr/>
    </dgm:pt>
    <dgm:pt modelId="{4EDE3E2D-0279-4E23-9697-7DE94E3DDCB0}" type="pres">
      <dgm:prSet presAssocID="{6684B409-71BB-41A4-AADF-D827871E9A5D}" presName="bigChev" presStyleLbl="node1" presStyleIdx="0" presStyleCnt="3" custScaleX="158880"/>
      <dgm:spPr/>
    </dgm:pt>
    <dgm:pt modelId="{6741D340-3699-42E3-A234-E4ACC5F99F9D}" type="pres">
      <dgm:prSet presAssocID="{3439E811-BC65-4588-9CA8-066E9C008E12}" presName="parTrans" presStyleCnt="0"/>
      <dgm:spPr/>
    </dgm:pt>
    <dgm:pt modelId="{00F9BB12-2DD6-4E09-A0D0-42EE4885DC2C}" type="pres">
      <dgm:prSet presAssocID="{6FC9CD12-0250-40FE-B48A-094A75F988BD}" presName="node" presStyleLbl="alignAccFollowNode1" presStyleIdx="0" presStyleCnt="3">
        <dgm:presLayoutVars>
          <dgm:bulletEnabled val="1"/>
        </dgm:presLayoutVars>
      </dgm:prSet>
      <dgm:spPr/>
    </dgm:pt>
    <dgm:pt modelId="{8D61FECC-2729-43C5-963E-6D07F9BCA928}" type="pres">
      <dgm:prSet presAssocID="{6684B409-71BB-41A4-AADF-D827871E9A5D}" presName="vSp" presStyleCnt="0"/>
      <dgm:spPr/>
    </dgm:pt>
    <dgm:pt modelId="{4FDB048A-E20F-4ED3-B63E-C0B140F08DFE}" type="pres">
      <dgm:prSet presAssocID="{B33B7AD6-F563-4C3D-85ED-FF18F789658E}" presName="horFlow" presStyleCnt="0"/>
      <dgm:spPr/>
    </dgm:pt>
    <dgm:pt modelId="{78578D72-127F-4C81-BE5B-0292E2A2825E}" type="pres">
      <dgm:prSet presAssocID="{B33B7AD6-F563-4C3D-85ED-FF18F789658E}" presName="bigChev" presStyleLbl="node1" presStyleIdx="1" presStyleCnt="3" custScaleX="158880"/>
      <dgm:spPr/>
    </dgm:pt>
    <dgm:pt modelId="{46F2FE3D-3003-4CF0-9795-8610C5314724}" type="pres">
      <dgm:prSet presAssocID="{5A3E75E7-BA7B-49BA-83FF-9235542875BB}" presName="parTrans" presStyleCnt="0"/>
      <dgm:spPr/>
    </dgm:pt>
    <dgm:pt modelId="{6C46B74B-5CC9-4E1A-97BA-08CE6665975F}" type="pres">
      <dgm:prSet presAssocID="{CFD0427D-9F96-4513-A314-2CF800438374}" presName="node" presStyleLbl="alignAccFollowNode1" presStyleIdx="1" presStyleCnt="3">
        <dgm:presLayoutVars>
          <dgm:bulletEnabled val="1"/>
        </dgm:presLayoutVars>
      </dgm:prSet>
      <dgm:spPr/>
    </dgm:pt>
    <dgm:pt modelId="{15E58F8F-8AB0-461B-B57D-AC5D405E0015}" type="pres">
      <dgm:prSet presAssocID="{B33B7AD6-F563-4C3D-85ED-FF18F789658E}" presName="vSp" presStyleCnt="0"/>
      <dgm:spPr/>
    </dgm:pt>
    <dgm:pt modelId="{989B755E-48FC-4398-BE83-D3DC6FAA96BA}" type="pres">
      <dgm:prSet presAssocID="{2BB65BF0-E034-4331-94BB-7B3F3DD27708}" presName="horFlow" presStyleCnt="0"/>
      <dgm:spPr/>
    </dgm:pt>
    <dgm:pt modelId="{00F303FB-7246-4A72-B53F-AEF5AD2CA6EC}" type="pres">
      <dgm:prSet presAssocID="{2BB65BF0-E034-4331-94BB-7B3F3DD27708}" presName="bigChev" presStyleLbl="node1" presStyleIdx="2" presStyleCnt="3" custScaleX="158880"/>
      <dgm:spPr/>
    </dgm:pt>
    <dgm:pt modelId="{11E0D575-CEC6-4927-A8F7-6035F59FE421}" type="pres">
      <dgm:prSet presAssocID="{57172C1E-E973-4840-B071-4A7F7B536320}" presName="parTrans" presStyleCnt="0"/>
      <dgm:spPr/>
    </dgm:pt>
    <dgm:pt modelId="{2F153266-6E97-4AFD-842C-2A047517DDE5}" type="pres">
      <dgm:prSet presAssocID="{18E2149D-ABA7-49A1-8C97-681F1BF97AF2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8D61BD16-DEF7-4DD5-873B-645773E07AE3}" type="presOf" srcId="{6684B409-71BB-41A4-AADF-D827871E9A5D}" destId="{4EDE3E2D-0279-4E23-9697-7DE94E3DDCB0}" srcOrd="0" destOrd="0" presId="urn:microsoft.com/office/officeart/2005/8/layout/lProcess3"/>
    <dgm:cxn modelId="{3C8E0319-9F9E-46A1-8436-A83E52AFA87D}" type="presOf" srcId="{B33B7AD6-F563-4C3D-85ED-FF18F789658E}" destId="{78578D72-127F-4C81-BE5B-0292E2A2825E}" srcOrd="0" destOrd="0" presId="urn:microsoft.com/office/officeart/2005/8/layout/lProcess3"/>
    <dgm:cxn modelId="{7CDC3E24-D1BF-4391-9F85-DF375915ACE7}" srcId="{2BB65BF0-E034-4331-94BB-7B3F3DD27708}" destId="{18E2149D-ABA7-49A1-8C97-681F1BF97AF2}" srcOrd="0" destOrd="0" parTransId="{57172C1E-E973-4840-B071-4A7F7B536320}" sibTransId="{D9B5964A-E056-4949-AE0C-9702B2DA4833}"/>
    <dgm:cxn modelId="{28A50E28-1264-4F08-ABCE-FAA612DBCEA7}" type="presOf" srcId="{18E2149D-ABA7-49A1-8C97-681F1BF97AF2}" destId="{2F153266-6E97-4AFD-842C-2A047517DDE5}" srcOrd="0" destOrd="0" presId="urn:microsoft.com/office/officeart/2005/8/layout/lProcess3"/>
    <dgm:cxn modelId="{6D99CC28-BBD3-4212-BB5A-6D2EDB16CD01}" srcId="{B33B8D07-0B38-4F62-9FA9-CD9ADB00640A}" destId="{2BB65BF0-E034-4331-94BB-7B3F3DD27708}" srcOrd="2" destOrd="0" parTransId="{9BDF7AD9-F2D9-415B-929C-903D2FE8154D}" sibTransId="{351DF219-77D4-4AC8-8A34-2B636C4C38F2}"/>
    <dgm:cxn modelId="{60C7FB2A-5FF7-4533-B34A-9C880AC20F3F}" type="presOf" srcId="{CFD0427D-9F96-4513-A314-2CF800438374}" destId="{6C46B74B-5CC9-4E1A-97BA-08CE6665975F}" srcOrd="0" destOrd="0" presId="urn:microsoft.com/office/officeart/2005/8/layout/lProcess3"/>
    <dgm:cxn modelId="{54362A2C-EA4A-45D3-867F-25D2B53003CB}" srcId="{B33B7AD6-F563-4C3D-85ED-FF18F789658E}" destId="{CFD0427D-9F96-4513-A314-2CF800438374}" srcOrd="0" destOrd="0" parTransId="{5A3E75E7-BA7B-49BA-83FF-9235542875BB}" sibTransId="{E15B9CE8-1CC4-445E-B65F-708B5B6437A5}"/>
    <dgm:cxn modelId="{109ABE4E-64B5-47FC-AD3F-6EBA33124475}" srcId="{6684B409-71BB-41A4-AADF-D827871E9A5D}" destId="{6FC9CD12-0250-40FE-B48A-094A75F988BD}" srcOrd="0" destOrd="0" parTransId="{3439E811-BC65-4588-9CA8-066E9C008E12}" sibTransId="{BE41706A-4318-49C6-946E-628C6820E0B6}"/>
    <dgm:cxn modelId="{AC6A5E9D-BD40-40B6-8E50-3A9097503AC6}" type="presOf" srcId="{2BB65BF0-E034-4331-94BB-7B3F3DD27708}" destId="{00F303FB-7246-4A72-B53F-AEF5AD2CA6EC}" srcOrd="0" destOrd="0" presId="urn:microsoft.com/office/officeart/2005/8/layout/lProcess3"/>
    <dgm:cxn modelId="{846B2BAA-A7A9-45C0-9568-628297497D2E}" srcId="{B33B8D07-0B38-4F62-9FA9-CD9ADB00640A}" destId="{B33B7AD6-F563-4C3D-85ED-FF18F789658E}" srcOrd="1" destOrd="0" parTransId="{42A185B2-41E9-473F-B29D-E7CFE1C91A72}" sibTransId="{B7160C99-347F-4985-A327-F46AEDB1C844}"/>
    <dgm:cxn modelId="{B28CFFB0-B4E6-48FE-A345-B3A102EC8D3D}" type="presOf" srcId="{B33B8D07-0B38-4F62-9FA9-CD9ADB00640A}" destId="{C29E837C-2942-46A8-A747-5B01AEFF0670}" srcOrd="0" destOrd="0" presId="urn:microsoft.com/office/officeart/2005/8/layout/lProcess3"/>
    <dgm:cxn modelId="{8694FDB5-4324-4529-B9CA-5679FE65953E}" srcId="{B33B8D07-0B38-4F62-9FA9-CD9ADB00640A}" destId="{6684B409-71BB-41A4-AADF-D827871E9A5D}" srcOrd="0" destOrd="0" parTransId="{8E294038-AD5B-4C23-A694-436E53324DC8}" sibTransId="{DB3BB384-334D-4E54-BB32-A135B776ACB8}"/>
    <dgm:cxn modelId="{5C29CBCE-2F09-4553-A45A-4A642C596914}" type="presOf" srcId="{6FC9CD12-0250-40FE-B48A-094A75F988BD}" destId="{00F9BB12-2DD6-4E09-A0D0-42EE4885DC2C}" srcOrd="0" destOrd="0" presId="urn:microsoft.com/office/officeart/2005/8/layout/lProcess3"/>
    <dgm:cxn modelId="{6FA02341-6DEA-4529-A46F-BD6ADBED6079}" type="presParOf" srcId="{C29E837C-2942-46A8-A747-5B01AEFF0670}" destId="{4B3B65D7-A594-4B95-923D-7926817BBF28}" srcOrd="0" destOrd="0" presId="urn:microsoft.com/office/officeart/2005/8/layout/lProcess3"/>
    <dgm:cxn modelId="{0FDB6785-36A6-4CCC-9182-7436CE4D9626}" type="presParOf" srcId="{4B3B65D7-A594-4B95-923D-7926817BBF28}" destId="{4EDE3E2D-0279-4E23-9697-7DE94E3DDCB0}" srcOrd="0" destOrd="0" presId="urn:microsoft.com/office/officeart/2005/8/layout/lProcess3"/>
    <dgm:cxn modelId="{57C1E6BF-CA75-4332-8533-82912338F47E}" type="presParOf" srcId="{4B3B65D7-A594-4B95-923D-7926817BBF28}" destId="{6741D340-3699-42E3-A234-E4ACC5F99F9D}" srcOrd="1" destOrd="0" presId="urn:microsoft.com/office/officeart/2005/8/layout/lProcess3"/>
    <dgm:cxn modelId="{7FC8087C-BB48-4301-B773-8C6A59E5A61E}" type="presParOf" srcId="{4B3B65D7-A594-4B95-923D-7926817BBF28}" destId="{00F9BB12-2DD6-4E09-A0D0-42EE4885DC2C}" srcOrd="2" destOrd="0" presId="urn:microsoft.com/office/officeart/2005/8/layout/lProcess3"/>
    <dgm:cxn modelId="{DDF4EB07-233C-48B2-9E4F-52D8D55278D8}" type="presParOf" srcId="{C29E837C-2942-46A8-A747-5B01AEFF0670}" destId="{8D61FECC-2729-43C5-963E-6D07F9BCA928}" srcOrd="1" destOrd="0" presId="urn:microsoft.com/office/officeart/2005/8/layout/lProcess3"/>
    <dgm:cxn modelId="{A841B2F0-6CCE-4868-B1EB-FCC2ED584527}" type="presParOf" srcId="{C29E837C-2942-46A8-A747-5B01AEFF0670}" destId="{4FDB048A-E20F-4ED3-B63E-C0B140F08DFE}" srcOrd="2" destOrd="0" presId="urn:microsoft.com/office/officeart/2005/8/layout/lProcess3"/>
    <dgm:cxn modelId="{9B8A827E-E2B2-4B1D-BC0F-43D4BB8A560C}" type="presParOf" srcId="{4FDB048A-E20F-4ED3-B63E-C0B140F08DFE}" destId="{78578D72-127F-4C81-BE5B-0292E2A2825E}" srcOrd="0" destOrd="0" presId="urn:microsoft.com/office/officeart/2005/8/layout/lProcess3"/>
    <dgm:cxn modelId="{C718D500-8650-4D82-AE1D-89E7D54782DB}" type="presParOf" srcId="{4FDB048A-E20F-4ED3-B63E-C0B140F08DFE}" destId="{46F2FE3D-3003-4CF0-9795-8610C5314724}" srcOrd="1" destOrd="0" presId="urn:microsoft.com/office/officeart/2005/8/layout/lProcess3"/>
    <dgm:cxn modelId="{4EB68D48-F8AF-4D1D-93F0-85FC9F8B7A88}" type="presParOf" srcId="{4FDB048A-E20F-4ED3-B63E-C0B140F08DFE}" destId="{6C46B74B-5CC9-4E1A-97BA-08CE6665975F}" srcOrd="2" destOrd="0" presId="urn:microsoft.com/office/officeart/2005/8/layout/lProcess3"/>
    <dgm:cxn modelId="{8909F579-B866-4E9F-A2BF-C767EE2AEBAF}" type="presParOf" srcId="{C29E837C-2942-46A8-A747-5B01AEFF0670}" destId="{15E58F8F-8AB0-461B-B57D-AC5D405E0015}" srcOrd="3" destOrd="0" presId="urn:microsoft.com/office/officeart/2005/8/layout/lProcess3"/>
    <dgm:cxn modelId="{66328121-2BEF-443B-B212-06A6F643B296}" type="presParOf" srcId="{C29E837C-2942-46A8-A747-5B01AEFF0670}" destId="{989B755E-48FC-4398-BE83-D3DC6FAA96BA}" srcOrd="4" destOrd="0" presId="urn:microsoft.com/office/officeart/2005/8/layout/lProcess3"/>
    <dgm:cxn modelId="{7EB25373-633C-469A-BDC1-93ABC6B6EA33}" type="presParOf" srcId="{989B755E-48FC-4398-BE83-D3DC6FAA96BA}" destId="{00F303FB-7246-4A72-B53F-AEF5AD2CA6EC}" srcOrd="0" destOrd="0" presId="urn:microsoft.com/office/officeart/2005/8/layout/lProcess3"/>
    <dgm:cxn modelId="{B5A6955B-540A-4365-93EC-579D9D20F825}" type="presParOf" srcId="{989B755E-48FC-4398-BE83-D3DC6FAA96BA}" destId="{11E0D575-CEC6-4927-A8F7-6035F59FE421}" srcOrd="1" destOrd="0" presId="urn:microsoft.com/office/officeart/2005/8/layout/lProcess3"/>
    <dgm:cxn modelId="{F45D0BE7-0CB2-4314-8C31-9B11D33396E2}" type="presParOf" srcId="{989B755E-48FC-4398-BE83-D3DC6FAA96BA}" destId="{2F153266-6E97-4AFD-842C-2A047517DDE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83E167-96BE-4702-A8C1-48B83FEA563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0B271D-8316-4D26-A13D-10BF03C41973}">
      <dgm:prSet phldrT="[Текст]"/>
      <dgm:spPr/>
      <dgm:t>
        <a:bodyPr/>
        <a:lstStyle/>
        <a:p>
          <a:r>
            <a:rPr lang="ru-RU" dirty="0"/>
            <a:t>Высокотехнологичная продукция, соответствующая всем требованиям заказчика</a:t>
          </a:r>
        </a:p>
      </dgm:t>
    </dgm:pt>
    <dgm:pt modelId="{D21AD469-DA12-48E1-8C2A-1E0BE8A5ABE7}" type="parTrans" cxnId="{2D23DE64-C9FC-4D4E-9A81-EBE0BCF8E15F}">
      <dgm:prSet/>
      <dgm:spPr/>
      <dgm:t>
        <a:bodyPr/>
        <a:lstStyle/>
        <a:p>
          <a:endParaRPr lang="ru-RU"/>
        </a:p>
      </dgm:t>
    </dgm:pt>
    <dgm:pt modelId="{F462D126-34ED-45EB-B764-F190FBE89C14}" type="sibTrans" cxnId="{2D23DE64-C9FC-4D4E-9A81-EBE0BCF8E15F}">
      <dgm:prSet/>
      <dgm:spPr/>
      <dgm:t>
        <a:bodyPr/>
        <a:lstStyle/>
        <a:p>
          <a:endParaRPr lang="ru-RU"/>
        </a:p>
      </dgm:t>
    </dgm:pt>
    <dgm:pt modelId="{75BB2183-08C3-4751-A7C2-9666E8489121}">
      <dgm:prSet phldrT="[Текст]"/>
      <dgm:spPr/>
      <dgm:t>
        <a:bodyPr/>
        <a:lstStyle/>
        <a:p>
          <a:r>
            <a:rPr lang="ru-RU" dirty="0"/>
            <a:t>Наличие необходимого количества инженеров и программистов, обладающих соответствующей квалификацией</a:t>
          </a:r>
        </a:p>
      </dgm:t>
    </dgm:pt>
    <dgm:pt modelId="{BB731A24-2354-4D15-8B6B-ABEC858E5710}" type="parTrans" cxnId="{1EE6B602-3ECE-4BC8-8B63-6248E5978E40}">
      <dgm:prSet/>
      <dgm:spPr/>
      <dgm:t>
        <a:bodyPr/>
        <a:lstStyle/>
        <a:p>
          <a:endParaRPr lang="ru-RU"/>
        </a:p>
      </dgm:t>
    </dgm:pt>
    <dgm:pt modelId="{055705AF-8CC6-4B0B-9C17-2FF9055BC151}" type="sibTrans" cxnId="{1EE6B602-3ECE-4BC8-8B63-6248E5978E40}">
      <dgm:prSet/>
      <dgm:spPr/>
      <dgm:t>
        <a:bodyPr/>
        <a:lstStyle/>
        <a:p>
          <a:endParaRPr lang="ru-RU"/>
        </a:p>
      </dgm:t>
    </dgm:pt>
    <dgm:pt modelId="{911719F7-59C6-4B12-9608-B6DAC2F544DE}">
      <dgm:prSet phldrT="[Текст]"/>
      <dgm:spPr/>
      <dgm:t>
        <a:bodyPr/>
        <a:lstStyle/>
        <a:p>
          <a:r>
            <a:rPr lang="ru-RU" dirty="0"/>
            <a:t>Автоматизированное производство, адаптированное для выпуска большой партии продукции в сжатые сроки</a:t>
          </a:r>
        </a:p>
      </dgm:t>
    </dgm:pt>
    <dgm:pt modelId="{A5A1B3D3-2CE9-4995-8C20-52DBA614AE9B}" type="parTrans" cxnId="{D0EA8D50-AC70-4346-8ADA-015E274A24AC}">
      <dgm:prSet/>
      <dgm:spPr/>
      <dgm:t>
        <a:bodyPr/>
        <a:lstStyle/>
        <a:p>
          <a:endParaRPr lang="ru-RU"/>
        </a:p>
      </dgm:t>
    </dgm:pt>
    <dgm:pt modelId="{39AC6D53-1C1B-4967-9C1E-C9B69B849C83}" type="sibTrans" cxnId="{D0EA8D50-AC70-4346-8ADA-015E274A24AC}">
      <dgm:prSet/>
      <dgm:spPr/>
      <dgm:t>
        <a:bodyPr/>
        <a:lstStyle/>
        <a:p>
          <a:endParaRPr lang="ru-RU"/>
        </a:p>
      </dgm:t>
    </dgm:pt>
    <dgm:pt modelId="{D397CFCF-2190-4252-BBCF-CABD025526E4}" type="pres">
      <dgm:prSet presAssocID="{3A83E167-96BE-4702-A8C1-48B83FEA5637}" presName="Name0" presStyleCnt="0">
        <dgm:presLayoutVars>
          <dgm:chMax val="7"/>
          <dgm:chPref val="7"/>
          <dgm:dir/>
        </dgm:presLayoutVars>
      </dgm:prSet>
      <dgm:spPr/>
    </dgm:pt>
    <dgm:pt modelId="{8D54CE50-1033-48AA-B289-B9923E75F827}" type="pres">
      <dgm:prSet presAssocID="{3A83E167-96BE-4702-A8C1-48B83FEA5637}" presName="Name1" presStyleCnt="0"/>
      <dgm:spPr/>
    </dgm:pt>
    <dgm:pt modelId="{25F8ECA0-E432-4780-B436-8FA542CD7BA0}" type="pres">
      <dgm:prSet presAssocID="{3A83E167-96BE-4702-A8C1-48B83FEA5637}" presName="cycle" presStyleCnt="0"/>
      <dgm:spPr/>
    </dgm:pt>
    <dgm:pt modelId="{357CB920-37E6-40D0-8639-E71B141E05EB}" type="pres">
      <dgm:prSet presAssocID="{3A83E167-96BE-4702-A8C1-48B83FEA5637}" presName="srcNode" presStyleLbl="node1" presStyleIdx="0" presStyleCnt="3"/>
      <dgm:spPr/>
    </dgm:pt>
    <dgm:pt modelId="{9DF0A348-AA09-49F9-995F-B39686FBDCD5}" type="pres">
      <dgm:prSet presAssocID="{3A83E167-96BE-4702-A8C1-48B83FEA5637}" presName="conn" presStyleLbl="parChTrans1D2" presStyleIdx="0" presStyleCnt="1"/>
      <dgm:spPr/>
    </dgm:pt>
    <dgm:pt modelId="{EB1178AF-24EE-4116-B5F2-D8C19DA5EA90}" type="pres">
      <dgm:prSet presAssocID="{3A83E167-96BE-4702-A8C1-48B83FEA5637}" presName="extraNode" presStyleLbl="node1" presStyleIdx="0" presStyleCnt="3"/>
      <dgm:spPr/>
    </dgm:pt>
    <dgm:pt modelId="{0E1C3421-7B2D-4AC4-99C5-A2985236BE1F}" type="pres">
      <dgm:prSet presAssocID="{3A83E167-96BE-4702-A8C1-48B83FEA5637}" presName="dstNode" presStyleLbl="node1" presStyleIdx="0" presStyleCnt="3"/>
      <dgm:spPr/>
    </dgm:pt>
    <dgm:pt modelId="{F931004B-BA5A-4E83-BC35-A6676ECD33B4}" type="pres">
      <dgm:prSet presAssocID="{4C0B271D-8316-4D26-A13D-10BF03C41973}" presName="text_1" presStyleLbl="node1" presStyleIdx="0" presStyleCnt="3">
        <dgm:presLayoutVars>
          <dgm:bulletEnabled val="1"/>
        </dgm:presLayoutVars>
      </dgm:prSet>
      <dgm:spPr/>
    </dgm:pt>
    <dgm:pt modelId="{EB217AA3-52C3-4B51-AF7D-FA5B2F1716BF}" type="pres">
      <dgm:prSet presAssocID="{4C0B271D-8316-4D26-A13D-10BF03C41973}" presName="accent_1" presStyleCnt="0"/>
      <dgm:spPr/>
    </dgm:pt>
    <dgm:pt modelId="{4C5DE2A3-AC94-4B03-9596-C9AB99919C1C}" type="pres">
      <dgm:prSet presAssocID="{4C0B271D-8316-4D26-A13D-10BF03C41973}" presName="accentRepeatNode" presStyleLbl="solidFgAcc1" presStyleIdx="0" presStyleCnt="3"/>
      <dgm:spPr/>
    </dgm:pt>
    <dgm:pt modelId="{766CD4EB-03F2-4371-99CE-36780F014ECB}" type="pres">
      <dgm:prSet presAssocID="{911719F7-59C6-4B12-9608-B6DAC2F544DE}" presName="text_2" presStyleLbl="node1" presStyleIdx="1" presStyleCnt="3">
        <dgm:presLayoutVars>
          <dgm:bulletEnabled val="1"/>
        </dgm:presLayoutVars>
      </dgm:prSet>
      <dgm:spPr/>
    </dgm:pt>
    <dgm:pt modelId="{9B7553F8-6490-4237-AC61-C9F33FDF4165}" type="pres">
      <dgm:prSet presAssocID="{911719F7-59C6-4B12-9608-B6DAC2F544DE}" presName="accent_2" presStyleCnt="0"/>
      <dgm:spPr/>
    </dgm:pt>
    <dgm:pt modelId="{36E0FF53-EF89-424E-BEF0-5EDA4042444F}" type="pres">
      <dgm:prSet presAssocID="{911719F7-59C6-4B12-9608-B6DAC2F544DE}" presName="accentRepeatNode" presStyleLbl="solidFgAcc1" presStyleIdx="1" presStyleCnt="3"/>
      <dgm:spPr/>
    </dgm:pt>
    <dgm:pt modelId="{299F5074-E1E8-4568-A4F4-8238CEB4BE31}" type="pres">
      <dgm:prSet presAssocID="{75BB2183-08C3-4751-A7C2-9666E8489121}" presName="text_3" presStyleLbl="node1" presStyleIdx="2" presStyleCnt="3">
        <dgm:presLayoutVars>
          <dgm:bulletEnabled val="1"/>
        </dgm:presLayoutVars>
      </dgm:prSet>
      <dgm:spPr/>
    </dgm:pt>
    <dgm:pt modelId="{5A01B0E2-FD96-499F-BEC2-97AB505A0F7B}" type="pres">
      <dgm:prSet presAssocID="{75BB2183-08C3-4751-A7C2-9666E8489121}" presName="accent_3" presStyleCnt="0"/>
      <dgm:spPr/>
    </dgm:pt>
    <dgm:pt modelId="{2D882E95-1B0C-46CE-9BAF-931423ABAECE}" type="pres">
      <dgm:prSet presAssocID="{75BB2183-08C3-4751-A7C2-9666E8489121}" presName="accentRepeatNode" presStyleLbl="solidFgAcc1" presStyleIdx="2" presStyleCnt="3"/>
      <dgm:spPr/>
    </dgm:pt>
  </dgm:ptLst>
  <dgm:cxnLst>
    <dgm:cxn modelId="{351F8600-E2EC-4230-95B1-5A6B4B7FBBA2}" type="presOf" srcId="{911719F7-59C6-4B12-9608-B6DAC2F544DE}" destId="{766CD4EB-03F2-4371-99CE-36780F014ECB}" srcOrd="0" destOrd="0" presId="urn:microsoft.com/office/officeart/2008/layout/VerticalCurvedList"/>
    <dgm:cxn modelId="{1EE6B602-3ECE-4BC8-8B63-6248E5978E40}" srcId="{3A83E167-96BE-4702-A8C1-48B83FEA5637}" destId="{75BB2183-08C3-4751-A7C2-9666E8489121}" srcOrd="2" destOrd="0" parTransId="{BB731A24-2354-4D15-8B6B-ABEC858E5710}" sibTransId="{055705AF-8CC6-4B0B-9C17-2FF9055BC151}"/>
    <dgm:cxn modelId="{A1A92B09-0739-48D7-A385-487E4B223422}" type="presOf" srcId="{75BB2183-08C3-4751-A7C2-9666E8489121}" destId="{299F5074-E1E8-4568-A4F4-8238CEB4BE31}" srcOrd="0" destOrd="0" presId="urn:microsoft.com/office/officeart/2008/layout/VerticalCurvedList"/>
    <dgm:cxn modelId="{2735BE14-8E5D-497A-8B34-EFE8B9398C27}" type="presOf" srcId="{3A83E167-96BE-4702-A8C1-48B83FEA5637}" destId="{D397CFCF-2190-4252-BBCF-CABD025526E4}" srcOrd="0" destOrd="0" presId="urn:microsoft.com/office/officeart/2008/layout/VerticalCurvedList"/>
    <dgm:cxn modelId="{3D916B24-2BA0-43FA-99F9-46C03A65170E}" type="presOf" srcId="{4C0B271D-8316-4D26-A13D-10BF03C41973}" destId="{F931004B-BA5A-4E83-BC35-A6676ECD33B4}" srcOrd="0" destOrd="0" presId="urn:microsoft.com/office/officeart/2008/layout/VerticalCurvedList"/>
    <dgm:cxn modelId="{2D23DE64-C9FC-4D4E-9A81-EBE0BCF8E15F}" srcId="{3A83E167-96BE-4702-A8C1-48B83FEA5637}" destId="{4C0B271D-8316-4D26-A13D-10BF03C41973}" srcOrd="0" destOrd="0" parTransId="{D21AD469-DA12-48E1-8C2A-1E0BE8A5ABE7}" sibTransId="{F462D126-34ED-45EB-B764-F190FBE89C14}"/>
    <dgm:cxn modelId="{D0EA8D50-AC70-4346-8ADA-015E274A24AC}" srcId="{3A83E167-96BE-4702-A8C1-48B83FEA5637}" destId="{911719F7-59C6-4B12-9608-B6DAC2F544DE}" srcOrd="1" destOrd="0" parTransId="{A5A1B3D3-2CE9-4995-8C20-52DBA614AE9B}" sibTransId="{39AC6D53-1C1B-4967-9C1E-C9B69B849C83}"/>
    <dgm:cxn modelId="{F7A9D7BC-E622-41A7-AA23-06EF17B778D3}" type="presOf" srcId="{F462D126-34ED-45EB-B764-F190FBE89C14}" destId="{9DF0A348-AA09-49F9-995F-B39686FBDCD5}" srcOrd="0" destOrd="0" presId="urn:microsoft.com/office/officeart/2008/layout/VerticalCurvedList"/>
    <dgm:cxn modelId="{BD3255F1-7966-48C6-9089-3433F7DD81B3}" type="presParOf" srcId="{D397CFCF-2190-4252-BBCF-CABD025526E4}" destId="{8D54CE50-1033-48AA-B289-B9923E75F827}" srcOrd="0" destOrd="0" presId="urn:microsoft.com/office/officeart/2008/layout/VerticalCurvedList"/>
    <dgm:cxn modelId="{727741ED-3A65-42E8-B837-D67DEA8E872E}" type="presParOf" srcId="{8D54CE50-1033-48AA-B289-B9923E75F827}" destId="{25F8ECA0-E432-4780-B436-8FA542CD7BA0}" srcOrd="0" destOrd="0" presId="urn:microsoft.com/office/officeart/2008/layout/VerticalCurvedList"/>
    <dgm:cxn modelId="{254DDD30-7AC0-430F-B98E-16558C90AFB3}" type="presParOf" srcId="{25F8ECA0-E432-4780-B436-8FA542CD7BA0}" destId="{357CB920-37E6-40D0-8639-E71B141E05EB}" srcOrd="0" destOrd="0" presId="urn:microsoft.com/office/officeart/2008/layout/VerticalCurvedList"/>
    <dgm:cxn modelId="{45849939-14F5-4881-83E7-4E7CF32BE42A}" type="presParOf" srcId="{25F8ECA0-E432-4780-B436-8FA542CD7BA0}" destId="{9DF0A348-AA09-49F9-995F-B39686FBDCD5}" srcOrd="1" destOrd="0" presId="urn:microsoft.com/office/officeart/2008/layout/VerticalCurvedList"/>
    <dgm:cxn modelId="{4F775AF3-A64F-4A1A-8B96-A66F17A31BF3}" type="presParOf" srcId="{25F8ECA0-E432-4780-B436-8FA542CD7BA0}" destId="{EB1178AF-24EE-4116-B5F2-D8C19DA5EA90}" srcOrd="2" destOrd="0" presId="urn:microsoft.com/office/officeart/2008/layout/VerticalCurvedList"/>
    <dgm:cxn modelId="{39BEBC84-A58A-422D-B834-851DF2279B7E}" type="presParOf" srcId="{25F8ECA0-E432-4780-B436-8FA542CD7BA0}" destId="{0E1C3421-7B2D-4AC4-99C5-A2985236BE1F}" srcOrd="3" destOrd="0" presId="urn:microsoft.com/office/officeart/2008/layout/VerticalCurvedList"/>
    <dgm:cxn modelId="{77A3CB31-2CE8-4BAD-BB8F-967509C5DC5D}" type="presParOf" srcId="{8D54CE50-1033-48AA-B289-B9923E75F827}" destId="{F931004B-BA5A-4E83-BC35-A6676ECD33B4}" srcOrd="1" destOrd="0" presId="urn:microsoft.com/office/officeart/2008/layout/VerticalCurvedList"/>
    <dgm:cxn modelId="{BAE1F0E6-673F-4F37-9BCE-F0E27FB94CB0}" type="presParOf" srcId="{8D54CE50-1033-48AA-B289-B9923E75F827}" destId="{EB217AA3-52C3-4B51-AF7D-FA5B2F1716BF}" srcOrd="2" destOrd="0" presId="urn:microsoft.com/office/officeart/2008/layout/VerticalCurvedList"/>
    <dgm:cxn modelId="{C5FFD83E-4BDC-41C3-9ACC-8AAA60AB18A9}" type="presParOf" srcId="{EB217AA3-52C3-4B51-AF7D-FA5B2F1716BF}" destId="{4C5DE2A3-AC94-4B03-9596-C9AB99919C1C}" srcOrd="0" destOrd="0" presId="urn:microsoft.com/office/officeart/2008/layout/VerticalCurvedList"/>
    <dgm:cxn modelId="{910CCBDC-D82D-4D35-8B08-5F76FD8C819F}" type="presParOf" srcId="{8D54CE50-1033-48AA-B289-B9923E75F827}" destId="{766CD4EB-03F2-4371-99CE-36780F014ECB}" srcOrd="3" destOrd="0" presId="urn:microsoft.com/office/officeart/2008/layout/VerticalCurvedList"/>
    <dgm:cxn modelId="{44FD4156-CCBF-4832-998A-0679C5A30ADE}" type="presParOf" srcId="{8D54CE50-1033-48AA-B289-B9923E75F827}" destId="{9B7553F8-6490-4237-AC61-C9F33FDF4165}" srcOrd="4" destOrd="0" presId="urn:microsoft.com/office/officeart/2008/layout/VerticalCurvedList"/>
    <dgm:cxn modelId="{97BFA96E-DD39-4043-9A2F-34B3FE5E4EA1}" type="presParOf" srcId="{9B7553F8-6490-4237-AC61-C9F33FDF4165}" destId="{36E0FF53-EF89-424E-BEF0-5EDA4042444F}" srcOrd="0" destOrd="0" presId="urn:microsoft.com/office/officeart/2008/layout/VerticalCurvedList"/>
    <dgm:cxn modelId="{B605D21E-2B7B-4056-8278-2F3957829CA2}" type="presParOf" srcId="{8D54CE50-1033-48AA-B289-B9923E75F827}" destId="{299F5074-E1E8-4568-A4F4-8238CEB4BE31}" srcOrd="5" destOrd="0" presId="urn:microsoft.com/office/officeart/2008/layout/VerticalCurvedList"/>
    <dgm:cxn modelId="{078F1EF9-75A2-45C7-BBC3-8FC45B685CCF}" type="presParOf" srcId="{8D54CE50-1033-48AA-B289-B9923E75F827}" destId="{5A01B0E2-FD96-499F-BEC2-97AB505A0F7B}" srcOrd="6" destOrd="0" presId="urn:microsoft.com/office/officeart/2008/layout/VerticalCurvedList"/>
    <dgm:cxn modelId="{7D7EF8DF-8D32-43B1-A89B-68A02BEAB63E}" type="presParOf" srcId="{5A01B0E2-FD96-499F-BEC2-97AB505A0F7B}" destId="{2D882E95-1B0C-46CE-9BAF-931423ABAE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FD36E5-E77B-4278-BA8D-99D7DAAD47C7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90458D-99FB-4DEC-84D4-5E0AFA9F5F90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среднего производственного цикла изготовления заказанной продукции с </a:t>
          </a:r>
          <a:r>
            <a:rPr lang="ru-RU" sz="1200" dirty="0"/>
            <a:t>67 рабочих смен до значения, не превышающего 30 не позднее 8 месяцев после начала проекта</a:t>
          </a:r>
        </a:p>
      </dgm:t>
    </dgm:pt>
    <dgm:pt modelId="{38B5BF75-C987-4917-B0A8-7F9876901F14}" type="parTrans" cxnId="{9E7C205C-F469-430B-8DF3-E41485FB9AE4}">
      <dgm:prSet/>
      <dgm:spPr/>
      <dgm:t>
        <a:bodyPr/>
        <a:lstStyle/>
        <a:p>
          <a:endParaRPr lang="ru-RU"/>
        </a:p>
      </dgm:t>
    </dgm:pt>
    <dgm:pt modelId="{E1A83F86-61FD-4DD4-933F-A5EE3C042706}" type="sibTrans" cxnId="{9E7C205C-F469-430B-8DF3-E41485FB9AE4}">
      <dgm:prSet/>
      <dgm:spPr/>
      <dgm:t>
        <a:bodyPr/>
        <a:lstStyle/>
        <a:p>
          <a:endParaRPr lang="ru-RU"/>
        </a:p>
      </dgm:t>
    </dgm:pt>
    <dgm:pt modelId="{2D110E20-57E3-4F9D-9725-B2933E2BD01A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Уменьшение складских запасов комплектующих и полуфабрикатов не менее, чем на  10%  по сравнению с аналогичным показателем прошлого периода за счёт отказа от страхового буфера и минимизации технологических запасов</a:t>
          </a:r>
          <a:endParaRPr lang="ru-RU" sz="1200" dirty="0"/>
        </a:p>
      </dgm:t>
    </dgm:pt>
    <dgm:pt modelId="{1A608CB9-74CC-42C2-9567-ED47739CAB09}" type="parTrans" cxnId="{769412F6-012C-4A1E-9BCD-B35EC3E95FAC}">
      <dgm:prSet/>
      <dgm:spPr/>
      <dgm:t>
        <a:bodyPr/>
        <a:lstStyle/>
        <a:p>
          <a:endParaRPr lang="ru-RU"/>
        </a:p>
      </dgm:t>
    </dgm:pt>
    <dgm:pt modelId="{11A23B54-B243-4B08-A616-84CB35F4B510}" type="sibTrans" cxnId="{769412F6-012C-4A1E-9BCD-B35EC3E95FAC}">
      <dgm:prSet/>
      <dgm:spPr/>
      <dgm:t>
        <a:bodyPr/>
        <a:lstStyle/>
        <a:p>
          <a:endParaRPr lang="ru-RU"/>
        </a:p>
      </dgm:t>
    </dgm:pt>
    <dgm:pt modelId="{EC9C5098-B531-4E26-8BCF-CEB877D715F2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</a:t>
          </a:r>
        </a:p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Установщика</a:t>
          </a:r>
        </a:p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SMD-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компонентов</a:t>
          </a:r>
          <a:endParaRPr lang="ru-RU" sz="1200" dirty="0"/>
        </a:p>
      </dgm:t>
    </dgm:pt>
    <dgm:pt modelId="{F58E0D13-8024-4F1A-969D-596E29E42726}" type="parTrans" cxnId="{E3541539-5453-4DE5-8521-31ABB30F74BA}">
      <dgm:prSet/>
      <dgm:spPr/>
      <dgm:t>
        <a:bodyPr/>
        <a:lstStyle/>
        <a:p>
          <a:endParaRPr lang="ru-RU"/>
        </a:p>
      </dgm:t>
    </dgm:pt>
    <dgm:pt modelId="{38391379-175E-4544-8504-03DCD228D2ED}" type="sibTrans" cxnId="{E3541539-5453-4DE5-8521-31ABB30F74BA}">
      <dgm:prSet/>
      <dgm:spPr/>
      <dgm:t>
        <a:bodyPr/>
        <a:lstStyle/>
        <a:p>
          <a:endParaRPr lang="ru-RU"/>
        </a:p>
      </dgm:t>
    </dgm:pt>
    <dgm:pt modelId="{393741B1-C3F3-4060-82F8-ABB33B835B68}">
      <dgm:prSet phldrT="[Текст]"/>
      <dgm:spPr/>
      <dgm:t>
        <a:bodyPr/>
        <a:lstStyle/>
        <a:p>
          <a:r>
            <a:rPr lang="ru-RU" dirty="0"/>
            <a:t>Привлечение сторонних заказов на </a:t>
          </a:r>
          <a:r>
            <a:rPr lang="en-US" dirty="0" err="1"/>
            <a:t>smt</a:t>
          </a:r>
          <a:r>
            <a:rPr lang="en-US" dirty="0"/>
            <a:t>-</a:t>
          </a:r>
          <a:r>
            <a:rPr lang="ru-RU" dirty="0"/>
            <a:t>монтаж не менее, чем на 100000 рублей в месяц</a:t>
          </a:r>
        </a:p>
      </dgm:t>
    </dgm:pt>
    <dgm:pt modelId="{5DFAB5EF-8972-415B-A7A3-2E6CB2B03C27}" type="parTrans" cxnId="{92690DDA-AA04-4EE0-AE4C-9480EEB8DC4E}">
      <dgm:prSet/>
      <dgm:spPr/>
      <dgm:t>
        <a:bodyPr/>
        <a:lstStyle/>
        <a:p>
          <a:endParaRPr lang="ru-RU"/>
        </a:p>
      </dgm:t>
    </dgm:pt>
    <dgm:pt modelId="{5F974AA4-36DE-467F-81C7-1250282CE044}" type="sibTrans" cxnId="{92690DDA-AA04-4EE0-AE4C-9480EEB8DC4E}">
      <dgm:prSet/>
      <dgm:spPr/>
      <dgm:t>
        <a:bodyPr/>
        <a:lstStyle/>
        <a:p>
          <a:endParaRPr lang="ru-RU"/>
        </a:p>
      </dgm:t>
    </dgm:pt>
    <dgm:pt modelId="{5780205C-DDAF-4B03-A397-1D1ED531567F}">
      <dgm:prSet phldrT="[Текст]" custT="1"/>
      <dgm:spPr/>
      <dgm:t>
        <a:bodyPr/>
        <a:lstStyle/>
        <a:p>
          <a:r>
            <a:rPr lang="ru-RU" sz="1200" dirty="0"/>
            <a:t>Увеличение производительности труда не менее, чем в 2 раза</a:t>
          </a:r>
        </a:p>
      </dgm:t>
    </dgm:pt>
    <dgm:pt modelId="{A7638DAE-F83B-454E-AF15-7750F1E7D3A5}" type="parTrans" cxnId="{26CC5035-D3BB-4980-BB65-540F127A5D8C}">
      <dgm:prSet/>
      <dgm:spPr/>
      <dgm:t>
        <a:bodyPr/>
        <a:lstStyle/>
        <a:p>
          <a:endParaRPr lang="ru-RU"/>
        </a:p>
      </dgm:t>
    </dgm:pt>
    <dgm:pt modelId="{8FE7D5A9-EAE8-4441-A716-275FEEDCED64}" type="sibTrans" cxnId="{26CC5035-D3BB-4980-BB65-540F127A5D8C}">
      <dgm:prSet/>
      <dgm:spPr/>
      <dgm:t>
        <a:bodyPr/>
        <a:lstStyle/>
        <a:p>
          <a:endParaRPr lang="ru-RU"/>
        </a:p>
      </dgm:t>
    </dgm:pt>
    <dgm:pt modelId="{2126AC79-8C0F-4353-86BB-CEFC4320FFDD}" type="pres">
      <dgm:prSet presAssocID="{C2FD36E5-E77B-4278-BA8D-99D7DAAD47C7}" presName="CompostProcess" presStyleCnt="0">
        <dgm:presLayoutVars>
          <dgm:dir/>
          <dgm:resizeHandles val="exact"/>
        </dgm:presLayoutVars>
      </dgm:prSet>
      <dgm:spPr/>
    </dgm:pt>
    <dgm:pt modelId="{754461D1-AE83-49A4-AAEA-B9EA2876FADB}" type="pres">
      <dgm:prSet presAssocID="{C2FD36E5-E77B-4278-BA8D-99D7DAAD47C7}" presName="arrow" presStyleLbl="bgShp" presStyleIdx="0" presStyleCnt="1" custScaleX="111813"/>
      <dgm:spPr/>
    </dgm:pt>
    <dgm:pt modelId="{40138B36-DFC7-456D-B207-87565FADFD38}" type="pres">
      <dgm:prSet presAssocID="{C2FD36E5-E77B-4278-BA8D-99D7DAAD47C7}" presName="linearProcess" presStyleCnt="0"/>
      <dgm:spPr/>
    </dgm:pt>
    <dgm:pt modelId="{B0B4B2BA-CC91-491B-8CA6-F295BC8175CE}" type="pres">
      <dgm:prSet presAssocID="{ED90458D-99FB-4DEC-84D4-5E0AFA9F5F90}" presName="textNode" presStyleLbl="node1" presStyleIdx="0" presStyleCnt="5" custScaleX="87767" custScaleY="117393" custLinFactX="9783" custLinFactNeighborX="100000" custLinFactNeighborY="1787">
        <dgm:presLayoutVars>
          <dgm:bulletEnabled val="1"/>
        </dgm:presLayoutVars>
      </dgm:prSet>
      <dgm:spPr/>
    </dgm:pt>
    <dgm:pt modelId="{12958FE9-6A23-4813-8AC2-3D05EC73C83B}" type="pres">
      <dgm:prSet presAssocID="{E1A83F86-61FD-4DD4-933F-A5EE3C042706}" presName="sibTrans" presStyleCnt="0"/>
      <dgm:spPr/>
    </dgm:pt>
    <dgm:pt modelId="{C7C6C1D9-AB35-4676-AA79-58403017CA16}" type="pres">
      <dgm:prSet presAssocID="{2D110E20-57E3-4F9D-9725-B2933E2BD01A}" presName="textNode" presStyleLbl="node1" presStyleIdx="1" presStyleCnt="5" custScaleX="87379" custScaleY="117393" custLinFactX="14737" custLinFactNeighborX="100000" custLinFactNeighborY="1787">
        <dgm:presLayoutVars>
          <dgm:bulletEnabled val="1"/>
        </dgm:presLayoutVars>
      </dgm:prSet>
      <dgm:spPr/>
    </dgm:pt>
    <dgm:pt modelId="{09A3BD42-E62C-4B32-8D0A-6E91B5BB125F}" type="pres">
      <dgm:prSet presAssocID="{11A23B54-B243-4B08-A616-84CB35F4B510}" presName="sibTrans" presStyleCnt="0"/>
      <dgm:spPr/>
    </dgm:pt>
    <dgm:pt modelId="{8563F7DD-8F51-4587-9C92-F4ACFDDDE379}" type="pres">
      <dgm:prSet presAssocID="{EC9C5098-B531-4E26-8BCF-CEB877D715F2}" presName="textNode" presStyleLbl="node1" presStyleIdx="2" presStyleCnt="5" custScaleX="63734" custScaleY="117393" custLinFactX="14928" custLinFactNeighborX="100000" custLinFactNeighborY="1787">
        <dgm:presLayoutVars>
          <dgm:bulletEnabled val="1"/>
        </dgm:presLayoutVars>
      </dgm:prSet>
      <dgm:spPr/>
    </dgm:pt>
    <dgm:pt modelId="{56313705-3767-4565-9758-CD053FB399EA}" type="pres">
      <dgm:prSet presAssocID="{38391379-175E-4544-8504-03DCD228D2ED}" presName="sibTrans" presStyleCnt="0"/>
      <dgm:spPr/>
    </dgm:pt>
    <dgm:pt modelId="{32E121FE-1CEB-4B5F-820B-1A9BB5B50A5F}" type="pres">
      <dgm:prSet presAssocID="{393741B1-C3F3-4060-82F8-ABB33B835B68}" presName="textNode" presStyleLbl="node1" presStyleIdx="3" presStyleCnt="5" custScaleX="66812" custScaleY="82282" custLinFactX="15775" custLinFactNeighborX="100000" custLinFactNeighborY="35133">
        <dgm:presLayoutVars>
          <dgm:bulletEnabled val="1"/>
        </dgm:presLayoutVars>
      </dgm:prSet>
      <dgm:spPr/>
    </dgm:pt>
    <dgm:pt modelId="{2CFC0F72-63CA-4A75-8AB0-A9550EC14662}" type="pres">
      <dgm:prSet presAssocID="{5F974AA4-36DE-467F-81C7-1250282CE044}" presName="sibTrans" presStyleCnt="0"/>
      <dgm:spPr/>
    </dgm:pt>
    <dgm:pt modelId="{24D1AB26-5435-4628-B030-34167BA4F607}" type="pres">
      <dgm:prSet presAssocID="{5780205C-DDAF-4B03-A397-1D1ED531567F}" presName="textNode" presStyleLbl="node1" presStyleIdx="4" presStyleCnt="5" custScaleX="66812" custScaleY="64563" custLinFactX="-46648" custLinFactNeighborX="-100000" custLinFactNeighborY="-42052">
        <dgm:presLayoutVars>
          <dgm:bulletEnabled val="1"/>
        </dgm:presLayoutVars>
      </dgm:prSet>
      <dgm:spPr/>
    </dgm:pt>
  </dgm:ptLst>
  <dgm:cxnLst>
    <dgm:cxn modelId="{26CC5035-D3BB-4980-BB65-540F127A5D8C}" srcId="{C2FD36E5-E77B-4278-BA8D-99D7DAAD47C7}" destId="{5780205C-DDAF-4B03-A397-1D1ED531567F}" srcOrd="4" destOrd="0" parTransId="{A7638DAE-F83B-454E-AF15-7750F1E7D3A5}" sibTransId="{8FE7D5A9-EAE8-4441-A716-275FEEDCED64}"/>
    <dgm:cxn modelId="{E3541539-5453-4DE5-8521-31ABB30F74BA}" srcId="{C2FD36E5-E77B-4278-BA8D-99D7DAAD47C7}" destId="{EC9C5098-B531-4E26-8BCF-CEB877D715F2}" srcOrd="2" destOrd="0" parTransId="{F58E0D13-8024-4F1A-969D-596E29E42726}" sibTransId="{38391379-175E-4544-8504-03DCD228D2ED}"/>
    <dgm:cxn modelId="{9E7C205C-F469-430B-8DF3-E41485FB9AE4}" srcId="{C2FD36E5-E77B-4278-BA8D-99D7DAAD47C7}" destId="{ED90458D-99FB-4DEC-84D4-5E0AFA9F5F90}" srcOrd="0" destOrd="0" parTransId="{38B5BF75-C987-4917-B0A8-7F9876901F14}" sibTransId="{E1A83F86-61FD-4DD4-933F-A5EE3C042706}"/>
    <dgm:cxn modelId="{D65DA065-8402-4B7A-8A36-77E574276AC3}" type="presOf" srcId="{5780205C-DDAF-4B03-A397-1D1ED531567F}" destId="{24D1AB26-5435-4628-B030-34167BA4F607}" srcOrd="0" destOrd="0" presId="urn:microsoft.com/office/officeart/2005/8/layout/hProcess9"/>
    <dgm:cxn modelId="{30FF8847-33C9-470B-B324-3BB17CB71611}" type="presOf" srcId="{EC9C5098-B531-4E26-8BCF-CEB877D715F2}" destId="{8563F7DD-8F51-4587-9C92-F4ACFDDDE379}" srcOrd="0" destOrd="0" presId="urn:microsoft.com/office/officeart/2005/8/layout/hProcess9"/>
    <dgm:cxn modelId="{A8B15B8A-016F-49F3-8D9F-E946BEE46214}" type="presOf" srcId="{2D110E20-57E3-4F9D-9725-B2933E2BD01A}" destId="{C7C6C1D9-AB35-4676-AA79-58403017CA16}" srcOrd="0" destOrd="0" presId="urn:microsoft.com/office/officeart/2005/8/layout/hProcess9"/>
    <dgm:cxn modelId="{CD77D58E-FFDA-4663-8C56-E41F91E557B2}" type="presOf" srcId="{393741B1-C3F3-4060-82F8-ABB33B835B68}" destId="{32E121FE-1CEB-4B5F-820B-1A9BB5B50A5F}" srcOrd="0" destOrd="0" presId="urn:microsoft.com/office/officeart/2005/8/layout/hProcess9"/>
    <dgm:cxn modelId="{052E149B-3600-4625-A304-7156860718E7}" type="presOf" srcId="{C2FD36E5-E77B-4278-BA8D-99D7DAAD47C7}" destId="{2126AC79-8C0F-4353-86BB-CEFC4320FFDD}" srcOrd="0" destOrd="0" presId="urn:microsoft.com/office/officeart/2005/8/layout/hProcess9"/>
    <dgm:cxn modelId="{4FEE2ED6-A5BC-4F60-B57E-3CAEE27C7BD2}" type="presOf" srcId="{ED90458D-99FB-4DEC-84D4-5E0AFA9F5F90}" destId="{B0B4B2BA-CC91-491B-8CA6-F295BC8175CE}" srcOrd="0" destOrd="0" presId="urn:microsoft.com/office/officeart/2005/8/layout/hProcess9"/>
    <dgm:cxn modelId="{92690DDA-AA04-4EE0-AE4C-9480EEB8DC4E}" srcId="{C2FD36E5-E77B-4278-BA8D-99D7DAAD47C7}" destId="{393741B1-C3F3-4060-82F8-ABB33B835B68}" srcOrd="3" destOrd="0" parTransId="{5DFAB5EF-8972-415B-A7A3-2E6CB2B03C27}" sibTransId="{5F974AA4-36DE-467F-81C7-1250282CE044}"/>
    <dgm:cxn modelId="{769412F6-012C-4A1E-9BCD-B35EC3E95FAC}" srcId="{C2FD36E5-E77B-4278-BA8D-99D7DAAD47C7}" destId="{2D110E20-57E3-4F9D-9725-B2933E2BD01A}" srcOrd="1" destOrd="0" parTransId="{1A608CB9-74CC-42C2-9567-ED47739CAB09}" sibTransId="{11A23B54-B243-4B08-A616-84CB35F4B510}"/>
    <dgm:cxn modelId="{F1F8ED1D-4488-4FF4-BF6E-0DBA17726679}" type="presParOf" srcId="{2126AC79-8C0F-4353-86BB-CEFC4320FFDD}" destId="{754461D1-AE83-49A4-AAEA-B9EA2876FADB}" srcOrd="0" destOrd="0" presId="urn:microsoft.com/office/officeart/2005/8/layout/hProcess9"/>
    <dgm:cxn modelId="{6D541318-CAF2-4D45-85FE-E3A0144E101A}" type="presParOf" srcId="{2126AC79-8C0F-4353-86BB-CEFC4320FFDD}" destId="{40138B36-DFC7-456D-B207-87565FADFD38}" srcOrd="1" destOrd="0" presId="urn:microsoft.com/office/officeart/2005/8/layout/hProcess9"/>
    <dgm:cxn modelId="{AA68A5D3-BE07-4808-B979-E5D33E5E0E51}" type="presParOf" srcId="{40138B36-DFC7-456D-B207-87565FADFD38}" destId="{B0B4B2BA-CC91-491B-8CA6-F295BC8175CE}" srcOrd="0" destOrd="0" presId="urn:microsoft.com/office/officeart/2005/8/layout/hProcess9"/>
    <dgm:cxn modelId="{5E76D8D9-715C-4E44-A7DE-675BFC265E41}" type="presParOf" srcId="{40138B36-DFC7-456D-B207-87565FADFD38}" destId="{12958FE9-6A23-4813-8AC2-3D05EC73C83B}" srcOrd="1" destOrd="0" presId="urn:microsoft.com/office/officeart/2005/8/layout/hProcess9"/>
    <dgm:cxn modelId="{15FFDCD0-6BAD-4DCA-B44B-E47D9F490074}" type="presParOf" srcId="{40138B36-DFC7-456D-B207-87565FADFD38}" destId="{C7C6C1D9-AB35-4676-AA79-58403017CA16}" srcOrd="2" destOrd="0" presId="urn:microsoft.com/office/officeart/2005/8/layout/hProcess9"/>
    <dgm:cxn modelId="{8F4D6140-75BD-4276-85B5-13B2CBDD9558}" type="presParOf" srcId="{40138B36-DFC7-456D-B207-87565FADFD38}" destId="{09A3BD42-E62C-4B32-8D0A-6E91B5BB125F}" srcOrd="3" destOrd="0" presId="urn:microsoft.com/office/officeart/2005/8/layout/hProcess9"/>
    <dgm:cxn modelId="{609EFFB1-C716-4B0A-BDB6-A690F48E6374}" type="presParOf" srcId="{40138B36-DFC7-456D-B207-87565FADFD38}" destId="{8563F7DD-8F51-4587-9C92-F4ACFDDDE379}" srcOrd="4" destOrd="0" presId="urn:microsoft.com/office/officeart/2005/8/layout/hProcess9"/>
    <dgm:cxn modelId="{559801CE-869D-4C93-BFBB-29F4A7EE1E09}" type="presParOf" srcId="{40138B36-DFC7-456D-B207-87565FADFD38}" destId="{56313705-3767-4565-9758-CD053FB399EA}" srcOrd="5" destOrd="0" presId="urn:microsoft.com/office/officeart/2005/8/layout/hProcess9"/>
    <dgm:cxn modelId="{E23B6F21-A838-47ED-AD35-68A1629C145F}" type="presParOf" srcId="{40138B36-DFC7-456D-B207-87565FADFD38}" destId="{32E121FE-1CEB-4B5F-820B-1A9BB5B50A5F}" srcOrd="6" destOrd="0" presId="urn:microsoft.com/office/officeart/2005/8/layout/hProcess9"/>
    <dgm:cxn modelId="{981B6384-07C8-44D6-B322-0603D67E600B}" type="presParOf" srcId="{40138B36-DFC7-456D-B207-87565FADFD38}" destId="{2CFC0F72-63CA-4A75-8AB0-A9550EC14662}" srcOrd="7" destOrd="0" presId="urn:microsoft.com/office/officeart/2005/8/layout/hProcess9"/>
    <dgm:cxn modelId="{EF74B372-A3D4-46F5-8574-981F66AFCA9D}" type="presParOf" srcId="{40138B36-DFC7-456D-B207-87565FADFD38}" destId="{24D1AB26-5435-4628-B030-34167BA4F60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CA3A-A3B6-4E77-B221-2882EBF667B6}">
      <dsp:nvSpPr>
        <dsp:cNvPr id="0" name=""/>
        <dsp:cNvSpPr/>
      </dsp:nvSpPr>
      <dsp:spPr>
        <a:xfrm>
          <a:off x="4175672" y="738479"/>
          <a:ext cx="2211585" cy="729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588"/>
              </a:lnTo>
              <a:lnTo>
                <a:pt x="2211585" y="427588"/>
              </a:lnTo>
              <a:lnTo>
                <a:pt x="2211585" y="7290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0EC17-E274-4ACF-B455-8FC3990C5401}">
      <dsp:nvSpPr>
        <dsp:cNvPr id="0" name=""/>
        <dsp:cNvSpPr/>
      </dsp:nvSpPr>
      <dsp:spPr>
        <a:xfrm>
          <a:off x="2035411" y="738479"/>
          <a:ext cx="2140261" cy="729091"/>
        </a:xfrm>
        <a:custGeom>
          <a:avLst/>
          <a:gdLst/>
          <a:ahLst/>
          <a:cxnLst/>
          <a:rect l="0" t="0" r="0" b="0"/>
          <a:pathLst>
            <a:path>
              <a:moveTo>
                <a:pt x="2140261" y="0"/>
              </a:moveTo>
              <a:lnTo>
                <a:pt x="2140261" y="427588"/>
              </a:lnTo>
              <a:lnTo>
                <a:pt x="0" y="427588"/>
              </a:lnTo>
              <a:lnTo>
                <a:pt x="0" y="7290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82C5-CC16-426D-8210-E53D59380B97}">
      <dsp:nvSpPr>
        <dsp:cNvPr id="0" name=""/>
        <dsp:cNvSpPr/>
      </dsp:nvSpPr>
      <dsp:spPr>
        <a:xfrm>
          <a:off x="843825" y="-6121"/>
          <a:ext cx="6663695" cy="744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631A-439F-467C-8DB4-6C024F51550F}">
      <dsp:nvSpPr>
        <dsp:cNvPr id="0" name=""/>
        <dsp:cNvSpPr/>
      </dsp:nvSpPr>
      <dsp:spPr>
        <a:xfrm>
          <a:off x="1205447" y="337419"/>
          <a:ext cx="6663695" cy="744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Основные направления деятельности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НПО «Центр-Протон»</a:t>
          </a:r>
          <a:endParaRPr lang="ru-RU" sz="1800" b="0" kern="1200" dirty="0"/>
        </a:p>
      </dsp:txBody>
      <dsp:txXfrm>
        <a:off x="1227256" y="359228"/>
        <a:ext cx="6620077" cy="700982"/>
      </dsp:txXfrm>
    </dsp:sp>
    <dsp:sp modelId="{9AFF1008-3E67-47A1-BA55-D22F1503C898}">
      <dsp:nvSpPr>
        <dsp:cNvPr id="0" name=""/>
        <dsp:cNvSpPr/>
      </dsp:nvSpPr>
      <dsp:spPr>
        <a:xfrm>
          <a:off x="247481" y="1467570"/>
          <a:ext cx="3575861" cy="803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4A949-52ED-40AE-9AFD-C988DBCABD82}">
      <dsp:nvSpPr>
        <dsp:cNvPr id="0" name=""/>
        <dsp:cNvSpPr/>
      </dsp:nvSpPr>
      <dsp:spPr>
        <a:xfrm>
          <a:off x="609103" y="1811111"/>
          <a:ext cx="3575861" cy="80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Разработка и производство охранно-пожарных систем с 1998 г.</a:t>
          </a:r>
          <a:endParaRPr lang="ru-RU" sz="1600" b="0" kern="1200" dirty="0"/>
        </a:p>
      </dsp:txBody>
      <dsp:txXfrm>
        <a:off x="632651" y="1834659"/>
        <a:ext cx="3528765" cy="756900"/>
      </dsp:txXfrm>
    </dsp:sp>
    <dsp:sp modelId="{0064AA26-FF52-45D6-B658-C11FF05790A6}">
      <dsp:nvSpPr>
        <dsp:cNvPr id="0" name=""/>
        <dsp:cNvSpPr/>
      </dsp:nvSpPr>
      <dsp:spPr>
        <a:xfrm>
          <a:off x="4593323" y="1467570"/>
          <a:ext cx="3587870" cy="842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D54F2-0582-46CE-9D84-07032A4FF5F6}">
      <dsp:nvSpPr>
        <dsp:cNvPr id="0" name=""/>
        <dsp:cNvSpPr/>
      </dsp:nvSpPr>
      <dsp:spPr>
        <a:xfrm>
          <a:off x="4954945" y="1811111"/>
          <a:ext cx="3587870" cy="842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Проведение научно-исследовательские работы совместно с НИЦ «Охрана» </a:t>
          </a:r>
          <a:r>
            <a:rPr lang="ru-RU" altLang="ru-RU" sz="1600" b="0" kern="1200" dirty="0" err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Росгвардии</a:t>
          </a:r>
          <a:r>
            <a:rPr lang="ru-RU" altLang="ru-RU" sz="1600" b="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.</a:t>
          </a:r>
          <a:endParaRPr lang="ru-RU" sz="1600" b="0" kern="1200" dirty="0"/>
        </a:p>
      </dsp:txBody>
      <dsp:txXfrm>
        <a:off x="4979616" y="1835782"/>
        <a:ext cx="3538528" cy="7929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0A348-AA09-49F9-995F-B39686FBDCD5}">
      <dsp:nvSpPr>
        <dsp:cNvPr id="0" name=""/>
        <dsp:cNvSpPr/>
      </dsp:nvSpPr>
      <dsp:spPr>
        <a:xfrm>
          <a:off x="-4739424" y="-726465"/>
          <a:ext cx="5645170" cy="5645170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1004B-BA5A-4E83-BC35-A6676ECD33B4}">
      <dsp:nvSpPr>
        <dsp:cNvPr id="0" name=""/>
        <dsp:cNvSpPr/>
      </dsp:nvSpPr>
      <dsp:spPr>
        <a:xfrm>
          <a:off x="474364" y="322299"/>
          <a:ext cx="7389303" cy="6449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9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Синхронизация бизнес-процессов поточного производства </a:t>
          </a:r>
          <a:r>
            <a:rPr lang="en-US" sz="1300" kern="1200" dirty="0" err="1"/>
            <a:t>smd</a:t>
          </a:r>
          <a:r>
            <a:rPr lang="en-US" sz="1300" kern="1200" dirty="0"/>
            <a:t>-</a:t>
          </a:r>
          <a:r>
            <a:rPr lang="ru-RU" sz="1300" kern="1200" dirty="0"/>
            <a:t>полуфабрикатов со скоростью производства </a:t>
          </a:r>
          <a:r>
            <a:rPr lang="en-US" sz="1300" kern="1200" dirty="0"/>
            <a:t>dip-</a:t>
          </a:r>
          <a:r>
            <a:rPr lang="ru-RU" sz="1300" kern="1200" dirty="0"/>
            <a:t>полуфабрикатов и участка  сборки и регулировки</a:t>
          </a:r>
        </a:p>
      </dsp:txBody>
      <dsp:txXfrm>
        <a:off x="474364" y="322299"/>
        <a:ext cx="7389303" cy="644934"/>
      </dsp:txXfrm>
    </dsp:sp>
    <dsp:sp modelId="{4C5DE2A3-AC94-4B03-9596-C9AB99919C1C}">
      <dsp:nvSpPr>
        <dsp:cNvPr id="0" name=""/>
        <dsp:cNvSpPr/>
      </dsp:nvSpPr>
      <dsp:spPr>
        <a:xfrm>
          <a:off x="71280" y="241682"/>
          <a:ext cx="806167" cy="8061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6CD4EB-03F2-4371-99CE-36780F014ECB}">
      <dsp:nvSpPr>
        <dsp:cNvPr id="0" name=""/>
        <dsp:cNvSpPr/>
      </dsp:nvSpPr>
      <dsp:spPr>
        <a:xfrm>
          <a:off x="844119" y="1289868"/>
          <a:ext cx="7019548" cy="644934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9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Применение унифицированных комплектующих в большем количестве на печатной плате взамен комплектующих разного номинала</a:t>
          </a:r>
        </a:p>
      </dsp:txBody>
      <dsp:txXfrm>
        <a:off x="844119" y="1289868"/>
        <a:ext cx="7019548" cy="644934"/>
      </dsp:txXfrm>
    </dsp:sp>
    <dsp:sp modelId="{36E0FF53-EF89-424E-BEF0-5EDA4042444F}">
      <dsp:nvSpPr>
        <dsp:cNvPr id="0" name=""/>
        <dsp:cNvSpPr/>
      </dsp:nvSpPr>
      <dsp:spPr>
        <a:xfrm>
          <a:off x="441035" y="1209251"/>
          <a:ext cx="806167" cy="8061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9F5074-E1E8-4568-A4F4-8238CEB4BE31}">
      <dsp:nvSpPr>
        <dsp:cNvPr id="0" name=""/>
        <dsp:cNvSpPr/>
      </dsp:nvSpPr>
      <dsp:spPr>
        <a:xfrm>
          <a:off x="844119" y="2257437"/>
          <a:ext cx="7019548" cy="644934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9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Ликвидация страхового буфера и минимизация технологических запасов на производстве</a:t>
          </a:r>
        </a:p>
      </dsp:txBody>
      <dsp:txXfrm>
        <a:off x="844119" y="2257437"/>
        <a:ext cx="7019548" cy="644934"/>
      </dsp:txXfrm>
    </dsp:sp>
    <dsp:sp modelId="{2D882E95-1B0C-46CE-9BAF-931423ABAECE}">
      <dsp:nvSpPr>
        <dsp:cNvPr id="0" name=""/>
        <dsp:cNvSpPr/>
      </dsp:nvSpPr>
      <dsp:spPr>
        <a:xfrm>
          <a:off x="441035" y="2176820"/>
          <a:ext cx="806167" cy="8061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8C643A2-25A0-4C00-80E4-83222E2648D6}">
      <dsp:nvSpPr>
        <dsp:cNvPr id="0" name=""/>
        <dsp:cNvSpPr/>
      </dsp:nvSpPr>
      <dsp:spPr>
        <a:xfrm>
          <a:off x="432023" y="3240362"/>
          <a:ext cx="7389303" cy="64493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9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Уплотнение компоновки элементов на печатной плате путём переноса SMD-компонентов с двух сторон на одну сторону печатной платы с целью уменьшения времени монтажа и ликвидации лишней операции по переналадке установщика</a:t>
          </a:r>
        </a:p>
      </dsp:txBody>
      <dsp:txXfrm>
        <a:off x="432023" y="3240362"/>
        <a:ext cx="7389303" cy="644934"/>
      </dsp:txXfrm>
    </dsp:sp>
    <dsp:sp modelId="{B4CDD231-AD1E-4A99-A1BE-FB181A04CADA}">
      <dsp:nvSpPr>
        <dsp:cNvPr id="0" name=""/>
        <dsp:cNvSpPr/>
      </dsp:nvSpPr>
      <dsp:spPr>
        <a:xfrm>
          <a:off x="71280" y="3144389"/>
          <a:ext cx="806167" cy="8061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23320-45E0-4ADC-A552-F78856BE212D}">
      <dsp:nvSpPr>
        <dsp:cNvPr id="0" name=""/>
        <dsp:cNvSpPr/>
      </dsp:nvSpPr>
      <dsp:spPr>
        <a:xfrm>
          <a:off x="3202452" y="810081"/>
          <a:ext cx="373524" cy="676793"/>
        </a:xfrm>
        <a:custGeom>
          <a:avLst/>
          <a:gdLst/>
          <a:ahLst/>
          <a:cxnLst/>
          <a:rect l="0" t="0" r="0" b="0"/>
          <a:pathLst>
            <a:path>
              <a:moveTo>
                <a:pt x="373524" y="0"/>
              </a:moveTo>
              <a:lnTo>
                <a:pt x="373524" y="676793"/>
              </a:lnTo>
              <a:lnTo>
                <a:pt x="0" y="6767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8D8B-5F28-4452-AB33-67B0FD392065}">
      <dsp:nvSpPr>
        <dsp:cNvPr id="0" name=""/>
        <dsp:cNvSpPr/>
      </dsp:nvSpPr>
      <dsp:spPr>
        <a:xfrm>
          <a:off x="3575977" y="810081"/>
          <a:ext cx="2421602" cy="131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138"/>
              </a:lnTo>
              <a:lnTo>
                <a:pt x="2421602" y="1170138"/>
              </a:lnTo>
              <a:lnTo>
                <a:pt x="2421602" y="13160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99AF5-7F09-41E9-8F00-6F7B0CFBAD0E}">
      <dsp:nvSpPr>
        <dsp:cNvPr id="0" name=""/>
        <dsp:cNvSpPr/>
      </dsp:nvSpPr>
      <dsp:spPr>
        <a:xfrm>
          <a:off x="3575977" y="810081"/>
          <a:ext cx="613165" cy="131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138"/>
              </a:lnTo>
              <a:lnTo>
                <a:pt x="613165" y="1170138"/>
              </a:lnTo>
              <a:lnTo>
                <a:pt x="613165" y="13160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C6A85-8BD6-47D6-945C-DFE490AF6EFE}">
      <dsp:nvSpPr>
        <dsp:cNvPr id="0" name=""/>
        <dsp:cNvSpPr/>
      </dsp:nvSpPr>
      <dsp:spPr>
        <a:xfrm>
          <a:off x="2380706" y="810081"/>
          <a:ext cx="1195271" cy="1316057"/>
        </a:xfrm>
        <a:custGeom>
          <a:avLst/>
          <a:gdLst/>
          <a:ahLst/>
          <a:cxnLst/>
          <a:rect l="0" t="0" r="0" b="0"/>
          <a:pathLst>
            <a:path>
              <a:moveTo>
                <a:pt x="1195271" y="0"/>
              </a:moveTo>
              <a:lnTo>
                <a:pt x="1195271" y="1170138"/>
              </a:lnTo>
              <a:lnTo>
                <a:pt x="0" y="1170138"/>
              </a:lnTo>
              <a:lnTo>
                <a:pt x="0" y="13160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2E4B1-FF99-4274-9114-D3CFF9F51494}">
      <dsp:nvSpPr>
        <dsp:cNvPr id="0" name=""/>
        <dsp:cNvSpPr/>
      </dsp:nvSpPr>
      <dsp:spPr>
        <a:xfrm>
          <a:off x="97561" y="2820991"/>
          <a:ext cx="91440" cy="6904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426"/>
              </a:lnTo>
              <a:lnTo>
                <a:pt x="131172" y="6904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04735-543B-44FA-8235-20ECE61B70E8}">
      <dsp:nvSpPr>
        <dsp:cNvPr id="0" name=""/>
        <dsp:cNvSpPr/>
      </dsp:nvSpPr>
      <dsp:spPr>
        <a:xfrm>
          <a:off x="699163" y="810081"/>
          <a:ext cx="2876814" cy="1316057"/>
        </a:xfrm>
        <a:custGeom>
          <a:avLst/>
          <a:gdLst/>
          <a:ahLst/>
          <a:cxnLst/>
          <a:rect l="0" t="0" r="0" b="0"/>
          <a:pathLst>
            <a:path>
              <a:moveTo>
                <a:pt x="2876814" y="0"/>
              </a:moveTo>
              <a:lnTo>
                <a:pt x="2876814" y="1170138"/>
              </a:lnTo>
              <a:lnTo>
                <a:pt x="0" y="1170138"/>
              </a:lnTo>
              <a:lnTo>
                <a:pt x="0" y="13160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23E2C-F10E-4A53-B1F9-E84336A79407}">
      <dsp:nvSpPr>
        <dsp:cNvPr id="0" name=""/>
        <dsp:cNvSpPr/>
      </dsp:nvSpPr>
      <dsp:spPr>
        <a:xfrm>
          <a:off x="2725374" y="115228"/>
          <a:ext cx="1701207" cy="694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Технический директор (куратор)</a:t>
          </a:r>
        </a:p>
      </dsp:txBody>
      <dsp:txXfrm>
        <a:off x="2725374" y="115228"/>
        <a:ext cx="1701207" cy="694852"/>
      </dsp:txXfrm>
    </dsp:sp>
    <dsp:sp modelId="{6CF87243-3D67-43C1-B00F-AD8F25B652DF}">
      <dsp:nvSpPr>
        <dsp:cNvPr id="0" name=""/>
        <dsp:cNvSpPr/>
      </dsp:nvSpPr>
      <dsp:spPr>
        <a:xfrm>
          <a:off x="4310" y="2126139"/>
          <a:ext cx="1389705" cy="694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Заместитель тех. директора</a:t>
          </a:r>
        </a:p>
      </dsp:txBody>
      <dsp:txXfrm>
        <a:off x="4310" y="2126139"/>
        <a:ext cx="1389705" cy="694852"/>
      </dsp:txXfrm>
    </dsp:sp>
    <dsp:sp modelId="{4494A84C-C010-415C-994C-16BE9546AB79}">
      <dsp:nvSpPr>
        <dsp:cNvPr id="0" name=""/>
        <dsp:cNvSpPr/>
      </dsp:nvSpPr>
      <dsp:spPr>
        <a:xfrm>
          <a:off x="228734" y="3163991"/>
          <a:ext cx="1389705" cy="694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Инженер</a:t>
          </a:r>
        </a:p>
      </dsp:txBody>
      <dsp:txXfrm>
        <a:off x="228734" y="3163991"/>
        <a:ext cx="1389705" cy="694852"/>
      </dsp:txXfrm>
    </dsp:sp>
    <dsp:sp modelId="{10232AF9-0F70-4A94-8431-B38B0D7D01E6}">
      <dsp:nvSpPr>
        <dsp:cNvPr id="0" name=""/>
        <dsp:cNvSpPr/>
      </dsp:nvSpPr>
      <dsp:spPr>
        <a:xfrm>
          <a:off x="1685853" y="2126139"/>
          <a:ext cx="1389705" cy="694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Руководитель группы снабжения</a:t>
          </a:r>
        </a:p>
      </dsp:txBody>
      <dsp:txXfrm>
        <a:off x="1685853" y="2126139"/>
        <a:ext cx="1389705" cy="694852"/>
      </dsp:txXfrm>
    </dsp:sp>
    <dsp:sp modelId="{436FDFEA-7C9E-4428-A67F-259F9CFE0C63}">
      <dsp:nvSpPr>
        <dsp:cNvPr id="0" name=""/>
        <dsp:cNvSpPr/>
      </dsp:nvSpPr>
      <dsp:spPr>
        <a:xfrm>
          <a:off x="3367397" y="2126139"/>
          <a:ext cx="1643493" cy="694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Начальник производственного отдела</a:t>
          </a:r>
        </a:p>
      </dsp:txBody>
      <dsp:txXfrm>
        <a:off x="3367397" y="2126139"/>
        <a:ext cx="1643493" cy="694852"/>
      </dsp:txXfrm>
    </dsp:sp>
    <dsp:sp modelId="{E12259B7-C0A3-4117-8CA9-84015331F658}">
      <dsp:nvSpPr>
        <dsp:cNvPr id="0" name=""/>
        <dsp:cNvSpPr/>
      </dsp:nvSpPr>
      <dsp:spPr>
        <a:xfrm>
          <a:off x="5302728" y="2126139"/>
          <a:ext cx="1389705" cy="694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Секретарь</a:t>
          </a:r>
        </a:p>
      </dsp:txBody>
      <dsp:txXfrm>
        <a:off x="5302728" y="2126139"/>
        <a:ext cx="1389705" cy="694852"/>
      </dsp:txXfrm>
    </dsp:sp>
    <dsp:sp modelId="{E70264EB-CAE5-4C89-BECE-2FE64AF2331C}">
      <dsp:nvSpPr>
        <dsp:cNvPr id="0" name=""/>
        <dsp:cNvSpPr/>
      </dsp:nvSpPr>
      <dsp:spPr>
        <a:xfrm>
          <a:off x="680944" y="1139448"/>
          <a:ext cx="2521508" cy="694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Заместитель ген. директора– руководитель проекта</a:t>
          </a:r>
        </a:p>
      </dsp:txBody>
      <dsp:txXfrm>
        <a:off x="680944" y="1139448"/>
        <a:ext cx="2521508" cy="694852"/>
      </dsp:txXfrm>
    </dsp:sp>
    <dsp:sp modelId="{A8AB08CE-633C-40EA-9ED9-3A3E6A0DB99F}">
      <dsp:nvSpPr>
        <dsp:cNvPr id="0" name=""/>
        <dsp:cNvSpPr/>
      </dsp:nvSpPr>
      <dsp:spPr>
        <a:xfrm>
          <a:off x="3902760" y="3163991"/>
          <a:ext cx="1389705" cy="694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Мастер участка поверхностного монтажа</a:t>
          </a:r>
          <a:endParaRPr lang="ru-RU" sz="1400" kern="1200" dirty="0"/>
        </a:p>
      </dsp:txBody>
      <dsp:txXfrm>
        <a:off x="3902760" y="3163991"/>
        <a:ext cx="1389705" cy="6948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DBC9-3648-4663-B7E3-B10306B62CB3}">
      <dsp:nvSpPr>
        <dsp:cNvPr id="0" name=""/>
        <dsp:cNvSpPr/>
      </dsp:nvSpPr>
      <dsp:spPr>
        <a:xfrm>
          <a:off x="1110" y="731035"/>
          <a:ext cx="1302130" cy="1073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рабочей группы, формирование запроса, оформление проектной заявки</a:t>
          </a:r>
        </a:p>
      </dsp:txBody>
      <dsp:txXfrm>
        <a:off x="25825" y="755750"/>
        <a:ext cx="1252700" cy="794415"/>
      </dsp:txXfrm>
    </dsp:sp>
    <dsp:sp modelId="{418C289D-D38B-412C-9DA7-479B8F333EEE}">
      <dsp:nvSpPr>
        <dsp:cNvPr id="0" name=""/>
        <dsp:cNvSpPr/>
      </dsp:nvSpPr>
      <dsp:spPr>
        <a:xfrm>
          <a:off x="683764" y="810443"/>
          <a:ext cx="1696575" cy="1696575"/>
        </a:xfrm>
        <a:prstGeom prst="leftCircularArrow">
          <a:avLst>
            <a:gd name="adj1" fmla="val 4679"/>
            <a:gd name="adj2" fmla="val 597473"/>
            <a:gd name="adj3" fmla="val 2372984"/>
            <a:gd name="adj4" fmla="val 9024489"/>
            <a:gd name="adj5" fmla="val 545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96B24-9D9F-4E3A-BFB1-FCE9076495F2}">
      <dsp:nvSpPr>
        <dsp:cNvPr id="0" name=""/>
        <dsp:cNvSpPr/>
      </dsp:nvSpPr>
      <dsp:spPr>
        <a:xfrm>
          <a:off x="290473" y="1574880"/>
          <a:ext cx="1157449" cy="460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01.07-15.07</a:t>
          </a:r>
        </a:p>
      </dsp:txBody>
      <dsp:txXfrm>
        <a:off x="303954" y="1588361"/>
        <a:ext cx="1130487" cy="433317"/>
      </dsp:txXfrm>
    </dsp:sp>
    <dsp:sp modelId="{0F0FAF90-A7DF-44B4-9476-03137EC97145}">
      <dsp:nvSpPr>
        <dsp:cNvPr id="0" name=""/>
        <dsp:cNvSpPr/>
      </dsp:nvSpPr>
      <dsp:spPr>
        <a:xfrm>
          <a:off x="1825968" y="731035"/>
          <a:ext cx="1302130" cy="1073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существующих производственных процессов</a:t>
          </a:r>
        </a:p>
      </dsp:txBody>
      <dsp:txXfrm>
        <a:off x="1850683" y="985890"/>
        <a:ext cx="1252700" cy="794415"/>
      </dsp:txXfrm>
    </dsp:sp>
    <dsp:sp modelId="{950036A4-4B61-4032-B7F4-E247C4A6F71C}">
      <dsp:nvSpPr>
        <dsp:cNvPr id="0" name=""/>
        <dsp:cNvSpPr/>
      </dsp:nvSpPr>
      <dsp:spPr>
        <a:xfrm>
          <a:off x="2497770" y="-13073"/>
          <a:ext cx="1862958" cy="1862958"/>
        </a:xfrm>
        <a:prstGeom prst="circularArrow">
          <a:avLst>
            <a:gd name="adj1" fmla="val 4261"/>
            <a:gd name="adj2" fmla="val 538556"/>
            <a:gd name="adj3" fmla="val 19285933"/>
            <a:gd name="adj4" fmla="val 12575511"/>
            <a:gd name="adj5" fmla="val 4972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47129-580F-4904-A492-9ED783732E65}">
      <dsp:nvSpPr>
        <dsp:cNvPr id="0" name=""/>
        <dsp:cNvSpPr/>
      </dsp:nvSpPr>
      <dsp:spPr>
        <a:xfrm>
          <a:off x="2115330" y="500895"/>
          <a:ext cx="1157449" cy="460279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16.07-31.07</a:t>
          </a:r>
        </a:p>
      </dsp:txBody>
      <dsp:txXfrm>
        <a:off x="2128811" y="514376"/>
        <a:ext cx="1130487" cy="433317"/>
      </dsp:txXfrm>
    </dsp:sp>
    <dsp:sp modelId="{96D7BD6D-420E-4FAD-B349-FECD941F552B}">
      <dsp:nvSpPr>
        <dsp:cNvPr id="0" name=""/>
        <dsp:cNvSpPr/>
      </dsp:nvSpPr>
      <dsp:spPr>
        <a:xfrm>
          <a:off x="3650826" y="731035"/>
          <a:ext cx="1302130" cy="1073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модели установщика в рамках выделенного бюджета</a:t>
          </a:r>
        </a:p>
      </dsp:txBody>
      <dsp:txXfrm>
        <a:off x="3675541" y="755750"/>
        <a:ext cx="1252700" cy="794415"/>
      </dsp:txXfrm>
    </dsp:sp>
    <dsp:sp modelId="{0D51F78C-7FE0-4438-A134-73BB14AC1CD2}">
      <dsp:nvSpPr>
        <dsp:cNvPr id="0" name=""/>
        <dsp:cNvSpPr/>
      </dsp:nvSpPr>
      <dsp:spPr>
        <a:xfrm>
          <a:off x="4333479" y="810443"/>
          <a:ext cx="1696575" cy="1696575"/>
        </a:xfrm>
        <a:prstGeom prst="leftCircularArrow">
          <a:avLst>
            <a:gd name="adj1" fmla="val 4679"/>
            <a:gd name="adj2" fmla="val 597473"/>
            <a:gd name="adj3" fmla="val 2372984"/>
            <a:gd name="adj4" fmla="val 9024489"/>
            <a:gd name="adj5" fmla="val 5459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1EA9F-292E-4BBB-8D8B-C8D66EF9B5B2}">
      <dsp:nvSpPr>
        <dsp:cNvPr id="0" name=""/>
        <dsp:cNvSpPr/>
      </dsp:nvSpPr>
      <dsp:spPr>
        <a:xfrm>
          <a:off x="3940188" y="1574880"/>
          <a:ext cx="1157449" cy="46027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01.08-21.08</a:t>
          </a:r>
        </a:p>
      </dsp:txBody>
      <dsp:txXfrm>
        <a:off x="3953669" y="1588361"/>
        <a:ext cx="1130487" cy="433317"/>
      </dsp:txXfrm>
    </dsp:sp>
    <dsp:sp modelId="{2FF6D530-A05B-4B85-B531-9544AB31CC70}">
      <dsp:nvSpPr>
        <dsp:cNvPr id="0" name=""/>
        <dsp:cNvSpPr/>
      </dsp:nvSpPr>
      <dsp:spPr>
        <a:xfrm>
          <a:off x="5475684" y="731035"/>
          <a:ext cx="1302130" cy="1073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подготовка проекта реконструкции участка поверхностного монтажа и склада материалов</a:t>
          </a:r>
        </a:p>
      </dsp:txBody>
      <dsp:txXfrm>
        <a:off x="5500399" y="985890"/>
        <a:ext cx="1252700" cy="794415"/>
      </dsp:txXfrm>
    </dsp:sp>
    <dsp:sp modelId="{B165DB93-980A-4EDB-80ED-D47C0884A7CE}">
      <dsp:nvSpPr>
        <dsp:cNvPr id="0" name=""/>
        <dsp:cNvSpPr/>
      </dsp:nvSpPr>
      <dsp:spPr>
        <a:xfrm>
          <a:off x="6147486" y="-13073"/>
          <a:ext cx="1862958" cy="1862958"/>
        </a:xfrm>
        <a:prstGeom prst="circularArrow">
          <a:avLst>
            <a:gd name="adj1" fmla="val 4261"/>
            <a:gd name="adj2" fmla="val 538556"/>
            <a:gd name="adj3" fmla="val 19285933"/>
            <a:gd name="adj4" fmla="val 12575511"/>
            <a:gd name="adj5" fmla="val 4972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2A628-7934-4464-8668-E8633EA387FA}">
      <dsp:nvSpPr>
        <dsp:cNvPr id="0" name=""/>
        <dsp:cNvSpPr/>
      </dsp:nvSpPr>
      <dsp:spPr>
        <a:xfrm>
          <a:off x="5765046" y="500895"/>
          <a:ext cx="1157449" cy="460279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15.08-21.08</a:t>
          </a:r>
        </a:p>
      </dsp:txBody>
      <dsp:txXfrm>
        <a:off x="5778527" y="514376"/>
        <a:ext cx="1130487" cy="433317"/>
      </dsp:txXfrm>
    </dsp:sp>
    <dsp:sp modelId="{EFD84BC9-8180-4317-BB5E-AA3F9F46CC6F}">
      <dsp:nvSpPr>
        <dsp:cNvPr id="0" name=""/>
        <dsp:cNvSpPr/>
      </dsp:nvSpPr>
      <dsp:spPr>
        <a:xfrm>
          <a:off x="7300541" y="731035"/>
          <a:ext cx="1302130" cy="1073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Поиск поставщика оборудования</a:t>
          </a:r>
        </a:p>
      </dsp:txBody>
      <dsp:txXfrm>
        <a:off x="7325256" y="755750"/>
        <a:ext cx="1252700" cy="794415"/>
      </dsp:txXfrm>
    </dsp:sp>
    <dsp:sp modelId="{CB0083DD-B0FC-4673-9EEC-AFE1656EA2C3}">
      <dsp:nvSpPr>
        <dsp:cNvPr id="0" name=""/>
        <dsp:cNvSpPr/>
      </dsp:nvSpPr>
      <dsp:spPr>
        <a:xfrm>
          <a:off x="7589904" y="1574880"/>
          <a:ext cx="1157449" cy="46027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22.08-28.08</a:t>
          </a:r>
        </a:p>
      </dsp:txBody>
      <dsp:txXfrm>
        <a:off x="7603385" y="1588361"/>
        <a:ext cx="1130487" cy="4333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DBC9-3648-4663-B7E3-B10306B62CB3}">
      <dsp:nvSpPr>
        <dsp:cNvPr id="0" name=""/>
        <dsp:cNvSpPr/>
      </dsp:nvSpPr>
      <dsp:spPr>
        <a:xfrm>
          <a:off x="439" y="758340"/>
          <a:ext cx="1235920" cy="101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результатов</a:t>
          </a:r>
        </a:p>
      </dsp:txBody>
      <dsp:txXfrm>
        <a:off x="23898" y="781799"/>
        <a:ext cx="1189002" cy="754019"/>
      </dsp:txXfrm>
    </dsp:sp>
    <dsp:sp modelId="{418C289D-D38B-412C-9DA7-479B8F333EEE}">
      <dsp:nvSpPr>
        <dsp:cNvPr id="0" name=""/>
        <dsp:cNvSpPr/>
      </dsp:nvSpPr>
      <dsp:spPr>
        <a:xfrm flipH="1">
          <a:off x="610251" y="794270"/>
          <a:ext cx="1735218" cy="1661561"/>
        </a:xfrm>
        <a:prstGeom prst="leftCircularArrow">
          <a:avLst>
            <a:gd name="adj1" fmla="val 4405"/>
            <a:gd name="adj2" fmla="val 558606"/>
            <a:gd name="adj3" fmla="val 2334117"/>
            <a:gd name="adj4" fmla="val 9024489"/>
            <a:gd name="adj5" fmla="val 51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96B24-9D9F-4E3A-BFB1-FCE9076495F2}">
      <dsp:nvSpPr>
        <dsp:cNvPr id="0" name=""/>
        <dsp:cNvSpPr/>
      </dsp:nvSpPr>
      <dsp:spPr>
        <a:xfrm>
          <a:off x="275088" y="1559278"/>
          <a:ext cx="1098595" cy="436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24.04-30.04</a:t>
          </a:r>
        </a:p>
      </dsp:txBody>
      <dsp:txXfrm>
        <a:off x="287884" y="1572074"/>
        <a:ext cx="1073003" cy="411283"/>
      </dsp:txXfrm>
    </dsp:sp>
    <dsp:sp modelId="{0F0FAF90-A7DF-44B4-9476-03137EC97145}">
      <dsp:nvSpPr>
        <dsp:cNvPr id="0" name=""/>
        <dsp:cNvSpPr/>
      </dsp:nvSpPr>
      <dsp:spPr>
        <a:xfrm>
          <a:off x="1722191" y="758340"/>
          <a:ext cx="1353851" cy="101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Сборка партии </a:t>
          </a:r>
          <a:r>
            <a:rPr lang="ru-RU" sz="1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клиентских</a:t>
          </a: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печатных плат с помощью установщика</a:t>
          </a:r>
        </a:p>
      </dsp:txBody>
      <dsp:txXfrm>
        <a:off x="1745650" y="1000236"/>
        <a:ext cx="1306933" cy="754019"/>
      </dsp:txXfrm>
    </dsp:sp>
    <dsp:sp modelId="{950036A4-4B61-4032-B7F4-E247C4A6F71C}">
      <dsp:nvSpPr>
        <dsp:cNvPr id="0" name=""/>
        <dsp:cNvSpPr/>
      </dsp:nvSpPr>
      <dsp:spPr>
        <a:xfrm flipH="1">
          <a:off x="2433788" y="57417"/>
          <a:ext cx="1727938" cy="1751674"/>
        </a:xfrm>
        <a:prstGeom prst="circularArrow">
          <a:avLst>
            <a:gd name="adj1" fmla="val 4178"/>
            <a:gd name="adj2" fmla="val 526945"/>
            <a:gd name="adj3" fmla="val 19297544"/>
            <a:gd name="adj4" fmla="val 12575511"/>
            <a:gd name="adj5" fmla="val 4874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47129-580F-4904-A492-9ED783732E65}">
      <dsp:nvSpPr>
        <dsp:cNvPr id="0" name=""/>
        <dsp:cNvSpPr/>
      </dsp:nvSpPr>
      <dsp:spPr>
        <a:xfrm>
          <a:off x="2055806" y="539902"/>
          <a:ext cx="1098595" cy="436875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13.04-22.04</a:t>
          </a:r>
        </a:p>
      </dsp:txBody>
      <dsp:txXfrm>
        <a:off x="2068602" y="552698"/>
        <a:ext cx="1073003" cy="411283"/>
      </dsp:txXfrm>
    </dsp:sp>
    <dsp:sp modelId="{96D7BD6D-420E-4FAD-B349-FECD941F552B}">
      <dsp:nvSpPr>
        <dsp:cNvPr id="0" name=""/>
        <dsp:cNvSpPr/>
      </dsp:nvSpPr>
      <dsp:spPr>
        <a:xfrm>
          <a:off x="3502909" y="758340"/>
          <a:ext cx="1235920" cy="101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трафарета для печатной платы клиента</a:t>
          </a:r>
        </a:p>
      </dsp:txBody>
      <dsp:txXfrm>
        <a:off x="3526368" y="781799"/>
        <a:ext cx="1189002" cy="754019"/>
      </dsp:txXfrm>
    </dsp:sp>
    <dsp:sp modelId="{0D51F78C-7FE0-4438-A134-73BB14AC1CD2}">
      <dsp:nvSpPr>
        <dsp:cNvPr id="0" name=""/>
        <dsp:cNvSpPr/>
      </dsp:nvSpPr>
      <dsp:spPr>
        <a:xfrm flipH="1">
          <a:off x="4125332" y="844918"/>
          <a:ext cx="1651030" cy="1593750"/>
        </a:xfrm>
        <a:prstGeom prst="leftCircularArrow">
          <a:avLst>
            <a:gd name="adj1" fmla="val 4592"/>
            <a:gd name="adj2" fmla="val 585062"/>
            <a:gd name="adj3" fmla="val 2360573"/>
            <a:gd name="adj4" fmla="val 9024489"/>
            <a:gd name="adj5" fmla="val 5357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1EA9F-292E-4BBB-8D8B-C8D66EF9B5B2}">
      <dsp:nvSpPr>
        <dsp:cNvPr id="0" name=""/>
        <dsp:cNvSpPr/>
      </dsp:nvSpPr>
      <dsp:spPr>
        <a:xfrm>
          <a:off x="3777558" y="1559278"/>
          <a:ext cx="1098595" cy="436875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05.04-12.04</a:t>
          </a:r>
        </a:p>
      </dsp:txBody>
      <dsp:txXfrm>
        <a:off x="3790354" y="1572074"/>
        <a:ext cx="1073003" cy="411283"/>
      </dsp:txXfrm>
    </dsp:sp>
    <dsp:sp modelId="{2FF6D530-A05B-4B85-B531-9544AB31CC70}">
      <dsp:nvSpPr>
        <dsp:cNvPr id="0" name=""/>
        <dsp:cNvSpPr/>
      </dsp:nvSpPr>
      <dsp:spPr>
        <a:xfrm>
          <a:off x="5224661" y="758340"/>
          <a:ext cx="1235920" cy="101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договора с клиентом на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smt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-монтаж</a:t>
          </a:r>
        </a:p>
      </dsp:txBody>
      <dsp:txXfrm>
        <a:off x="5248120" y="1000236"/>
        <a:ext cx="1189002" cy="754019"/>
      </dsp:txXfrm>
    </dsp:sp>
    <dsp:sp modelId="{B165DB93-980A-4EDB-80ED-D47C0884A7CE}">
      <dsp:nvSpPr>
        <dsp:cNvPr id="0" name=""/>
        <dsp:cNvSpPr/>
      </dsp:nvSpPr>
      <dsp:spPr>
        <a:xfrm flipH="1">
          <a:off x="5832764" y="11696"/>
          <a:ext cx="1974079" cy="1932322"/>
        </a:xfrm>
        <a:prstGeom prst="circularArrow">
          <a:avLst>
            <a:gd name="adj1" fmla="val 3787"/>
            <a:gd name="adj2" fmla="val 473188"/>
            <a:gd name="adj3" fmla="val 19351301"/>
            <a:gd name="adj4" fmla="val 12575511"/>
            <a:gd name="adj5" fmla="val 4419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2A628-7934-4464-8668-E8633EA387FA}">
      <dsp:nvSpPr>
        <dsp:cNvPr id="0" name=""/>
        <dsp:cNvSpPr/>
      </dsp:nvSpPr>
      <dsp:spPr>
        <a:xfrm>
          <a:off x="5499310" y="539902"/>
          <a:ext cx="1098595" cy="436875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01.04-05.04</a:t>
          </a:r>
        </a:p>
      </dsp:txBody>
      <dsp:txXfrm>
        <a:off x="5512106" y="552698"/>
        <a:ext cx="1073003" cy="411283"/>
      </dsp:txXfrm>
    </dsp:sp>
    <dsp:sp modelId="{EFD84BC9-8180-4317-BB5E-AA3F9F46CC6F}">
      <dsp:nvSpPr>
        <dsp:cNvPr id="0" name=""/>
        <dsp:cNvSpPr/>
      </dsp:nvSpPr>
      <dsp:spPr>
        <a:xfrm>
          <a:off x="6946413" y="758340"/>
          <a:ext cx="1550091" cy="101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клиентов для организации контрактной сборки изделий для сторонних заказчиков</a:t>
          </a:r>
        </a:p>
      </dsp:txBody>
      <dsp:txXfrm>
        <a:off x="6969872" y="781799"/>
        <a:ext cx="1503173" cy="754019"/>
      </dsp:txXfrm>
    </dsp:sp>
    <dsp:sp modelId="{CB0083DD-B0FC-4673-9EEC-AFE1656EA2C3}">
      <dsp:nvSpPr>
        <dsp:cNvPr id="0" name=""/>
        <dsp:cNvSpPr/>
      </dsp:nvSpPr>
      <dsp:spPr>
        <a:xfrm>
          <a:off x="7378147" y="1559278"/>
          <a:ext cx="1098595" cy="43687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01.02-31.03</a:t>
          </a:r>
        </a:p>
      </dsp:txBody>
      <dsp:txXfrm>
        <a:off x="7390943" y="1572074"/>
        <a:ext cx="1073003" cy="4112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9EBEB-82AB-417F-8582-A9B78B1D0B7C}">
      <dsp:nvSpPr>
        <dsp:cNvPr id="0" name=""/>
        <dsp:cNvSpPr/>
      </dsp:nvSpPr>
      <dsp:spPr>
        <a:xfrm>
          <a:off x="3614598" y="2893"/>
          <a:ext cx="5421897" cy="8879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бюджета на 10%. Подбор моделей установщика, имеющихся в наличии у поставщика на складе.</a:t>
          </a:r>
        </a:p>
      </dsp:txBody>
      <dsp:txXfrm>
        <a:off x="3614598" y="113885"/>
        <a:ext cx="5088922" cy="665950"/>
      </dsp:txXfrm>
    </dsp:sp>
    <dsp:sp modelId="{DCDADF03-D038-4249-8F3D-8C33D86DFEF2}">
      <dsp:nvSpPr>
        <dsp:cNvPr id="0" name=""/>
        <dsp:cNvSpPr/>
      </dsp:nvSpPr>
      <dsp:spPr>
        <a:xfrm>
          <a:off x="0" y="2893"/>
          <a:ext cx="3614598" cy="887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Риск превышения бюджета из–за валютных колебаний, влияющих на стоимость иностранного оборудования</a:t>
          </a:r>
        </a:p>
      </dsp:txBody>
      <dsp:txXfrm>
        <a:off x="43345" y="46238"/>
        <a:ext cx="3527908" cy="801244"/>
      </dsp:txXfrm>
    </dsp:sp>
    <dsp:sp modelId="{2D1F457D-D5CB-4B72-BC47-F82160413EC7}">
      <dsp:nvSpPr>
        <dsp:cNvPr id="0" name=""/>
        <dsp:cNvSpPr/>
      </dsp:nvSpPr>
      <dsp:spPr>
        <a:xfrm>
          <a:off x="3614598" y="979622"/>
          <a:ext cx="5421897" cy="8879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моделей установщиков с техническими параметрами, превышающими требуемые не менее, чем на 20% по запасу мощности.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реально работающих производственных предприятий с аналогичными моделями установщика.</a:t>
          </a:r>
        </a:p>
      </dsp:txBody>
      <dsp:txXfrm>
        <a:off x="3614598" y="1090614"/>
        <a:ext cx="5088922" cy="665950"/>
      </dsp:txXfrm>
    </dsp:sp>
    <dsp:sp modelId="{4E195F3F-4EAF-479D-815C-33400D9E5215}">
      <dsp:nvSpPr>
        <dsp:cNvPr id="0" name=""/>
        <dsp:cNvSpPr/>
      </dsp:nvSpPr>
      <dsp:spPr>
        <a:xfrm>
          <a:off x="0" y="979622"/>
          <a:ext cx="3614598" cy="887934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Риск несоответствия фактических технических параметров установщика заявленным может повлиять на производительность установщика и помешать выполнению целей сокращения цикла производства</a:t>
          </a:r>
        </a:p>
      </dsp:txBody>
      <dsp:txXfrm>
        <a:off x="43345" y="1022967"/>
        <a:ext cx="3527908" cy="801244"/>
      </dsp:txXfrm>
    </dsp:sp>
    <dsp:sp modelId="{0BE07FC3-6038-4584-8B1E-7E166B4D7846}">
      <dsp:nvSpPr>
        <dsp:cNvPr id="0" name=""/>
        <dsp:cNvSpPr/>
      </dsp:nvSpPr>
      <dsp:spPr>
        <a:xfrm>
          <a:off x="3614598" y="1956350"/>
          <a:ext cx="5421897" cy="8879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Заказ опытной партии печатных плат незначительно увеличивает сроки реализации проекта, но позволяет минимизировать потери от ошибок на всей партии.</a:t>
          </a:r>
        </a:p>
      </dsp:txBody>
      <dsp:txXfrm>
        <a:off x="3614598" y="2067342"/>
        <a:ext cx="5088922" cy="665950"/>
      </dsp:txXfrm>
    </dsp:sp>
    <dsp:sp modelId="{DADE1A7B-42F3-4DE6-8C97-54892C990F99}">
      <dsp:nvSpPr>
        <dsp:cNvPr id="0" name=""/>
        <dsp:cNvSpPr/>
      </dsp:nvSpPr>
      <dsp:spPr>
        <a:xfrm>
          <a:off x="0" y="1956350"/>
          <a:ext cx="3614598" cy="88793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Риск неправильной трассировки плат из–за отсутствия опыта инженеров может привести к увеличению сроков проекта и перерасходу денежных средств.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45" y="1999695"/>
        <a:ext cx="3527908" cy="801244"/>
      </dsp:txXfrm>
    </dsp:sp>
    <dsp:sp modelId="{C6892164-1B10-46CE-9270-26CB2BB7EA70}">
      <dsp:nvSpPr>
        <dsp:cNvPr id="0" name=""/>
        <dsp:cNvSpPr/>
      </dsp:nvSpPr>
      <dsp:spPr>
        <a:xfrm>
          <a:off x="3614598" y="2933078"/>
          <a:ext cx="5421897" cy="8879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требований предъявляемых к квалификации оператора установщика совместно с представителем поставщика оборудования. Обучение и аттестация кандидата с привлечением специалиста поставщика оборудования.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 процесса </a:t>
          </a:r>
          <a:r>
            <a:rPr lang="en-US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smt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–монтажа</a:t>
          </a:r>
        </a:p>
      </dsp:txBody>
      <dsp:txXfrm>
        <a:off x="3614598" y="3044070"/>
        <a:ext cx="5088922" cy="665950"/>
      </dsp:txXfrm>
    </dsp:sp>
    <dsp:sp modelId="{B57C5115-B3E6-4CC8-B0F5-C2B83C53E3E5}">
      <dsp:nvSpPr>
        <dsp:cNvPr id="0" name=""/>
        <dsp:cNvSpPr/>
      </dsp:nvSpPr>
      <dsp:spPr>
        <a:xfrm>
          <a:off x="0" y="2933078"/>
          <a:ext cx="3614598" cy="887934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Риск выбора неподходящей кандидатуры на должность оператора установщика ввиду ограничения выбора кандидатов из имеющихся в штате монтажников, может привести к некорректной работе всего участка поверхностного монтажа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45" y="2976423"/>
        <a:ext cx="3527908" cy="801244"/>
      </dsp:txXfrm>
    </dsp:sp>
    <dsp:sp modelId="{0B464704-5FDE-4F29-8B78-B7BCBE0EB730}">
      <dsp:nvSpPr>
        <dsp:cNvPr id="0" name=""/>
        <dsp:cNvSpPr/>
      </dsp:nvSpPr>
      <dsp:spPr>
        <a:xfrm>
          <a:off x="3615480" y="3909806"/>
          <a:ext cx="5416602" cy="10558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разъяснительной работы среди монтажников по демонстрации экономических выгод проекта  по размещению сторонних заказов на предприятии  НПО «Центр-Протон»,  в том числе компенсация выпадающих доходов от сборки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smd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полуфабрикатов за счёт увеличения количества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dip-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полуфабрикатов</a:t>
          </a:r>
        </a:p>
      </dsp:txBody>
      <dsp:txXfrm>
        <a:off x="3615480" y="4041787"/>
        <a:ext cx="5020658" cy="791889"/>
      </dsp:txXfrm>
    </dsp:sp>
    <dsp:sp modelId="{4824EA9E-1D46-4463-A296-2EB7486DBE95}">
      <dsp:nvSpPr>
        <dsp:cNvPr id="0" name=""/>
        <dsp:cNvSpPr/>
      </dsp:nvSpPr>
      <dsp:spPr>
        <a:xfrm>
          <a:off x="4412" y="3993764"/>
          <a:ext cx="3611068" cy="8879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Риск снижения мотивации монтажников из–за опасений сокращений в связи с покупкой установщика приведёт к увеличению сроков проекта</a:t>
          </a:r>
        </a:p>
      </dsp:txBody>
      <dsp:txXfrm>
        <a:off x="47757" y="4037109"/>
        <a:ext cx="3524378" cy="801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632D5-D504-4D9D-829F-445A4AF4ECAC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200" b="0" kern="120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rPr>
            <a:t>Пожарный мониторинг</a:t>
          </a:r>
          <a:endParaRPr lang="ru-RU" sz="2200" b="0" kern="1200" dirty="0"/>
        </a:p>
      </dsp:txBody>
      <dsp:txXfrm>
        <a:off x="2153920" y="477519"/>
        <a:ext cx="1788160" cy="1097280"/>
      </dsp:txXfrm>
    </dsp:sp>
    <dsp:sp modelId="{517E3BC4-6A48-44B4-991F-477612D60144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200" b="0" kern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rPr>
            <a:t>Охрана</a:t>
          </a:r>
          <a:endParaRPr lang="ru-RU" sz="2200" b="0" kern="1200" dirty="0"/>
        </a:p>
      </dsp:txBody>
      <dsp:txXfrm>
        <a:off x="3454400" y="2204720"/>
        <a:ext cx="1463040" cy="1341120"/>
      </dsp:txXfrm>
    </dsp:sp>
    <dsp:sp modelId="{3FC545A4-4263-42D3-B647-63B37E3CB623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200" b="0" kern="120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rPr>
            <a:t>Система оповещения</a:t>
          </a:r>
          <a:endParaRPr lang="ru-RU" sz="2200" b="0" kern="1200" dirty="0"/>
        </a:p>
      </dsp:txBody>
      <dsp:txXfrm>
        <a:off x="1178560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E2E56-FEA2-49E8-9905-F44A48F2C80F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E86B3-4CA6-4E06-A49F-9A195BE5D2C7}">
      <dsp:nvSpPr>
        <dsp:cNvPr id="0" name=""/>
        <dsp:cNvSpPr/>
      </dsp:nvSpPr>
      <dsp:spPr>
        <a:xfrm>
          <a:off x="0" y="0"/>
          <a:ext cx="1385732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Цель</a:t>
          </a:r>
        </a:p>
      </dsp:txBody>
      <dsp:txXfrm>
        <a:off x="0" y="0"/>
        <a:ext cx="1385732" cy="1296144"/>
      </dsp:txXfrm>
    </dsp:sp>
    <dsp:sp modelId="{33241300-E6E4-4209-A008-7A5B7F1FE752}">
      <dsp:nvSpPr>
        <dsp:cNvPr id="0" name=""/>
        <dsp:cNvSpPr/>
      </dsp:nvSpPr>
      <dsp:spPr>
        <a:xfrm>
          <a:off x="1489661" y="58858"/>
          <a:ext cx="6997706" cy="1177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разработка рекомендаций и практических предложений по реализации реинжиниринга процессов подготовки производства инновационной продукции в ООО НПО «Центр-Протон» в рамках проведения анализа имеющихся производственных процессов НПО "Центр-Протон" с целью сокращения длительности производственного цикла предприятия</a:t>
          </a:r>
        </a:p>
      </dsp:txBody>
      <dsp:txXfrm>
        <a:off x="1489661" y="58858"/>
        <a:ext cx="6997706" cy="1177162"/>
      </dsp:txXfrm>
    </dsp:sp>
    <dsp:sp modelId="{136722B9-DB52-455A-BAED-51241E0C7B6F}">
      <dsp:nvSpPr>
        <dsp:cNvPr id="0" name=""/>
        <dsp:cNvSpPr/>
      </dsp:nvSpPr>
      <dsp:spPr>
        <a:xfrm>
          <a:off x="1385732" y="1236020"/>
          <a:ext cx="554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E2E56-FEA2-49E8-9905-F44A48F2C80F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E86B3-4CA6-4E06-A49F-9A195BE5D2C7}">
      <dsp:nvSpPr>
        <dsp:cNvPr id="0" name=""/>
        <dsp:cNvSpPr/>
      </dsp:nvSpPr>
      <dsp:spPr>
        <a:xfrm>
          <a:off x="0" y="0"/>
          <a:ext cx="1382412" cy="374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Задачи</a:t>
          </a:r>
        </a:p>
      </dsp:txBody>
      <dsp:txXfrm>
        <a:off x="0" y="0"/>
        <a:ext cx="1382412" cy="3744416"/>
      </dsp:txXfrm>
    </dsp:sp>
    <dsp:sp modelId="{33241300-E6E4-4209-A008-7A5B7F1FE752}">
      <dsp:nvSpPr>
        <dsp:cNvPr id="0" name=""/>
        <dsp:cNvSpPr/>
      </dsp:nvSpPr>
      <dsp:spPr>
        <a:xfrm>
          <a:off x="1486093" y="38669"/>
          <a:ext cx="6980945" cy="53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дать общую организационно-экономическую характеристику и провести анализ внешней и внутренней среды НПО "Центр-Протон"</a:t>
          </a:r>
        </a:p>
      </dsp:txBody>
      <dsp:txXfrm>
        <a:off x="1486093" y="38669"/>
        <a:ext cx="6980945" cy="538220"/>
      </dsp:txXfrm>
    </dsp:sp>
    <dsp:sp modelId="{136722B9-DB52-455A-BAED-51241E0C7B6F}">
      <dsp:nvSpPr>
        <dsp:cNvPr id="0" name=""/>
        <dsp:cNvSpPr/>
      </dsp:nvSpPr>
      <dsp:spPr>
        <a:xfrm>
          <a:off x="1382412" y="576889"/>
          <a:ext cx="5529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B547D-D26A-4793-AF6B-885E1495DF12}">
      <dsp:nvSpPr>
        <dsp:cNvPr id="0" name=""/>
        <dsp:cNvSpPr/>
      </dsp:nvSpPr>
      <dsp:spPr>
        <a:xfrm>
          <a:off x="1486093" y="615558"/>
          <a:ext cx="6974651" cy="77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уточнить сущность и содержание концепции реинжиниринга производственных процессов в рамках системы совершенствования организации производства НПО "Центр-Протон"</a:t>
          </a:r>
        </a:p>
      </dsp:txBody>
      <dsp:txXfrm>
        <a:off x="1486093" y="615558"/>
        <a:ext cx="6974651" cy="773382"/>
      </dsp:txXfrm>
    </dsp:sp>
    <dsp:sp modelId="{85563DE3-1544-41E7-954C-7688A6D042FD}">
      <dsp:nvSpPr>
        <dsp:cNvPr id="0" name=""/>
        <dsp:cNvSpPr/>
      </dsp:nvSpPr>
      <dsp:spPr>
        <a:xfrm>
          <a:off x="1382412" y="1388941"/>
          <a:ext cx="5529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3FFB0-DF84-42C5-975C-EB8758D96CC0}">
      <dsp:nvSpPr>
        <dsp:cNvPr id="0" name=""/>
        <dsp:cNvSpPr/>
      </dsp:nvSpPr>
      <dsp:spPr>
        <a:xfrm>
          <a:off x="1486093" y="1427610"/>
          <a:ext cx="6967272" cy="77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выбрать приоритетный производственный процесс для реинжиниринга и разработать календарный план проекта реинжиниринга процессов подготовки производства инновационной продукции в ООО НПО «Центр-Протон»</a:t>
          </a:r>
        </a:p>
      </dsp:txBody>
      <dsp:txXfrm>
        <a:off x="1486093" y="1427610"/>
        <a:ext cx="6967272" cy="773382"/>
      </dsp:txXfrm>
    </dsp:sp>
    <dsp:sp modelId="{EDE346A3-B6CC-44D6-B25F-09EDFECAB286}">
      <dsp:nvSpPr>
        <dsp:cNvPr id="0" name=""/>
        <dsp:cNvSpPr/>
      </dsp:nvSpPr>
      <dsp:spPr>
        <a:xfrm>
          <a:off x="1382412" y="2200993"/>
          <a:ext cx="5529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2D43C-8BAA-4326-BD34-0746FF8B4700}">
      <dsp:nvSpPr>
        <dsp:cNvPr id="0" name=""/>
        <dsp:cNvSpPr/>
      </dsp:nvSpPr>
      <dsp:spPr>
        <a:xfrm>
          <a:off x="1486093" y="2239662"/>
          <a:ext cx="6974651" cy="6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проанализировать риски проекта реинжиниринга процессов подготовки производства инновационной продукции в ООО НПО «Центр-Протон»</a:t>
          </a:r>
        </a:p>
      </dsp:txBody>
      <dsp:txXfrm>
        <a:off x="1486093" y="2239662"/>
        <a:ext cx="6974651" cy="652379"/>
      </dsp:txXfrm>
    </dsp:sp>
    <dsp:sp modelId="{2E1D8F88-1023-4E36-94F6-143AF843F117}">
      <dsp:nvSpPr>
        <dsp:cNvPr id="0" name=""/>
        <dsp:cNvSpPr/>
      </dsp:nvSpPr>
      <dsp:spPr>
        <a:xfrm>
          <a:off x="1382412" y="2892041"/>
          <a:ext cx="5529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6EDA6-A12E-4C56-8B95-179CA60AB905}">
      <dsp:nvSpPr>
        <dsp:cNvPr id="0" name=""/>
        <dsp:cNvSpPr/>
      </dsp:nvSpPr>
      <dsp:spPr>
        <a:xfrm>
          <a:off x="1486093" y="2930710"/>
          <a:ext cx="7006339" cy="77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разработать финансовый план проекта реинжиниринга процессов подготовки производства инновационной продукции в ООО НПО «Центр-Протон» и провести  оценку его экономической эффективности</a:t>
          </a:r>
        </a:p>
      </dsp:txBody>
      <dsp:txXfrm>
        <a:off x="1486093" y="2930710"/>
        <a:ext cx="7006339" cy="773382"/>
      </dsp:txXfrm>
    </dsp:sp>
    <dsp:sp modelId="{A31641F4-7282-4D96-A2E2-888A45F6327D}">
      <dsp:nvSpPr>
        <dsp:cNvPr id="0" name=""/>
        <dsp:cNvSpPr/>
      </dsp:nvSpPr>
      <dsp:spPr>
        <a:xfrm>
          <a:off x="1382412" y="3704093"/>
          <a:ext cx="5529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E2E56-FEA2-49E8-9905-F44A48F2C80F}">
      <dsp:nvSpPr>
        <dsp:cNvPr id="0" name=""/>
        <dsp:cNvSpPr/>
      </dsp:nvSpPr>
      <dsp:spPr>
        <a:xfrm>
          <a:off x="0" y="0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E86B3-4CA6-4E06-A49F-9A195BE5D2C7}">
      <dsp:nvSpPr>
        <dsp:cNvPr id="0" name=""/>
        <dsp:cNvSpPr/>
      </dsp:nvSpPr>
      <dsp:spPr>
        <a:xfrm>
          <a:off x="0" y="0"/>
          <a:ext cx="1994298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70C0"/>
              </a:solidFill>
            </a:rPr>
            <a:t>Предмет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70C0"/>
            </a:solidFill>
          </a:endParaRPr>
        </a:p>
      </dsp:txBody>
      <dsp:txXfrm>
        <a:off x="0" y="0"/>
        <a:ext cx="1994298" cy="1296144"/>
      </dsp:txXfrm>
    </dsp:sp>
    <dsp:sp modelId="{33241300-E6E4-4209-A008-7A5B7F1FE752}">
      <dsp:nvSpPr>
        <dsp:cNvPr id="0" name=""/>
        <dsp:cNvSpPr/>
      </dsp:nvSpPr>
      <dsp:spPr>
        <a:xfrm>
          <a:off x="2087886" y="58858"/>
          <a:ext cx="5756094" cy="1177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производственные процессы на предприятии</a:t>
          </a:r>
        </a:p>
      </dsp:txBody>
      <dsp:txXfrm>
        <a:off x="2087886" y="58858"/>
        <a:ext cx="5756094" cy="1177162"/>
      </dsp:txXfrm>
    </dsp:sp>
    <dsp:sp modelId="{136722B9-DB52-455A-BAED-51241E0C7B6F}">
      <dsp:nvSpPr>
        <dsp:cNvPr id="0" name=""/>
        <dsp:cNvSpPr/>
      </dsp:nvSpPr>
      <dsp:spPr>
        <a:xfrm>
          <a:off x="1994298" y="1236020"/>
          <a:ext cx="4991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E2E56-FEA2-49E8-9905-F44A48F2C80F}">
      <dsp:nvSpPr>
        <dsp:cNvPr id="0" name=""/>
        <dsp:cNvSpPr/>
      </dsp:nvSpPr>
      <dsp:spPr>
        <a:xfrm>
          <a:off x="0" y="0"/>
          <a:ext cx="784887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E86B3-4CA6-4E06-A49F-9A195BE5D2C7}">
      <dsp:nvSpPr>
        <dsp:cNvPr id="0" name=""/>
        <dsp:cNvSpPr/>
      </dsp:nvSpPr>
      <dsp:spPr>
        <a:xfrm>
          <a:off x="0" y="0"/>
          <a:ext cx="2022079" cy="1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9933FF"/>
              </a:solidFill>
            </a:rPr>
            <a:t>Объект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9933FF"/>
            </a:solidFill>
          </a:endParaRPr>
        </a:p>
      </dsp:txBody>
      <dsp:txXfrm>
        <a:off x="0" y="0"/>
        <a:ext cx="2022079" cy="1944216"/>
      </dsp:txXfrm>
    </dsp:sp>
    <dsp:sp modelId="{33241300-E6E4-4209-A008-7A5B7F1FE752}">
      <dsp:nvSpPr>
        <dsp:cNvPr id="0" name=""/>
        <dsp:cNvSpPr/>
      </dsp:nvSpPr>
      <dsp:spPr>
        <a:xfrm>
          <a:off x="2112678" y="97210"/>
          <a:ext cx="5731406" cy="160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челябинское производственное предприятие в сфере охранно-пожарного оборудования НПО "Центр-Протон"</a:t>
          </a:r>
        </a:p>
      </dsp:txBody>
      <dsp:txXfrm>
        <a:off x="2112678" y="97210"/>
        <a:ext cx="5731406" cy="1605397"/>
      </dsp:txXfrm>
    </dsp:sp>
    <dsp:sp modelId="{136722B9-DB52-455A-BAED-51241E0C7B6F}">
      <dsp:nvSpPr>
        <dsp:cNvPr id="0" name=""/>
        <dsp:cNvSpPr/>
      </dsp:nvSpPr>
      <dsp:spPr>
        <a:xfrm>
          <a:off x="2022079" y="1702608"/>
          <a:ext cx="483196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3E2D-0279-4E23-9697-7DE94E3DDCB0}">
      <dsp:nvSpPr>
        <dsp:cNvPr id="0" name=""/>
        <dsp:cNvSpPr/>
      </dsp:nvSpPr>
      <dsp:spPr>
        <a:xfrm>
          <a:off x="72016" y="232"/>
          <a:ext cx="5948137" cy="149751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длительный производственный цикл, связанный с большой долей ручного труда в производственных процессах, по сравнению с конкурентами, приводит к невыполнению в срок контрактных обязательств</a:t>
          </a:r>
          <a:endParaRPr lang="ru-RU" sz="1800" kern="1200" dirty="0"/>
        </a:p>
      </dsp:txBody>
      <dsp:txXfrm>
        <a:off x="820774" y="232"/>
        <a:ext cx="4450621" cy="1497516"/>
      </dsp:txXfrm>
    </dsp:sp>
    <dsp:sp modelId="{00F9BB12-2DD6-4E09-A0D0-42EE4885DC2C}">
      <dsp:nvSpPr>
        <dsp:cNvPr id="0" name=""/>
        <dsp:cNvSpPr/>
      </dsp:nvSpPr>
      <dsp:spPr>
        <a:xfrm>
          <a:off x="5533461" y="127521"/>
          <a:ext cx="3107347" cy="124293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производственных процессов и уменьшение доли ручного труда</a:t>
          </a:r>
          <a:endParaRPr lang="ru-RU" sz="1800" kern="1200" dirty="0"/>
        </a:p>
      </dsp:txBody>
      <dsp:txXfrm>
        <a:off x="6154931" y="127521"/>
        <a:ext cx="1864408" cy="1242939"/>
      </dsp:txXfrm>
    </dsp:sp>
    <dsp:sp modelId="{78578D72-127F-4C81-BE5B-0292E2A2825E}">
      <dsp:nvSpPr>
        <dsp:cNvPr id="0" name=""/>
        <dsp:cNvSpPr/>
      </dsp:nvSpPr>
      <dsp:spPr>
        <a:xfrm>
          <a:off x="72016" y="1707401"/>
          <a:ext cx="5948137" cy="1497516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значительных финансовых вложений в запасы полуфабрикатов в незавершённом производстве из-за неэффективной схемы аутсорсинга по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SMT-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монтажу при единовременном заказе  квартального объема производства</a:t>
          </a:r>
          <a:endParaRPr lang="ru-RU" sz="1800" kern="1200" dirty="0"/>
        </a:p>
      </dsp:txBody>
      <dsp:txXfrm>
        <a:off x="820774" y="1707401"/>
        <a:ext cx="4450621" cy="1497516"/>
      </dsp:txXfrm>
    </dsp:sp>
    <dsp:sp modelId="{6C46B74B-5CC9-4E1A-97BA-08CE6665975F}">
      <dsp:nvSpPr>
        <dsp:cNvPr id="0" name=""/>
        <dsp:cNvSpPr/>
      </dsp:nvSpPr>
      <dsp:spPr>
        <a:xfrm>
          <a:off x="5533461" y="1834690"/>
          <a:ext cx="3107347" cy="1242939"/>
        </a:xfrm>
        <a:prstGeom prst="chevron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Отказ от услуг сторонних организаций по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SMT-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монтажу</a:t>
          </a:r>
          <a:endParaRPr lang="ru-RU" sz="1800" kern="1200" dirty="0"/>
        </a:p>
      </dsp:txBody>
      <dsp:txXfrm>
        <a:off x="6154931" y="1834690"/>
        <a:ext cx="1864408" cy="1242939"/>
      </dsp:txXfrm>
    </dsp:sp>
    <dsp:sp modelId="{00F303FB-7246-4A72-B53F-AEF5AD2CA6EC}">
      <dsp:nvSpPr>
        <dsp:cNvPr id="0" name=""/>
        <dsp:cNvSpPr/>
      </dsp:nvSpPr>
      <dsp:spPr>
        <a:xfrm>
          <a:off x="72016" y="3414570"/>
          <a:ext cx="5948137" cy="1497516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Удорожание производства за счёт высокого банковского кредита в связи с недостатком собственных оборотных средств</a:t>
          </a:r>
          <a:endParaRPr lang="ru-RU" sz="1800" kern="1200" dirty="0"/>
        </a:p>
      </dsp:txBody>
      <dsp:txXfrm>
        <a:off x="820774" y="3414570"/>
        <a:ext cx="4450621" cy="1497516"/>
      </dsp:txXfrm>
    </dsp:sp>
    <dsp:sp modelId="{2F153266-6E97-4AFD-842C-2A047517DDE5}">
      <dsp:nvSpPr>
        <dsp:cNvPr id="0" name=""/>
        <dsp:cNvSpPr/>
      </dsp:nvSpPr>
      <dsp:spPr>
        <a:xfrm>
          <a:off x="5533461" y="3541859"/>
          <a:ext cx="3107347" cy="1242939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Согласование с заказчиком авансирования контракта</a:t>
          </a:r>
        </a:p>
      </dsp:txBody>
      <dsp:txXfrm>
        <a:off x="6154931" y="3541859"/>
        <a:ext cx="1864408" cy="1242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0A348-AA09-49F9-995F-B39686FBDCD5}">
      <dsp:nvSpPr>
        <dsp:cNvPr id="0" name=""/>
        <dsp:cNvSpPr/>
      </dsp:nvSpPr>
      <dsp:spPr>
        <a:xfrm>
          <a:off x="-4739424" y="-726465"/>
          <a:ext cx="5645170" cy="5645170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1004B-BA5A-4E83-BC35-A6676ECD33B4}">
      <dsp:nvSpPr>
        <dsp:cNvPr id="0" name=""/>
        <dsp:cNvSpPr/>
      </dsp:nvSpPr>
      <dsp:spPr>
        <a:xfrm>
          <a:off x="582523" y="419224"/>
          <a:ext cx="7281144" cy="8384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551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Высокотехнологичная продукция, соответствующая всем требованиям заказчика</a:t>
          </a:r>
        </a:p>
      </dsp:txBody>
      <dsp:txXfrm>
        <a:off x="582523" y="419224"/>
        <a:ext cx="7281144" cy="838448"/>
      </dsp:txXfrm>
    </dsp:sp>
    <dsp:sp modelId="{4C5DE2A3-AC94-4B03-9596-C9AB99919C1C}">
      <dsp:nvSpPr>
        <dsp:cNvPr id="0" name=""/>
        <dsp:cNvSpPr/>
      </dsp:nvSpPr>
      <dsp:spPr>
        <a:xfrm>
          <a:off x="58493" y="314418"/>
          <a:ext cx="1048060" cy="10480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6CD4EB-03F2-4371-99CE-36780F014ECB}">
      <dsp:nvSpPr>
        <dsp:cNvPr id="0" name=""/>
        <dsp:cNvSpPr/>
      </dsp:nvSpPr>
      <dsp:spPr>
        <a:xfrm>
          <a:off x="887299" y="1676896"/>
          <a:ext cx="6976368" cy="838448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551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Автоматизированное производство, адаптированное для выпуска большой партии продукции в сжатые сроки</a:t>
          </a:r>
        </a:p>
      </dsp:txBody>
      <dsp:txXfrm>
        <a:off x="887299" y="1676896"/>
        <a:ext cx="6976368" cy="838448"/>
      </dsp:txXfrm>
    </dsp:sp>
    <dsp:sp modelId="{36E0FF53-EF89-424E-BEF0-5EDA4042444F}">
      <dsp:nvSpPr>
        <dsp:cNvPr id="0" name=""/>
        <dsp:cNvSpPr/>
      </dsp:nvSpPr>
      <dsp:spPr>
        <a:xfrm>
          <a:off x="363269" y="1572090"/>
          <a:ext cx="1048060" cy="10480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9F5074-E1E8-4568-A4F4-8238CEB4BE31}">
      <dsp:nvSpPr>
        <dsp:cNvPr id="0" name=""/>
        <dsp:cNvSpPr/>
      </dsp:nvSpPr>
      <dsp:spPr>
        <a:xfrm>
          <a:off x="582523" y="2934568"/>
          <a:ext cx="7281144" cy="83844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551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Наличие необходимого количества инженеров и программистов, обладающих соответствующей квалификацией</a:t>
          </a:r>
        </a:p>
      </dsp:txBody>
      <dsp:txXfrm>
        <a:off x="582523" y="2934568"/>
        <a:ext cx="7281144" cy="838448"/>
      </dsp:txXfrm>
    </dsp:sp>
    <dsp:sp modelId="{2D882E95-1B0C-46CE-9BAF-931423ABAECE}">
      <dsp:nvSpPr>
        <dsp:cNvPr id="0" name=""/>
        <dsp:cNvSpPr/>
      </dsp:nvSpPr>
      <dsp:spPr>
        <a:xfrm>
          <a:off x="58493" y="2829762"/>
          <a:ext cx="1048060" cy="10480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461D1-AE83-49A4-AAEA-B9EA2876FADB}">
      <dsp:nvSpPr>
        <dsp:cNvPr id="0" name=""/>
        <dsp:cNvSpPr/>
      </dsp:nvSpPr>
      <dsp:spPr>
        <a:xfrm>
          <a:off x="216035" y="0"/>
          <a:ext cx="8280896" cy="44644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B4B2BA-CC91-491B-8CA6-F295BC8175CE}">
      <dsp:nvSpPr>
        <dsp:cNvPr id="0" name=""/>
        <dsp:cNvSpPr/>
      </dsp:nvSpPr>
      <dsp:spPr>
        <a:xfrm>
          <a:off x="391142" y="1215959"/>
          <a:ext cx="1924312" cy="20964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среднего производственного цикла изготовления заказанной продукции с </a:t>
          </a:r>
          <a:r>
            <a:rPr lang="ru-RU" sz="1200" kern="1200" dirty="0"/>
            <a:t>67 рабочих смен до значения, не превышающего 30 не позднее 8 месяцев после начала проекта</a:t>
          </a:r>
        </a:p>
      </dsp:txBody>
      <dsp:txXfrm>
        <a:off x="485079" y="1309896"/>
        <a:ext cx="1736438" cy="1908528"/>
      </dsp:txXfrm>
    </dsp:sp>
    <dsp:sp modelId="{C7C6C1D9-AB35-4676-AA79-58403017CA16}">
      <dsp:nvSpPr>
        <dsp:cNvPr id="0" name=""/>
        <dsp:cNvSpPr/>
      </dsp:nvSpPr>
      <dsp:spPr>
        <a:xfrm>
          <a:off x="2520288" y="1215959"/>
          <a:ext cx="1915805" cy="209640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Уменьшение складских запасов комплектующих и полуфабрикатов не менее, чем на  10%  по сравнению с аналогичным показателем прошлого периода за счёт отказа от страхового буфера и минимизации технологических запасов</a:t>
          </a:r>
          <a:endParaRPr lang="ru-RU" sz="1200" kern="1200" dirty="0"/>
        </a:p>
      </dsp:txBody>
      <dsp:txXfrm>
        <a:off x="2613810" y="1309481"/>
        <a:ext cx="1728761" cy="1909358"/>
      </dsp:txXfrm>
    </dsp:sp>
    <dsp:sp modelId="{8563F7DD-8F51-4587-9C92-F4ACFDDDE379}">
      <dsp:nvSpPr>
        <dsp:cNvPr id="0" name=""/>
        <dsp:cNvSpPr/>
      </dsp:nvSpPr>
      <dsp:spPr>
        <a:xfrm>
          <a:off x="4536497" y="1215959"/>
          <a:ext cx="1397383" cy="209640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Установщика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SMD-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компонентов</a:t>
          </a:r>
          <a:endParaRPr lang="ru-RU" sz="1200" kern="1200" dirty="0"/>
        </a:p>
      </dsp:txBody>
      <dsp:txXfrm>
        <a:off x="4604712" y="1284174"/>
        <a:ext cx="1260953" cy="1959972"/>
      </dsp:txXfrm>
    </dsp:sp>
    <dsp:sp modelId="{32E121FE-1CEB-4B5F-820B-1A9BB5B50A5F}">
      <dsp:nvSpPr>
        <dsp:cNvPr id="0" name=""/>
        <dsp:cNvSpPr/>
      </dsp:nvSpPr>
      <dsp:spPr>
        <a:xfrm>
          <a:off x="6048667" y="2124957"/>
          <a:ext cx="1464869" cy="146939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Привлечение сторонних заказов на </a:t>
          </a:r>
          <a:r>
            <a:rPr lang="en-US" sz="1200" kern="1200" dirty="0" err="1"/>
            <a:t>smt</a:t>
          </a:r>
          <a:r>
            <a:rPr lang="en-US" sz="1200" kern="1200" dirty="0"/>
            <a:t>-</a:t>
          </a:r>
          <a:r>
            <a:rPr lang="ru-RU" sz="1200" kern="1200" dirty="0"/>
            <a:t>монтаж не менее, чем на 100000 рублей в месяц</a:t>
          </a:r>
        </a:p>
      </dsp:txBody>
      <dsp:txXfrm>
        <a:off x="6120176" y="2196466"/>
        <a:ext cx="1321851" cy="1326372"/>
      </dsp:txXfrm>
    </dsp:sp>
    <dsp:sp modelId="{24D1AB26-5435-4628-B030-34167BA4F607}">
      <dsp:nvSpPr>
        <dsp:cNvPr id="0" name=""/>
        <dsp:cNvSpPr/>
      </dsp:nvSpPr>
      <dsp:spPr>
        <a:xfrm>
          <a:off x="6048682" y="904801"/>
          <a:ext cx="1464869" cy="11529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Увеличение производительности труда не менее, чем в 2 раза</a:t>
          </a:r>
        </a:p>
      </dsp:txBody>
      <dsp:txXfrm>
        <a:off x="6104965" y="961084"/>
        <a:ext cx="1352303" cy="104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4" cy="4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defTabSz="91265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15" y="0"/>
            <a:ext cx="2945294" cy="4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algn="r" defTabSz="91265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11"/>
            <a:ext cx="2945294" cy="4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defTabSz="91265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15" y="9429611"/>
            <a:ext cx="2945294" cy="4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algn="r" defTabSz="911085" eaLnBrk="1" hangingPunct="1">
              <a:defRPr sz="1200"/>
            </a:lvl1pPr>
          </a:lstStyle>
          <a:p>
            <a:fld id="{71D8FD5C-4FB6-4D75-92AE-04E6702B2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39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294" cy="4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222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15" y="1"/>
            <a:ext cx="2945294" cy="4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222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5" y="4715593"/>
            <a:ext cx="5437827" cy="446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86"/>
            <a:ext cx="2945294" cy="4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222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15" y="9431186"/>
            <a:ext cx="2945294" cy="4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222" eaLnBrk="1" hangingPunct="1">
              <a:defRPr sz="1200"/>
            </a:lvl1pPr>
          </a:lstStyle>
          <a:p>
            <a:fld id="{443D3F9F-12CF-406B-9B8A-FBC027155B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051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Основные направления деятельности НПО «Центр-Протон»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Разработка и производство: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радиосистем передачи извещений охранно-пожарной сигнализации «Протон»;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 передачи извещений по сотовым каналам связи GSM/GPRS, локальным сетям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Ethernet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антенно-фидерных устройств.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57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4 000 000 руб.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(лизинг) – 3 000 000 руб.;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(основные средства предприятия). – 1 000 000 руб.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монтажа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Автоматический установщик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SMD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-компонентов, модель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600 </a:t>
            </a:r>
          </a:p>
          <a:p>
            <a:pPr marL="171450" marR="0" lvl="0" indent="-17145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Инспекционный конвейер, модель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KAYO-IC06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Полуавтоматический настольный принтер для трафаретной печати, модель STP-550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Человеческие: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проектной группы + оператор установщика.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74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Наша специализация — разработка и производство системы передачи извещений «Протон» для охранного и пожарного мониторинга, а также для оповещения населения о ЧС.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Нашими клиентами являются: вневедомственна</a:t>
            </a:r>
            <a:r>
              <a:rPr lang="ru-RU" altLang="ru-RU" baseline="0" dirty="0"/>
              <a:t>я охрана </a:t>
            </a:r>
            <a:r>
              <a:rPr lang="ru-RU" altLang="ru-RU" baseline="0" dirty="0" err="1"/>
              <a:t>Росгвардии</a:t>
            </a:r>
            <a:r>
              <a:rPr lang="ru-RU" altLang="ru-RU" baseline="0" dirty="0"/>
              <a:t>, частные охранные предприятия, пожарные части, мониторинговые центры.</a:t>
            </a: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Т.е. оборудование можно установить на любом объекте: школа, офис, гараж, квартира, под  нужные задачи: охрана, пожарный мониторинг, контроль температуры, контроль утечки воды и др.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Компания подберет удобный, оптимальный, выгодный способ передачи извещений.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Цель проекта: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производства и как следствие,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времени на обработку заказов клиентов, увеличение оборота выпускаемой и продаваемой продукции, что напрямую отражается на платежеспособности и других финансовых показателей предприятия. </a:t>
            </a:r>
            <a:endParaRPr lang="ru-RU" alt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52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Исходная ситуация: НПО "Центр-Протон" ежегодно участвует в тендерах государственных заказчиков на право поставки охранно-пожарного оборудования. Тендеры проходят в сжатые сроки, за нарушение сроков поставки в государственном контракте предусмотрены штрафные санкции. Производственный участок "Центр-Протон" не обладает достаточным количеством работников, необходимых для выпуска полугодового объема продукции в течение двух месяцев своими силами. Поэтому на период тендера приходилось обращаться к подрядчикам по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smt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-монтажу, заранее согласовывая окна в их производственном плане. В период пандемии основной подрядчик по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smt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-монтажу перешел на производство медицинского оборудования, откладывая более мелкие заказы, такие как наш, в последнюю очередь. В связи с этим время ожидания заказа суммарно с временем производства стало достигать 2.5 месяцев. Кроме того, удлинились сроки поставки комплектующих, что в совокупности привело к тому, что суммарное расчетное время выполнения заказа превышало временные рамки, заданные контрактом.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81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1200" dirty="0"/>
              <a:t>Сокращение среднего производственного цикла изготовления заказанной продукции со 120 рабочих часов до 64 часов.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1200" dirty="0"/>
              <a:t>Уменьшение складских запасов комплектующих и полуфабрикатов на 20%.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1200" dirty="0"/>
              <a:t>Обновление основных средств предприятия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1200" dirty="0"/>
              <a:t>Привлечение сторонних заказов на </a:t>
            </a:r>
            <a:r>
              <a:rPr lang="en-US" sz="1200" dirty="0" err="1"/>
              <a:t>smt</a:t>
            </a:r>
            <a:r>
              <a:rPr lang="en-US" sz="1200" dirty="0"/>
              <a:t>-</a:t>
            </a:r>
            <a:r>
              <a:rPr lang="ru-RU" sz="1200" dirty="0"/>
              <a:t>монтаж не менее, чем на 100000 рублей в месяц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74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 анализе производственного процесса можно отметить, что все этапы последовательны, т.е. каждый следующий начинается после завершения предыдущего. Таким образом суммарное время с момента заказа комплектующих до сдачи готовой продукции на склад составляло 648 часов. Если перевести это в дни получается 81 смена.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Самым длительным этапом является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SMT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-монтаж силами подрядчика - 320 часов. Само производство у подрядчика занимает около трёх недель, всё остальное время - ожидание очереди из других заказов.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Кроме того можно выделить потери во времени на транспортировку деталей в другой город до склада подрядчика и возврат готовых полуфабрикатов обратно на склад НПО "Центр-Протон".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целью синхронизации поточного производства в проекте предлагается разбить непрерывный производственный цикл по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smt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-монтажу на 24 часовые интервалы, что позволит обеспечить непрерывность работы других подразделений. Меньше интервал делать считаю нецелесообразным, поскольку этот объем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smd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-полуфабрикатов соответствует суточной выработке участка по изготовлению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dip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77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текущем расположении на 2-х сторонах увеличивается затраты и время на подготовку и монтаж, т.к. изделие дважды проходит стадию монтажа,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 него дважды пишутся программы на оборудование, дважды происходит его переналадка, изготавливается два трафарета, Кроме того, значительно возрастает время проверки печатной платы специалистом ОТК, а значит и её стоимость.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33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Ермилов И.С.</a:t>
            </a:r>
          </a:p>
          <a:p>
            <a:pPr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технического директора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Магалаев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С.Б.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производственного отдела – Фомин В.Э.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участка поверхностного монтажа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Покасов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директор – Власов Ю.В.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коммерческого отдела – Мохначёв А.А.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группы снабжения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00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создании </a:t>
            </a:r>
            <a:r>
              <a:rPr lang="ru-RU" dirty="0" err="1"/>
              <a:t>иерархиской</a:t>
            </a:r>
            <a:r>
              <a:rPr lang="ru-RU" dirty="0"/>
              <a:t> структуры работ был использован смешанный подход: первый уровень - продуктовый подход, второй уровень - подход по жизненному циклу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 работы укрупнённо можно разбить на блоки первого уровня: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-Строительные работы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-Конструкторские работы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-Логистика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-Производство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-Персонал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 в дальнейшем расписать работы по жизненному циклу.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3F9F-12CF-406B-9B8A-FBC027155B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24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87669"/>
            <a:ext cx="85725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3" name="Picture 3" descr="W:\Документы\Образовательный ресурс\4 Хранилище\Логотипы\Логотип колледжа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14282" y="134242"/>
            <a:ext cx="1143008" cy="8658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1500166" y="169111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white"/>
                </a:solidFill>
                <a:latin typeface="Constantia"/>
              </a:rPr>
              <a:t>ТЕХНОЛОГИЧЕСКИЙ КОЛЛЕДЖ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white"/>
                </a:solidFill>
                <a:latin typeface="Constantia"/>
              </a:rPr>
              <a:t>ФГБОУ ВПО «ЮУрГУ» (</a:t>
            </a:r>
            <a:r>
              <a:rPr lang="ru-RU" sz="2000" b="1" dirty="0" err="1">
                <a:solidFill>
                  <a:prstClr val="white"/>
                </a:solidFill>
                <a:latin typeface="Constantia"/>
              </a:rPr>
              <a:t>НИУ</a:t>
            </a:r>
            <a:r>
              <a:rPr lang="ru-RU" sz="2000" b="1" dirty="0">
                <a:solidFill>
                  <a:prstClr val="white"/>
                </a:solidFill>
                <a:latin typeface="Constantia"/>
              </a:rPr>
              <a:t>)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85720" y="6335933"/>
            <a:ext cx="1002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F497D"/>
                </a:solidFill>
                <a:latin typeface="Constantia"/>
              </a:rPr>
              <a:t>02.02.2017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929058" y="6286520"/>
            <a:ext cx="125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  <a:latin typeface="Constantia"/>
              </a:rPr>
              <a:t>Челябинск</a:t>
            </a:r>
          </a:p>
        </p:txBody>
      </p:sp>
    </p:spTree>
    <p:extLst>
      <p:ext uri="{BB962C8B-B14F-4D97-AF65-F5344CB8AC3E}">
        <p14:creationId xmlns:p14="http://schemas.microsoft.com/office/powerpoint/2010/main" val="34749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1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23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156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B4F1AD-6696-4B3B-8BBD-6ABC55A2F3E2}" type="datetime1">
              <a:rPr lang="ru-RU" smtClean="0">
                <a:latin typeface="Constanti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08.12.2022</a:t>
            </a:fld>
            <a:endParaRPr lang="ru-RU" dirty="0">
              <a:latin typeface="Constant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16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B4F1AD-6696-4B3B-8BBD-6ABC55A2F3E2}" type="datetime1">
              <a:rPr lang="ru-RU" smtClean="0">
                <a:latin typeface="Constanti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08.12.2022</a:t>
            </a:fld>
            <a:endParaRPr lang="ru-RU" dirty="0">
              <a:latin typeface="Constantia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1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B4F1AD-6696-4B3B-8BBD-6ABC55A2F3E2}" type="datetime1">
              <a:rPr lang="ru-RU" smtClean="0">
                <a:latin typeface="Constanti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08.12.2022</a:t>
            </a:fld>
            <a:endParaRPr lang="ru-RU" dirty="0">
              <a:latin typeface="Constantia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4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7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5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76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60206" y="6381328"/>
            <a:ext cx="588014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lang="ru-RU" b="1" kern="1200" smtClean="0">
                <a:solidFill>
                  <a:srgbClr val="FFFFFF"/>
                </a:solidFill>
                <a:latin typeface="Constantia"/>
                <a:ea typeface="+mn-ea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12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lunina_nn\Рабочий стол\Реклама в типографию\1.png"/>
          <p:cNvPicPr>
            <a:picLocks noChangeAspect="1" noChangeArrowheads="1"/>
          </p:cNvPicPr>
          <p:nvPr/>
        </p:nvPicPr>
        <p:blipFill>
          <a:blip r:embed="rId13" cstate="print"/>
          <a:srcRect l="33803" b="94847"/>
          <a:stretch>
            <a:fillRect/>
          </a:stretch>
        </p:blipFill>
        <p:spPr bwMode="auto">
          <a:xfrm flipH="1" flipV="1">
            <a:off x="-29062" y="6356370"/>
            <a:ext cx="9173061" cy="501629"/>
          </a:xfrm>
          <a:prstGeom prst="rect">
            <a:avLst/>
          </a:prstGeom>
          <a:noFill/>
        </p:spPr>
      </p:pic>
      <p:pic>
        <p:nvPicPr>
          <p:cNvPr id="13" name="Picture 2" descr="C:\Documents and Settings\lunina_nn\Рабочий стол\Реклама в типографию\1.png"/>
          <p:cNvPicPr>
            <a:picLocks noChangeAspect="1" noChangeArrowheads="1"/>
          </p:cNvPicPr>
          <p:nvPr/>
        </p:nvPicPr>
        <p:blipFill>
          <a:blip r:embed="rId13" cstate="print"/>
          <a:srcRect l="33803" b="94111"/>
          <a:stretch>
            <a:fillRect/>
          </a:stretch>
        </p:blipFill>
        <p:spPr bwMode="auto">
          <a:xfrm>
            <a:off x="-32" y="0"/>
            <a:ext cx="9144032" cy="571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60399"/>
            <a:ext cx="857256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71613"/>
            <a:ext cx="8572560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010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496944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pic>
        <p:nvPicPr>
          <p:cNvPr id="6" name="Picture 11" descr="D:\02_рабочие файлы\01_задачи КО\00_Графика\О компании\логотип\ЛоготипНОВ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7" y="693564"/>
            <a:ext cx="5216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043608" y="4149080"/>
            <a:ext cx="69811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813" fontAlgn="auto">
              <a:spcAft>
                <a:spcPts val="0"/>
              </a:spcAft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Разработал: Ермилов И.С.</a:t>
            </a:r>
          </a:p>
          <a:p>
            <a:pPr algn="ctr" defTabSz="912813" fontAlgn="auto">
              <a:spcAft>
                <a:spcPts val="0"/>
              </a:spcAft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Научный руководитель проекта:  к.э.н.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Топузов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Н.К.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912813" fontAlgn="auto">
              <a:spcAft>
                <a:spcPts val="0"/>
              </a:spcAft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912813" fontAlgn="auto">
              <a:spcAft>
                <a:spcPts val="0"/>
              </a:spcAft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8372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23172"/>
            <a:ext cx="8572560" cy="917596"/>
          </a:xfrm>
        </p:spPr>
        <p:txBody>
          <a:bodyPr/>
          <a:lstStyle/>
          <a:p>
            <a:r>
              <a:rPr lang="ru-RU" dirty="0"/>
              <a:t>Ключевые факторы успеха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10700188"/>
              </p:ext>
            </p:extLst>
          </p:nvPr>
        </p:nvGraphicFramePr>
        <p:xfrm>
          <a:off x="899592" y="1772816"/>
          <a:ext cx="792088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15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660399"/>
            <a:ext cx="8572560" cy="917596"/>
          </a:xfrm>
        </p:spPr>
        <p:txBody>
          <a:bodyPr>
            <a:normAutofit fontScale="90000"/>
          </a:bodyPr>
          <a:lstStyle/>
          <a:p>
            <a:r>
              <a:rPr lang="ru-RU" dirty="0"/>
              <a:t>Ожидаемые результаты для </a:t>
            </a:r>
            <a:br>
              <a:rPr lang="ru-RU" dirty="0"/>
            </a:br>
            <a:r>
              <a:rPr lang="ru-RU" dirty="0"/>
              <a:t>НПО «Центр-Протон»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90018015"/>
              </p:ext>
            </p:extLst>
          </p:nvPr>
        </p:nvGraphicFramePr>
        <p:xfrm>
          <a:off x="179512" y="1556792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Результаты экзамено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5" y="4725144"/>
            <a:ext cx="1570297" cy="15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3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3916" y="495180"/>
            <a:ext cx="8972458" cy="5575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300" dirty="0"/>
              <a:t>Идентификация производственных процессов предприятия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6" y="944724"/>
            <a:ext cx="4474612" cy="3816424"/>
          </a:xfrm>
          <a:prstGeom prst="rect">
            <a:avLst/>
          </a:prstGeom>
          <a:noFill/>
          <a:ln w="9525">
            <a:solidFill>
              <a:srgbClr val="2057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17060"/>
            <a:ext cx="5316462" cy="3436113"/>
          </a:xfrm>
          <a:prstGeom prst="rect">
            <a:avLst/>
          </a:prstGeom>
          <a:noFill/>
          <a:ln w="9525">
            <a:solidFill>
              <a:srgbClr val="2057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3255730" cy="983622"/>
          </a:xfrm>
          <a:prstGeom prst="rect">
            <a:avLst/>
          </a:prstGeom>
          <a:noFill/>
          <a:ln w="9525">
            <a:solidFill>
              <a:srgbClr val="2057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78" y="1290325"/>
            <a:ext cx="3425588" cy="1032906"/>
          </a:xfrm>
          <a:prstGeom prst="rect">
            <a:avLst/>
          </a:prstGeom>
          <a:noFill/>
          <a:ln w="9525">
            <a:solidFill>
              <a:srgbClr val="2057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Прямая со стрелкой 10"/>
          <p:cNvCxnSpPr>
            <a:stCxn id="2053" idx="3"/>
          </p:cNvCxnSpPr>
          <p:nvPr/>
        </p:nvCxnSpPr>
        <p:spPr>
          <a:xfrm flipV="1">
            <a:off x="3435242" y="3717032"/>
            <a:ext cx="1580936" cy="20759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53" idx="3"/>
          </p:cNvCxnSpPr>
          <p:nvPr/>
        </p:nvCxnSpPr>
        <p:spPr>
          <a:xfrm flipV="1">
            <a:off x="3435242" y="4509120"/>
            <a:ext cx="1568806" cy="1283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53" idx="3"/>
          </p:cNvCxnSpPr>
          <p:nvPr/>
        </p:nvCxnSpPr>
        <p:spPr>
          <a:xfrm flipV="1">
            <a:off x="3435242" y="5373216"/>
            <a:ext cx="1568806" cy="419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orion.su/upload/medialibrary/0ce/0ce82e85f5a9f65477b761d0283196e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218317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orion.su/upload/medialibrary/0ce/0ce82e85f5a9f65477b761d0283196e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44" y="191683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94" y="4843292"/>
            <a:ext cx="281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производственного цикла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6016" y="2575937"/>
            <a:ext cx="281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производственного цикла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24815" y="4825512"/>
            <a:ext cx="10550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536 часов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44246" y="2545159"/>
            <a:ext cx="10550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216 часов</a:t>
            </a:r>
          </a:p>
        </p:txBody>
      </p:sp>
    </p:spTree>
    <p:extLst>
      <p:ext uri="{BB962C8B-B14F-4D97-AF65-F5344CB8AC3E}">
        <p14:creationId xmlns:p14="http://schemas.microsoft.com/office/powerpoint/2010/main" val="172463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660399"/>
            <a:ext cx="8572560" cy="91759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Мероприятия по реинжинирингу производственных процессов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0700188"/>
              </p:ext>
            </p:extLst>
          </p:nvPr>
        </p:nvGraphicFramePr>
        <p:xfrm>
          <a:off x="899592" y="1772816"/>
          <a:ext cx="792088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10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757572"/>
            <a:ext cx="4392488" cy="917596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12" y="764704"/>
            <a:ext cx="3996444" cy="282101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72282088"/>
              </p:ext>
            </p:extLst>
          </p:nvPr>
        </p:nvGraphicFramePr>
        <p:xfrm>
          <a:off x="287190" y="1772816"/>
          <a:ext cx="66967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AutoShape 16"/>
          <p:cNvCxnSpPr>
            <a:cxnSpLocks noChangeShapeType="1"/>
          </p:cNvCxnSpPr>
          <p:nvPr/>
        </p:nvCxnSpPr>
        <p:spPr bwMode="auto">
          <a:xfrm>
            <a:off x="4067944" y="4653136"/>
            <a:ext cx="0" cy="552450"/>
          </a:xfrm>
          <a:prstGeom prst="straightConnector1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</p:cNvCxnSpPr>
          <p:nvPr/>
        </p:nvCxnSpPr>
        <p:spPr bwMode="auto">
          <a:xfrm>
            <a:off x="4067944" y="5205586"/>
            <a:ext cx="1524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2887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72560" cy="917596"/>
          </a:xfrm>
        </p:spPr>
        <p:txBody>
          <a:bodyPr/>
          <a:lstStyle/>
          <a:p>
            <a:r>
              <a:rPr lang="ru-RU" dirty="0"/>
              <a:t>Этапы реализации проекта (фрагмент)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3625867"/>
              </p:ext>
            </p:extLst>
          </p:nvPr>
        </p:nvGraphicFramePr>
        <p:xfrm>
          <a:off x="395536" y="1108968"/>
          <a:ext cx="874846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93746420"/>
              </p:ext>
            </p:extLst>
          </p:nvPr>
        </p:nvGraphicFramePr>
        <p:xfrm>
          <a:off x="467544" y="3917280"/>
          <a:ext cx="849694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33419" y="306896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33710" y="2170817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2022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233711" y="5001695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85150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660399"/>
            <a:ext cx="8572560" cy="917596"/>
          </a:xfrm>
        </p:spPr>
        <p:txBody>
          <a:bodyPr/>
          <a:lstStyle/>
          <a:p>
            <a:r>
              <a:rPr lang="ru-RU" dirty="0"/>
              <a:t>Необходимые ресурсы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536" y="1340768"/>
            <a:ext cx="8568952" cy="48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ИНВЕСТИЦИИ):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денежные средства – 1,8млн. руб.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 для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монтажа.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проектной группы + оператор установщика.</a:t>
            </a:r>
          </a:p>
        </p:txBody>
      </p:sp>
      <p:pic>
        <p:nvPicPr>
          <p:cNvPr id="8" name="Picture 2" descr="C:\Users\Ermilo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024336" cy="30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2905334" cy="29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21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588391"/>
            <a:ext cx="8572560" cy="464345"/>
          </a:xfrm>
        </p:spPr>
        <p:txBody>
          <a:bodyPr>
            <a:normAutofit fontScale="90000"/>
          </a:bodyPr>
          <a:lstStyle/>
          <a:p>
            <a:r>
              <a:rPr lang="ru-RU" dirty="0"/>
              <a:t>Инвестиции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77283"/>
              </p:ext>
            </p:extLst>
          </p:nvPr>
        </p:nvGraphicFramePr>
        <p:xfrm>
          <a:off x="323528" y="1167094"/>
          <a:ext cx="8352928" cy="442214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242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затрат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и периодичность затрат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BD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ввод в эксплуатацию установщика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870,0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инвестиции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расходы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инвестиции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оператора установщика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инвестиции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заработная плата инженеров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инвестиции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членов рабочей группы (руководителей структурных подразделений)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инвестиции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по перепланировке складских помещений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инвестиции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заказ трафаретов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инвестиции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86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56" y="332656"/>
            <a:ext cx="9324528" cy="917596"/>
          </a:xfrm>
        </p:spPr>
        <p:txBody>
          <a:bodyPr>
            <a:noAutofit/>
          </a:bodyPr>
          <a:lstStyle/>
          <a:p>
            <a:r>
              <a:rPr lang="ru-RU" dirty="0"/>
              <a:t>Анализ рисков проекта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3751194"/>
              </p:ext>
            </p:extLst>
          </p:nvPr>
        </p:nvGraphicFramePr>
        <p:xfrm>
          <a:off x="88442" y="1325163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4008" y="981456"/>
            <a:ext cx="252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реагирования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754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48538"/>
              </p:ext>
            </p:extLst>
          </p:nvPr>
        </p:nvGraphicFramePr>
        <p:xfrm>
          <a:off x="72005" y="1157160"/>
          <a:ext cx="8964491" cy="479351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2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0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8772">
                <a:tc rowSpan="2"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(t)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>
                    <a:solidFill>
                      <a:srgbClr val="BBD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72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Первоначальные инвестиции,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772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выручки,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09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операционных затрат,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772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поток, тыс. руб.</a:t>
                      </a:r>
                      <a:endParaRPr lang="ru-RU" sz="12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–147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99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дисконтирования, % год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gridSpan="13"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229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дисконтирования, % за период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gridSpan="13"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92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дисконтирования</a:t>
                      </a:r>
                      <a:endParaRPr lang="ru-RU" sz="12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44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операционный поток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–132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44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дисконтированных инвестиций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 денежный поток за период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772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текущая стоимость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-1198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-1752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-1704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NPV, тыс.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gridSpan="13">
                  <a:txBody>
                    <a:bodyPr/>
                    <a:lstStyle/>
                    <a:p>
                      <a:pPr marL="635" indent="-127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2268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 (индекс доходности)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gridSpan="13">
                  <a:txBody>
                    <a:bodyPr/>
                    <a:lstStyle/>
                    <a:p>
                      <a:pPr marL="635" indent="-127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53" marR="650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351164"/>
            <a:ext cx="8572560" cy="917596"/>
          </a:xfrm>
        </p:spPr>
        <p:txBody>
          <a:bodyPr>
            <a:noAutofit/>
          </a:bodyPr>
          <a:lstStyle/>
          <a:p>
            <a:r>
              <a:rPr lang="ru-RU" sz="2500" dirty="0"/>
              <a:t>Показатели экономической эффективности проекта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99792" y="1628800"/>
            <a:ext cx="43204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5296499"/>
            <a:ext cx="423787" cy="3214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8053" y="5624070"/>
            <a:ext cx="423787" cy="3266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4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96525" y="404664"/>
            <a:ext cx="8572560" cy="917596"/>
          </a:xfrm>
        </p:spPr>
        <p:txBody>
          <a:bodyPr/>
          <a:lstStyle/>
          <a:p>
            <a:r>
              <a:rPr lang="ru-RU" dirty="0"/>
              <a:t>НПО «Центр-Протон»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66850921"/>
              </p:ext>
            </p:extLst>
          </p:nvPr>
        </p:nvGraphicFramePr>
        <p:xfrm>
          <a:off x="179512" y="1196753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B1824FB7-2EEC-4DAC-9A9D-3FC5CEC6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1236"/>
          <a:stretch/>
        </p:blipFill>
        <p:spPr bwMode="auto">
          <a:xfrm>
            <a:off x="683568" y="4035853"/>
            <a:ext cx="3668196" cy="21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Дизайн и графика\МИПС 2017\ФГУП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381" y="4480890"/>
            <a:ext cx="877396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Дизайн и графика\МИПС 2017\МЧС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834" y="4480890"/>
            <a:ext cx="664487" cy="8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Дизайн и графика\МИПС 2017\ово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343" y="4594093"/>
            <a:ext cx="678883" cy="6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:\Дизайн и графика\МИПС 2017\НИЦ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904" y="4655465"/>
            <a:ext cx="914522" cy="57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159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72560" cy="917596"/>
          </a:xfrm>
        </p:spPr>
        <p:txBody>
          <a:bodyPr>
            <a:noAutofit/>
          </a:bodyPr>
          <a:lstStyle/>
          <a:p>
            <a:r>
              <a:rPr lang="ru-RU" sz="2500" dirty="0"/>
              <a:t>Показатели экономической эффективности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2780"/>
              </p:ext>
            </p:extLst>
          </p:nvPr>
        </p:nvGraphicFramePr>
        <p:xfrm>
          <a:off x="395536" y="1628800"/>
          <a:ext cx="8352929" cy="35625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564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Единица измерения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Норма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4F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46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Инвестиции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тыс. руб.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1686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46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Прирост выручки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тыс. руб.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12040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36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Прирост операционных затрат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тыс. руб.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5901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46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Ставка дисконтирования</a:t>
                      </a:r>
                      <a:r>
                        <a:rPr lang="en-US" sz="1600" b="0" dirty="0">
                          <a:effectLst/>
                        </a:rPr>
                        <a:t>,r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 в год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23,8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Чистый дисконтированный доход, NPV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тыс. руб.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&gt;0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2268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46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Индекс доходности, </a:t>
                      </a:r>
                      <a:r>
                        <a:rPr lang="en-US" sz="1600" b="0" dirty="0">
                          <a:effectLst/>
                        </a:rPr>
                        <a:t>PI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–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&gt;1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2.40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42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Внутренняя норма доходности, </a:t>
                      </a:r>
                      <a:r>
                        <a:rPr lang="en-US" sz="1600" b="0" dirty="0">
                          <a:effectLst/>
                        </a:rPr>
                        <a:t>IRR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IRR&gt;r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98.5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46"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Срок окупаемости, </a:t>
                      </a:r>
                      <a:r>
                        <a:rPr lang="en-US" sz="1600" b="0" dirty="0">
                          <a:effectLst/>
                        </a:rPr>
                        <a:t>D</a:t>
                      </a:r>
                      <a:r>
                        <a:rPr lang="ru-RU" sz="1600" b="0" dirty="0">
                          <a:effectLst/>
                        </a:rPr>
                        <a:t>РР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год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1,75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68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8572560" cy="917596"/>
          </a:xfrm>
        </p:spPr>
        <p:txBody>
          <a:bodyPr>
            <a:normAutofit/>
          </a:bodyPr>
          <a:lstStyle/>
          <a:p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ООО НПО «Центр-Протон»</a:t>
            </a:r>
            <a:endParaRPr lang="ru-RU" dirty="0"/>
          </a:p>
        </p:txBody>
      </p:sp>
      <p:pic>
        <p:nvPicPr>
          <p:cNvPr id="3" name="Picture 2" descr="http://www.foreclosuredeals.com/images/tr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24136"/>
            <a:ext cx="7956704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88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63538" y="1124744"/>
            <a:ext cx="8636000" cy="12334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Наша система предназначена для охранного мониторинга различного типа объектов,  пожарного мониторинга и для централизованного оповещения населения об угрозе или возникновении чрезвычайных ситуаций.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6" y="3759968"/>
            <a:ext cx="1458882" cy="145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Нина\Pictures\ДокладМИПС 2016\Горит лес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03" y="2184115"/>
            <a:ext cx="1896337" cy="144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Нина\Pictures\ДокладМИПС 2016\Цунами 1.png"/>
          <p:cNvPicPr>
            <a:picLocks noChangeAspect="1" noChangeArrowheads="1"/>
          </p:cNvPicPr>
          <p:nvPr/>
        </p:nvPicPr>
        <p:blipFill>
          <a:blip r:embed="rId5" cstate="print"/>
          <a:srcRect l="19499"/>
          <a:stretch>
            <a:fillRect/>
          </a:stretch>
        </p:blipFill>
        <p:spPr bwMode="auto">
          <a:xfrm>
            <a:off x="1033010" y="4869160"/>
            <a:ext cx="1555592" cy="104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52172"/>
            <a:ext cx="1496563" cy="137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360805"/>
            <a:ext cx="1039164" cy="171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55407955"/>
              </p:ext>
            </p:extLst>
          </p:nvPr>
        </p:nvGraphicFramePr>
        <p:xfrm>
          <a:off x="1716360" y="21594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85720" y="423172"/>
            <a:ext cx="8572560" cy="917596"/>
          </a:xfrm>
        </p:spPr>
        <p:txBody>
          <a:bodyPr/>
          <a:lstStyle/>
          <a:p>
            <a:r>
              <a:rPr lang="ru-RU" dirty="0"/>
              <a:t>Целевой рынок НПО «Центр-Протон»</a:t>
            </a:r>
          </a:p>
        </p:txBody>
      </p:sp>
    </p:spTree>
    <p:extLst>
      <p:ext uri="{BB962C8B-B14F-4D97-AF65-F5344CB8AC3E}">
        <p14:creationId xmlns:p14="http://schemas.microsoft.com/office/powerpoint/2010/main" val="181166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72560" cy="917596"/>
          </a:xfrm>
        </p:spPr>
        <p:txBody>
          <a:bodyPr/>
          <a:lstStyle/>
          <a:p>
            <a:r>
              <a:rPr lang="ru-RU" dirty="0"/>
              <a:t>Цели и задачи проекта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69993200"/>
              </p:ext>
            </p:extLst>
          </p:nvPr>
        </p:nvGraphicFramePr>
        <p:xfrm>
          <a:off x="395536" y="1196752"/>
          <a:ext cx="849694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95785891"/>
              </p:ext>
            </p:extLst>
          </p:nvPr>
        </p:nvGraphicFramePr>
        <p:xfrm>
          <a:off x="395536" y="2564904"/>
          <a:ext cx="84969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509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77087345"/>
              </p:ext>
            </p:extLst>
          </p:nvPr>
        </p:nvGraphicFramePr>
        <p:xfrm>
          <a:off x="755576" y="1556792"/>
          <a:ext cx="784887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09901282"/>
              </p:ext>
            </p:extLst>
          </p:nvPr>
        </p:nvGraphicFramePr>
        <p:xfrm>
          <a:off x="755576" y="3356992"/>
          <a:ext cx="78488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23172"/>
            <a:ext cx="8572560" cy="917596"/>
          </a:xfrm>
        </p:spPr>
        <p:txBody>
          <a:bodyPr/>
          <a:lstStyle/>
          <a:p>
            <a:r>
              <a:rPr lang="ru-RU" dirty="0"/>
              <a:t>Предмет и объект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6515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728700"/>
            <a:ext cx="4430296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70155" y="548680"/>
            <a:ext cx="327830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900" dirty="0"/>
              <a:t>Варианты</a:t>
            </a:r>
          </a:p>
          <a:p>
            <a:pPr fontAlgn="auto">
              <a:spcAft>
                <a:spcPts val="0"/>
              </a:spcAft>
            </a:pPr>
            <a:r>
              <a:rPr lang="ru-RU" sz="2900" dirty="0"/>
              <a:t>решений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99971213"/>
              </p:ext>
            </p:extLst>
          </p:nvPr>
        </p:nvGraphicFramePr>
        <p:xfrm>
          <a:off x="251521" y="1397000"/>
          <a:ext cx="871282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89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79156"/>
            <a:ext cx="8572560" cy="917596"/>
          </a:xfrm>
        </p:spPr>
        <p:txBody>
          <a:bodyPr>
            <a:normAutofit/>
          </a:bodyPr>
          <a:lstStyle/>
          <a:p>
            <a:r>
              <a:rPr lang="ru-RU" sz="2600" dirty="0"/>
              <a:t>Профиль влияния внешней среды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2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79046" y="5517232"/>
            <a:ext cx="288032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Коэффициент предпочтения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внешней среды =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0,6</a:t>
            </a:r>
            <a:endParaRPr lang="ru-RU" sz="2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4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3461"/>
            <a:ext cx="8572560" cy="669275"/>
          </a:xfrm>
        </p:spPr>
        <p:txBody>
          <a:bodyPr>
            <a:normAutofit/>
          </a:bodyPr>
          <a:lstStyle/>
          <a:p>
            <a:r>
              <a:rPr lang="ru-RU" sz="3000" dirty="0"/>
              <a:t>Модель пяти сил Портера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49694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2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8391"/>
            <a:ext cx="8572560" cy="536353"/>
          </a:xfrm>
        </p:spPr>
        <p:txBody>
          <a:bodyPr>
            <a:normAutofit fontScale="90000"/>
          </a:bodyPr>
          <a:lstStyle/>
          <a:p>
            <a:r>
              <a:rPr lang="en-US" dirty="0"/>
              <a:t>SWOT-</a:t>
            </a:r>
            <a:r>
              <a:rPr lang="ru-RU" dirty="0"/>
              <a:t>анализ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nstantia"/>
              </a:rPr>
              <a:t>24.06.2022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/>
              <a:t>Проект реинжиниринга процессов подготовки производства инновационной продукции в ООО НПО «Центр–Протон»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6D6000-74EB-4AE0-9876-0C9A3CABDEC1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5" t="338" r="8641" b="-338"/>
          <a:stretch/>
        </p:blipFill>
        <p:spPr bwMode="auto">
          <a:xfrm>
            <a:off x="-1" y="1141044"/>
            <a:ext cx="9048973" cy="50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51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16591</TotalTime>
  <Words>2321</Words>
  <Application>Microsoft Office PowerPoint</Application>
  <PresentationFormat>Экран (4:3)</PresentationFormat>
  <Paragraphs>456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Verdana</vt:lpstr>
      <vt:lpstr>Тема Office</vt:lpstr>
      <vt:lpstr>Проект реинжиниринга процессов подготовки производства инновационной продукции в ООО НПО «Центр–Протон»</vt:lpstr>
      <vt:lpstr>НПО «Центр-Протон»</vt:lpstr>
      <vt:lpstr>Целевой рынок НПО «Центр-Протон»</vt:lpstr>
      <vt:lpstr>Цели и задачи проекта</vt:lpstr>
      <vt:lpstr>Предмет и объект исследования</vt:lpstr>
      <vt:lpstr>Проблемы</vt:lpstr>
      <vt:lpstr>Профиль влияния внешней среды</vt:lpstr>
      <vt:lpstr>Модель пяти сил Портера</vt:lpstr>
      <vt:lpstr>SWOT-анализ</vt:lpstr>
      <vt:lpstr>Ключевые факторы успеха</vt:lpstr>
      <vt:lpstr>Ожидаемые результаты для  НПО «Центр-Протон»</vt:lpstr>
      <vt:lpstr>Идентификация производственных процессов предприятия</vt:lpstr>
      <vt:lpstr>Мероприятия по реинжинирингу производственных процессов</vt:lpstr>
      <vt:lpstr>Команда проекта</vt:lpstr>
      <vt:lpstr>Этапы реализации проекта (фрагмент)</vt:lpstr>
      <vt:lpstr>Необходимые ресурсы</vt:lpstr>
      <vt:lpstr>Инвестиции</vt:lpstr>
      <vt:lpstr>Анализ рисков проекта</vt:lpstr>
      <vt:lpstr>Показатели экономической эффективности проекта</vt:lpstr>
      <vt:lpstr>Показатели экономической эффективности проекта</vt:lpstr>
      <vt:lpstr>ООО НПО «Центр-Протон»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НПО «Центр-Протон</dc:title>
  <dc:creator>Власов Ю.В.</dc:creator>
  <cp:lastModifiedBy>Ермилов Илья Сергеевич</cp:lastModifiedBy>
  <cp:revision>721</cp:revision>
  <cp:lastPrinted>2022-06-23T17:32:36Z</cp:lastPrinted>
  <dcterms:created xsi:type="dcterms:W3CDTF">2007-03-03T04:40:46Z</dcterms:created>
  <dcterms:modified xsi:type="dcterms:W3CDTF">2022-12-08T04:31:22Z</dcterms:modified>
</cp:coreProperties>
</file>