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5" r:id="rId6"/>
    <p:sldId id="263" r:id="rId7"/>
    <p:sldId id="264" r:id="rId8"/>
    <p:sldId id="278" r:id="rId9"/>
    <p:sldId id="266" r:id="rId10"/>
    <p:sldId id="276" r:id="rId11"/>
    <p:sldId id="273" r:id="rId12"/>
    <p:sldId id="277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037852210069558"/>
          <c:y val="7.9847703590244026E-2"/>
          <c:w val="0.29198420286347926"/>
          <c:h val="0.60321794919370253"/>
        </c:manualLayout>
      </c:layout>
      <c:pieChart>
        <c:varyColors val="1"/>
        <c:ser>
          <c:idx val="0"/>
          <c:order val="0"/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'[Диаграмма в Microsoft PowerPoint]Лист1'!$A$2:$A$5</c:f>
              <c:strCache>
                <c:ptCount val="4"/>
                <c:pt idx="0">
                  <c:v>Определены в образовательные учреждения для детей сирот и детей, оставшихся без попечения родителей</c:v>
                </c:pt>
                <c:pt idx="1">
                  <c:v>Возвращены родителям</c:v>
                </c:pt>
                <c:pt idx="2">
                  <c:v>Переданы под опеку</c:v>
                </c:pt>
                <c:pt idx="3">
                  <c:v>Направлены в учреждения начального профессионального образования</c:v>
                </c:pt>
              </c:strCache>
            </c:strRef>
          </c:cat>
          <c:val>
            <c:numRef>
              <c:f>'[Диаграмма в Microsoft PowerPoint]Лист1'!$B$2:$B$5</c:f>
              <c:numCache>
                <c:formatCode>0%</c:formatCode>
                <c:ptCount val="4"/>
                <c:pt idx="0">
                  <c:v>9.0000000000000066E-2</c:v>
                </c:pt>
                <c:pt idx="1">
                  <c:v>0.70000000000000062</c:v>
                </c:pt>
                <c:pt idx="2">
                  <c:v>0.16000000000000028</c:v>
                </c:pt>
                <c:pt idx="3">
                  <c:v>5.0000000000000114E-2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994877986316903"/>
          <c:y val="9.9983221350455925E-2"/>
          <c:w val="0.38567341476541678"/>
          <c:h val="0.53403368069159962"/>
        </c:manualLayout>
      </c:layout>
      <c:txPr>
        <a:bodyPr/>
        <a:lstStyle/>
        <a:p>
          <a:pPr>
            <a:defRPr sz="120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C42C6-8237-461E-9DB6-33AF97B8A5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572040-E559-49BC-96E7-66341E6C86CE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Директор</a:t>
          </a:r>
          <a:endParaRPr lang="ru-RU" sz="20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3DCE703-0C90-4779-BE05-6D3095D2AC8D}" type="parTrans" cxnId="{873699C2-F8E4-41EC-82F3-372D313733A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62E2BD-086A-4853-A66F-05CF7B96C2EA}" type="sibTrans" cxnId="{873699C2-F8E4-41EC-82F3-372D313733A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7671EDE-B9EC-4962-80F1-AED584D25606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0" strike="noStrike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Заместитель директора по социальным вопросам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B75C165-E4C4-405C-98E1-2B3BD54CC0A3}" type="parTrans" cxnId="{2A5876CB-9924-4EC6-91AF-3185721B503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D73C7C6-1C62-4237-893C-5749F7FB9879}" type="sibTrans" cxnId="{2A5876CB-9924-4EC6-91AF-3185721B503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D52A7C5-0C5B-4F6B-98ED-60064EBCA219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0" strike="noStrike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Заместитель директора по воспитательной и реабилитационной работе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FAA029-184F-4D47-A119-543FEEEF8475}" type="parTrans" cxnId="{6F6511B9-738F-4575-A6EE-4BCC262C78FC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FBF4843-02E4-4A26-983B-139CF3A65927}" type="sibTrans" cxnId="{6F6511B9-738F-4575-A6EE-4BCC262C78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0CA8E4C-FDCC-47DD-A3A1-38CEDCCD9B16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0" strike="noStrike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Заместитель директора по административно-хозяйственной работе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BD6DE57-2D9C-4BA0-A5E7-BADD2A7A4D59}" type="parTrans" cxnId="{D3D99E00-40B7-4CF5-9A79-A716621A9C0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CF711E-D66B-48C4-B5F9-09A6AD08BEDB}" type="sibTrans" cxnId="{D3D99E00-40B7-4CF5-9A79-A716621A9C0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52B4BC0-14CC-4853-8CF5-892CA251CCF5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0" strike="noStrike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Главный бухгалтер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5ACDD3-8D0D-433B-8437-58FB32D0E9D5}" type="parTrans" cxnId="{1EE8395D-4703-44F2-81AF-376D7B0BEAE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F9C9813-25DC-4E5B-91D4-AAD6EED68AE1}" type="sibTrans" cxnId="{1EE8395D-4703-44F2-81AF-376D7B0BEA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91C9DF-F8F6-4FF1-B890-4260878E7398}" type="pres">
      <dgm:prSet presAssocID="{72AC42C6-8237-461E-9DB6-33AF97B8A5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F2AED5-58E4-4B36-ACEE-4A27762ED4E3}" type="pres">
      <dgm:prSet presAssocID="{59572040-E559-49BC-96E7-66341E6C86CE}" presName="hierRoot1" presStyleCnt="0"/>
      <dgm:spPr/>
    </dgm:pt>
    <dgm:pt modelId="{63E7484A-51C9-41E5-87E8-AFB83730F92F}" type="pres">
      <dgm:prSet presAssocID="{59572040-E559-49BC-96E7-66341E6C86CE}" presName="composite" presStyleCnt="0"/>
      <dgm:spPr/>
    </dgm:pt>
    <dgm:pt modelId="{DEEBF614-0D65-4161-960A-72991E4CB39A}" type="pres">
      <dgm:prSet presAssocID="{59572040-E559-49BC-96E7-66341E6C86CE}" presName="background" presStyleLbl="node0" presStyleIdx="0" presStyleCnt="1"/>
      <dgm:spPr>
        <a:solidFill>
          <a:schemeClr val="accent4">
            <a:lumMod val="60000"/>
            <a:lumOff val="40000"/>
          </a:schemeClr>
        </a:solidFill>
      </dgm:spPr>
    </dgm:pt>
    <dgm:pt modelId="{6CE3AEFC-B238-4FF4-8632-7A0B5871C51F}" type="pres">
      <dgm:prSet presAssocID="{59572040-E559-49BC-96E7-66341E6C86C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6429C4-1716-4838-94BA-21AD475DD699}" type="pres">
      <dgm:prSet presAssocID="{59572040-E559-49BC-96E7-66341E6C86CE}" presName="hierChild2" presStyleCnt="0"/>
      <dgm:spPr/>
    </dgm:pt>
    <dgm:pt modelId="{B689E332-D0D7-4B35-B9EB-242E51C338E8}" type="pres">
      <dgm:prSet presAssocID="{CB75C165-E4C4-405C-98E1-2B3BD54CC0A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DCCBA401-E43A-44FD-9C62-1F22620BEAA4}" type="pres">
      <dgm:prSet presAssocID="{77671EDE-B9EC-4962-80F1-AED584D25606}" presName="hierRoot2" presStyleCnt="0"/>
      <dgm:spPr/>
    </dgm:pt>
    <dgm:pt modelId="{4F83DECA-09FB-4560-B220-F163BFAEDD1C}" type="pres">
      <dgm:prSet presAssocID="{77671EDE-B9EC-4962-80F1-AED584D25606}" presName="composite2" presStyleCnt="0"/>
      <dgm:spPr/>
    </dgm:pt>
    <dgm:pt modelId="{117AAF0F-A9D8-446F-BCB5-A7FF34A9E232}" type="pres">
      <dgm:prSet presAssocID="{77671EDE-B9EC-4962-80F1-AED584D25606}" presName="background2" presStyleLbl="node2" presStyleIdx="0" presStyleCnt="4"/>
      <dgm:spPr>
        <a:solidFill>
          <a:schemeClr val="accent4">
            <a:lumMod val="60000"/>
            <a:lumOff val="40000"/>
          </a:schemeClr>
        </a:solidFill>
      </dgm:spPr>
    </dgm:pt>
    <dgm:pt modelId="{A3BA4864-D02E-43C0-8196-C65ED6021C86}" type="pres">
      <dgm:prSet presAssocID="{77671EDE-B9EC-4962-80F1-AED584D2560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B4FB30-C241-4E98-A082-1175A41A6AB2}" type="pres">
      <dgm:prSet presAssocID="{77671EDE-B9EC-4962-80F1-AED584D25606}" presName="hierChild3" presStyleCnt="0"/>
      <dgm:spPr/>
    </dgm:pt>
    <dgm:pt modelId="{49D86700-61B2-4856-9AFF-91E68EF7828F}" type="pres">
      <dgm:prSet presAssocID="{86FAA029-184F-4D47-A119-543FEEEF8475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1F80797-416F-4E54-A1BF-A737968EA3E5}" type="pres">
      <dgm:prSet presAssocID="{1D52A7C5-0C5B-4F6B-98ED-60064EBCA219}" presName="hierRoot2" presStyleCnt="0"/>
      <dgm:spPr/>
    </dgm:pt>
    <dgm:pt modelId="{92258B74-0DA9-4316-B95D-CAA866B6B833}" type="pres">
      <dgm:prSet presAssocID="{1D52A7C5-0C5B-4F6B-98ED-60064EBCA219}" presName="composite2" presStyleCnt="0"/>
      <dgm:spPr/>
    </dgm:pt>
    <dgm:pt modelId="{6B2D4D80-9BCA-4BD3-A41F-1D2D8FCB2BEF}" type="pres">
      <dgm:prSet presAssocID="{1D52A7C5-0C5B-4F6B-98ED-60064EBCA219}" presName="background2" presStyleLbl="node2" presStyleIdx="1" presStyleCnt="4"/>
      <dgm:spPr>
        <a:solidFill>
          <a:schemeClr val="accent4">
            <a:lumMod val="60000"/>
            <a:lumOff val="40000"/>
          </a:schemeClr>
        </a:solidFill>
      </dgm:spPr>
    </dgm:pt>
    <dgm:pt modelId="{E5BD97D6-7814-4A4B-AFB6-9542E7C8BE99}" type="pres">
      <dgm:prSet presAssocID="{1D52A7C5-0C5B-4F6B-98ED-60064EBCA21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3B42A2-060A-4034-9348-7F3E16DECE3A}" type="pres">
      <dgm:prSet presAssocID="{1D52A7C5-0C5B-4F6B-98ED-60064EBCA219}" presName="hierChild3" presStyleCnt="0"/>
      <dgm:spPr/>
    </dgm:pt>
    <dgm:pt modelId="{0F65E562-7BEB-4B60-B85F-008A46EA2E08}" type="pres">
      <dgm:prSet presAssocID="{FBD6DE57-2D9C-4BA0-A5E7-BADD2A7A4D59}" presName="Name10" presStyleLbl="parChTrans1D2" presStyleIdx="2" presStyleCnt="4"/>
      <dgm:spPr/>
      <dgm:t>
        <a:bodyPr/>
        <a:lstStyle/>
        <a:p>
          <a:endParaRPr lang="ru-RU"/>
        </a:p>
      </dgm:t>
    </dgm:pt>
    <dgm:pt modelId="{434C36D5-1075-4B02-B21F-CFF7C70F9F82}" type="pres">
      <dgm:prSet presAssocID="{A0CA8E4C-FDCC-47DD-A3A1-38CEDCCD9B16}" presName="hierRoot2" presStyleCnt="0"/>
      <dgm:spPr/>
    </dgm:pt>
    <dgm:pt modelId="{355D9F33-CDAD-43BE-B085-6F98D24E6898}" type="pres">
      <dgm:prSet presAssocID="{A0CA8E4C-FDCC-47DD-A3A1-38CEDCCD9B16}" presName="composite2" presStyleCnt="0"/>
      <dgm:spPr/>
    </dgm:pt>
    <dgm:pt modelId="{125359AC-C938-4B08-B8CF-FEAF6168E0E3}" type="pres">
      <dgm:prSet presAssocID="{A0CA8E4C-FDCC-47DD-A3A1-38CEDCCD9B16}" presName="background2" presStyleLbl="node2" presStyleIdx="2" presStyleCnt="4"/>
      <dgm:spPr>
        <a:solidFill>
          <a:schemeClr val="accent4">
            <a:lumMod val="60000"/>
            <a:lumOff val="40000"/>
          </a:schemeClr>
        </a:solidFill>
      </dgm:spPr>
    </dgm:pt>
    <dgm:pt modelId="{8A7BB16E-737E-4F33-92BB-9659CE3F8701}" type="pres">
      <dgm:prSet presAssocID="{A0CA8E4C-FDCC-47DD-A3A1-38CEDCCD9B16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D8ACEB-D528-4AD8-83AE-0ACF0497FA93}" type="pres">
      <dgm:prSet presAssocID="{A0CA8E4C-FDCC-47DD-A3A1-38CEDCCD9B16}" presName="hierChild3" presStyleCnt="0"/>
      <dgm:spPr/>
    </dgm:pt>
    <dgm:pt modelId="{64732CC6-0BE9-4513-9E57-2C1C2A9E3FF5}" type="pres">
      <dgm:prSet presAssocID="{AE5ACDD3-8D0D-433B-8437-58FB32D0E9D5}" presName="Name10" presStyleLbl="parChTrans1D2" presStyleIdx="3" presStyleCnt="4"/>
      <dgm:spPr/>
      <dgm:t>
        <a:bodyPr/>
        <a:lstStyle/>
        <a:p>
          <a:endParaRPr lang="ru-RU"/>
        </a:p>
      </dgm:t>
    </dgm:pt>
    <dgm:pt modelId="{B4236C0F-9A20-4BAA-9047-691AB12601D0}" type="pres">
      <dgm:prSet presAssocID="{E52B4BC0-14CC-4853-8CF5-892CA251CCF5}" presName="hierRoot2" presStyleCnt="0"/>
      <dgm:spPr/>
    </dgm:pt>
    <dgm:pt modelId="{675019D4-DB55-47C5-BCF9-7A939F139071}" type="pres">
      <dgm:prSet presAssocID="{E52B4BC0-14CC-4853-8CF5-892CA251CCF5}" presName="composite2" presStyleCnt="0"/>
      <dgm:spPr/>
    </dgm:pt>
    <dgm:pt modelId="{4575DEFC-4FAD-49DF-8E6C-9B2F7CCB7E52}" type="pres">
      <dgm:prSet presAssocID="{E52B4BC0-14CC-4853-8CF5-892CA251CCF5}" presName="background2" presStyleLbl="node2" presStyleIdx="3" presStyleCnt="4"/>
      <dgm:spPr>
        <a:solidFill>
          <a:schemeClr val="accent4">
            <a:lumMod val="60000"/>
            <a:lumOff val="40000"/>
          </a:schemeClr>
        </a:solidFill>
      </dgm:spPr>
    </dgm:pt>
    <dgm:pt modelId="{ED72B69F-B0FF-4F2D-99C1-E538D97D3E22}" type="pres">
      <dgm:prSet presAssocID="{E52B4BC0-14CC-4853-8CF5-892CA251CCF5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E87F3F-F034-4B67-A3C6-59E606C858B7}" type="pres">
      <dgm:prSet presAssocID="{E52B4BC0-14CC-4853-8CF5-892CA251CCF5}" presName="hierChild3" presStyleCnt="0"/>
      <dgm:spPr/>
    </dgm:pt>
  </dgm:ptLst>
  <dgm:cxnLst>
    <dgm:cxn modelId="{96D8C450-359D-4B5B-95B0-ECB3E030805B}" type="presOf" srcId="{E52B4BC0-14CC-4853-8CF5-892CA251CCF5}" destId="{ED72B69F-B0FF-4F2D-99C1-E538D97D3E22}" srcOrd="0" destOrd="0" presId="urn:microsoft.com/office/officeart/2005/8/layout/hierarchy1"/>
    <dgm:cxn modelId="{D3D99E00-40B7-4CF5-9A79-A716621A9C06}" srcId="{59572040-E559-49BC-96E7-66341E6C86CE}" destId="{A0CA8E4C-FDCC-47DD-A3A1-38CEDCCD9B16}" srcOrd="2" destOrd="0" parTransId="{FBD6DE57-2D9C-4BA0-A5E7-BADD2A7A4D59}" sibTransId="{35CF711E-D66B-48C4-B5F9-09A6AD08BEDB}"/>
    <dgm:cxn modelId="{79B1CB4A-CFDE-4830-AEF4-0B4F15DB1FD7}" type="presOf" srcId="{72AC42C6-8237-461E-9DB6-33AF97B8A5D1}" destId="{3D91C9DF-F8F6-4FF1-B890-4260878E7398}" srcOrd="0" destOrd="0" presId="urn:microsoft.com/office/officeart/2005/8/layout/hierarchy1"/>
    <dgm:cxn modelId="{6F6511B9-738F-4575-A6EE-4BCC262C78FC}" srcId="{59572040-E559-49BC-96E7-66341E6C86CE}" destId="{1D52A7C5-0C5B-4F6B-98ED-60064EBCA219}" srcOrd="1" destOrd="0" parTransId="{86FAA029-184F-4D47-A119-543FEEEF8475}" sibTransId="{6FBF4843-02E4-4A26-983B-139CF3A65927}"/>
    <dgm:cxn modelId="{246B40C2-8A43-4A7C-904E-AFF68D3B80A4}" type="presOf" srcId="{1D52A7C5-0C5B-4F6B-98ED-60064EBCA219}" destId="{E5BD97D6-7814-4A4B-AFB6-9542E7C8BE99}" srcOrd="0" destOrd="0" presId="urn:microsoft.com/office/officeart/2005/8/layout/hierarchy1"/>
    <dgm:cxn modelId="{C62A82CD-EE7D-4762-AFDE-9143406A1A30}" type="presOf" srcId="{A0CA8E4C-FDCC-47DD-A3A1-38CEDCCD9B16}" destId="{8A7BB16E-737E-4F33-92BB-9659CE3F8701}" srcOrd="0" destOrd="0" presId="urn:microsoft.com/office/officeart/2005/8/layout/hierarchy1"/>
    <dgm:cxn modelId="{873699C2-F8E4-41EC-82F3-372D313733A8}" srcId="{72AC42C6-8237-461E-9DB6-33AF97B8A5D1}" destId="{59572040-E559-49BC-96E7-66341E6C86CE}" srcOrd="0" destOrd="0" parTransId="{13DCE703-0C90-4779-BE05-6D3095D2AC8D}" sibTransId="{C862E2BD-086A-4853-A66F-05CF7B96C2EA}"/>
    <dgm:cxn modelId="{608E890E-76BF-44A0-BBE4-B7363800C122}" type="presOf" srcId="{59572040-E559-49BC-96E7-66341E6C86CE}" destId="{6CE3AEFC-B238-4FF4-8632-7A0B5871C51F}" srcOrd="0" destOrd="0" presId="urn:microsoft.com/office/officeart/2005/8/layout/hierarchy1"/>
    <dgm:cxn modelId="{F026D7F1-1101-41AB-81DA-D284C7386CAE}" type="presOf" srcId="{FBD6DE57-2D9C-4BA0-A5E7-BADD2A7A4D59}" destId="{0F65E562-7BEB-4B60-B85F-008A46EA2E08}" srcOrd="0" destOrd="0" presId="urn:microsoft.com/office/officeart/2005/8/layout/hierarchy1"/>
    <dgm:cxn modelId="{63FA8C5A-7E74-44BF-94B5-21FFC0B02F32}" type="presOf" srcId="{CB75C165-E4C4-405C-98E1-2B3BD54CC0A3}" destId="{B689E332-D0D7-4B35-B9EB-242E51C338E8}" srcOrd="0" destOrd="0" presId="urn:microsoft.com/office/officeart/2005/8/layout/hierarchy1"/>
    <dgm:cxn modelId="{1EE8395D-4703-44F2-81AF-376D7B0BEAE5}" srcId="{59572040-E559-49BC-96E7-66341E6C86CE}" destId="{E52B4BC0-14CC-4853-8CF5-892CA251CCF5}" srcOrd="3" destOrd="0" parTransId="{AE5ACDD3-8D0D-433B-8437-58FB32D0E9D5}" sibTransId="{8F9C9813-25DC-4E5B-91D4-AAD6EED68AE1}"/>
    <dgm:cxn modelId="{2A5876CB-9924-4EC6-91AF-3185721B5036}" srcId="{59572040-E559-49BC-96E7-66341E6C86CE}" destId="{77671EDE-B9EC-4962-80F1-AED584D25606}" srcOrd="0" destOrd="0" parTransId="{CB75C165-E4C4-405C-98E1-2B3BD54CC0A3}" sibTransId="{6D73C7C6-1C62-4237-893C-5749F7FB9879}"/>
    <dgm:cxn modelId="{BA3E20AB-528F-4BD7-8080-0E0700E1CD4E}" type="presOf" srcId="{AE5ACDD3-8D0D-433B-8437-58FB32D0E9D5}" destId="{64732CC6-0BE9-4513-9E57-2C1C2A9E3FF5}" srcOrd="0" destOrd="0" presId="urn:microsoft.com/office/officeart/2005/8/layout/hierarchy1"/>
    <dgm:cxn modelId="{A0F79072-ED48-40F8-8B8B-A6C3EFB4AB4B}" type="presOf" srcId="{77671EDE-B9EC-4962-80F1-AED584D25606}" destId="{A3BA4864-D02E-43C0-8196-C65ED6021C86}" srcOrd="0" destOrd="0" presId="urn:microsoft.com/office/officeart/2005/8/layout/hierarchy1"/>
    <dgm:cxn modelId="{D83B9F9F-225C-46CC-8DEE-249188CE5713}" type="presOf" srcId="{86FAA029-184F-4D47-A119-543FEEEF8475}" destId="{49D86700-61B2-4856-9AFF-91E68EF7828F}" srcOrd="0" destOrd="0" presId="urn:microsoft.com/office/officeart/2005/8/layout/hierarchy1"/>
    <dgm:cxn modelId="{6324D40B-533E-4276-B6E7-D6FEBB07DAE9}" type="presParOf" srcId="{3D91C9DF-F8F6-4FF1-B890-4260878E7398}" destId="{42F2AED5-58E4-4B36-ACEE-4A27762ED4E3}" srcOrd="0" destOrd="0" presId="urn:microsoft.com/office/officeart/2005/8/layout/hierarchy1"/>
    <dgm:cxn modelId="{CA930F39-BB76-4F68-89C4-B1953A6C12BD}" type="presParOf" srcId="{42F2AED5-58E4-4B36-ACEE-4A27762ED4E3}" destId="{63E7484A-51C9-41E5-87E8-AFB83730F92F}" srcOrd="0" destOrd="0" presId="urn:microsoft.com/office/officeart/2005/8/layout/hierarchy1"/>
    <dgm:cxn modelId="{A1BCCB7D-ACBC-4143-87EA-6CC5886E71E8}" type="presParOf" srcId="{63E7484A-51C9-41E5-87E8-AFB83730F92F}" destId="{DEEBF614-0D65-4161-960A-72991E4CB39A}" srcOrd="0" destOrd="0" presId="urn:microsoft.com/office/officeart/2005/8/layout/hierarchy1"/>
    <dgm:cxn modelId="{392AA0A5-5C14-42E1-AF9E-9874AB1FF157}" type="presParOf" srcId="{63E7484A-51C9-41E5-87E8-AFB83730F92F}" destId="{6CE3AEFC-B238-4FF4-8632-7A0B5871C51F}" srcOrd="1" destOrd="0" presId="urn:microsoft.com/office/officeart/2005/8/layout/hierarchy1"/>
    <dgm:cxn modelId="{4FA4D00F-BC6E-4600-B8E4-90DB6CFAAC86}" type="presParOf" srcId="{42F2AED5-58E4-4B36-ACEE-4A27762ED4E3}" destId="{6E6429C4-1716-4838-94BA-21AD475DD699}" srcOrd="1" destOrd="0" presId="urn:microsoft.com/office/officeart/2005/8/layout/hierarchy1"/>
    <dgm:cxn modelId="{167515BC-BF54-4359-8F63-41C143E0DBD5}" type="presParOf" srcId="{6E6429C4-1716-4838-94BA-21AD475DD699}" destId="{B689E332-D0D7-4B35-B9EB-242E51C338E8}" srcOrd="0" destOrd="0" presId="urn:microsoft.com/office/officeart/2005/8/layout/hierarchy1"/>
    <dgm:cxn modelId="{893768F2-CDC5-46EB-B65B-84054C072BA1}" type="presParOf" srcId="{6E6429C4-1716-4838-94BA-21AD475DD699}" destId="{DCCBA401-E43A-44FD-9C62-1F22620BEAA4}" srcOrd="1" destOrd="0" presId="urn:microsoft.com/office/officeart/2005/8/layout/hierarchy1"/>
    <dgm:cxn modelId="{BC1E5F29-98AC-4B4D-A305-BF2E598D5D12}" type="presParOf" srcId="{DCCBA401-E43A-44FD-9C62-1F22620BEAA4}" destId="{4F83DECA-09FB-4560-B220-F163BFAEDD1C}" srcOrd="0" destOrd="0" presId="urn:microsoft.com/office/officeart/2005/8/layout/hierarchy1"/>
    <dgm:cxn modelId="{724605C8-EDE6-478F-94AF-5728405C7E1D}" type="presParOf" srcId="{4F83DECA-09FB-4560-B220-F163BFAEDD1C}" destId="{117AAF0F-A9D8-446F-BCB5-A7FF34A9E232}" srcOrd="0" destOrd="0" presId="urn:microsoft.com/office/officeart/2005/8/layout/hierarchy1"/>
    <dgm:cxn modelId="{5EA4B03B-55E4-49D5-8316-37650D87215B}" type="presParOf" srcId="{4F83DECA-09FB-4560-B220-F163BFAEDD1C}" destId="{A3BA4864-D02E-43C0-8196-C65ED6021C86}" srcOrd="1" destOrd="0" presId="urn:microsoft.com/office/officeart/2005/8/layout/hierarchy1"/>
    <dgm:cxn modelId="{800B1AE8-3D88-4625-B613-E1B252680837}" type="presParOf" srcId="{DCCBA401-E43A-44FD-9C62-1F22620BEAA4}" destId="{13B4FB30-C241-4E98-A082-1175A41A6AB2}" srcOrd="1" destOrd="0" presId="urn:microsoft.com/office/officeart/2005/8/layout/hierarchy1"/>
    <dgm:cxn modelId="{E4065310-DA0A-4DEC-AA6A-BF8F2081A0C3}" type="presParOf" srcId="{6E6429C4-1716-4838-94BA-21AD475DD699}" destId="{49D86700-61B2-4856-9AFF-91E68EF7828F}" srcOrd="2" destOrd="0" presId="urn:microsoft.com/office/officeart/2005/8/layout/hierarchy1"/>
    <dgm:cxn modelId="{EBF6886B-6C37-4FD4-A579-F327CEA8E1D4}" type="presParOf" srcId="{6E6429C4-1716-4838-94BA-21AD475DD699}" destId="{A1F80797-416F-4E54-A1BF-A737968EA3E5}" srcOrd="3" destOrd="0" presId="urn:microsoft.com/office/officeart/2005/8/layout/hierarchy1"/>
    <dgm:cxn modelId="{CEEE41C2-1E38-4036-9ACB-882638B572DD}" type="presParOf" srcId="{A1F80797-416F-4E54-A1BF-A737968EA3E5}" destId="{92258B74-0DA9-4316-B95D-CAA866B6B833}" srcOrd="0" destOrd="0" presId="urn:microsoft.com/office/officeart/2005/8/layout/hierarchy1"/>
    <dgm:cxn modelId="{05A954F8-56A2-45A1-B416-C6942F9DB35F}" type="presParOf" srcId="{92258B74-0DA9-4316-B95D-CAA866B6B833}" destId="{6B2D4D80-9BCA-4BD3-A41F-1D2D8FCB2BEF}" srcOrd="0" destOrd="0" presId="urn:microsoft.com/office/officeart/2005/8/layout/hierarchy1"/>
    <dgm:cxn modelId="{66A8E074-7E8A-48C6-BD88-5B16BA4EE973}" type="presParOf" srcId="{92258B74-0DA9-4316-B95D-CAA866B6B833}" destId="{E5BD97D6-7814-4A4B-AFB6-9542E7C8BE99}" srcOrd="1" destOrd="0" presId="urn:microsoft.com/office/officeart/2005/8/layout/hierarchy1"/>
    <dgm:cxn modelId="{36189A5A-8EE3-486E-9409-8BFA88630BCA}" type="presParOf" srcId="{A1F80797-416F-4E54-A1BF-A737968EA3E5}" destId="{AB3B42A2-060A-4034-9348-7F3E16DECE3A}" srcOrd="1" destOrd="0" presId="urn:microsoft.com/office/officeart/2005/8/layout/hierarchy1"/>
    <dgm:cxn modelId="{D8AFC0B6-DD15-44DF-89EA-19E1060F1684}" type="presParOf" srcId="{6E6429C4-1716-4838-94BA-21AD475DD699}" destId="{0F65E562-7BEB-4B60-B85F-008A46EA2E08}" srcOrd="4" destOrd="0" presId="urn:microsoft.com/office/officeart/2005/8/layout/hierarchy1"/>
    <dgm:cxn modelId="{5A5FCED8-1AA1-4424-93C8-3A6A7CF3E252}" type="presParOf" srcId="{6E6429C4-1716-4838-94BA-21AD475DD699}" destId="{434C36D5-1075-4B02-B21F-CFF7C70F9F82}" srcOrd="5" destOrd="0" presId="urn:microsoft.com/office/officeart/2005/8/layout/hierarchy1"/>
    <dgm:cxn modelId="{5D7BCA87-4A5C-4B7A-915D-3E8B9237F53B}" type="presParOf" srcId="{434C36D5-1075-4B02-B21F-CFF7C70F9F82}" destId="{355D9F33-CDAD-43BE-B085-6F98D24E6898}" srcOrd="0" destOrd="0" presId="urn:microsoft.com/office/officeart/2005/8/layout/hierarchy1"/>
    <dgm:cxn modelId="{AE07343E-3B08-44CF-A24F-BFD8B8ED379F}" type="presParOf" srcId="{355D9F33-CDAD-43BE-B085-6F98D24E6898}" destId="{125359AC-C938-4B08-B8CF-FEAF6168E0E3}" srcOrd="0" destOrd="0" presId="urn:microsoft.com/office/officeart/2005/8/layout/hierarchy1"/>
    <dgm:cxn modelId="{F5D963C9-8C4E-4B28-96ED-CC65D255E020}" type="presParOf" srcId="{355D9F33-CDAD-43BE-B085-6F98D24E6898}" destId="{8A7BB16E-737E-4F33-92BB-9659CE3F8701}" srcOrd="1" destOrd="0" presId="urn:microsoft.com/office/officeart/2005/8/layout/hierarchy1"/>
    <dgm:cxn modelId="{EE167570-2509-4114-A0FB-0A03EF83D9E8}" type="presParOf" srcId="{434C36D5-1075-4B02-B21F-CFF7C70F9F82}" destId="{9AD8ACEB-D528-4AD8-83AE-0ACF0497FA93}" srcOrd="1" destOrd="0" presId="urn:microsoft.com/office/officeart/2005/8/layout/hierarchy1"/>
    <dgm:cxn modelId="{79D51A3B-13D3-459E-9C3F-297686860398}" type="presParOf" srcId="{6E6429C4-1716-4838-94BA-21AD475DD699}" destId="{64732CC6-0BE9-4513-9E57-2C1C2A9E3FF5}" srcOrd="6" destOrd="0" presId="urn:microsoft.com/office/officeart/2005/8/layout/hierarchy1"/>
    <dgm:cxn modelId="{E8FF9AEE-C293-44E7-B321-928E335241A1}" type="presParOf" srcId="{6E6429C4-1716-4838-94BA-21AD475DD699}" destId="{B4236C0F-9A20-4BAA-9047-691AB12601D0}" srcOrd="7" destOrd="0" presId="urn:microsoft.com/office/officeart/2005/8/layout/hierarchy1"/>
    <dgm:cxn modelId="{AC0D2888-06BA-4BC3-B8C0-C86E599237C6}" type="presParOf" srcId="{B4236C0F-9A20-4BAA-9047-691AB12601D0}" destId="{675019D4-DB55-47C5-BCF9-7A939F139071}" srcOrd="0" destOrd="0" presId="urn:microsoft.com/office/officeart/2005/8/layout/hierarchy1"/>
    <dgm:cxn modelId="{D7608A17-FF10-4208-BF96-C99A08003CD2}" type="presParOf" srcId="{675019D4-DB55-47C5-BCF9-7A939F139071}" destId="{4575DEFC-4FAD-49DF-8E6C-9B2F7CCB7E52}" srcOrd="0" destOrd="0" presId="urn:microsoft.com/office/officeart/2005/8/layout/hierarchy1"/>
    <dgm:cxn modelId="{0D566404-97BC-48EE-BDCE-F87FA706FD74}" type="presParOf" srcId="{675019D4-DB55-47C5-BCF9-7A939F139071}" destId="{ED72B69F-B0FF-4F2D-99C1-E538D97D3E22}" srcOrd="1" destOrd="0" presId="urn:microsoft.com/office/officeart/2005/8/layout/hierarchy1"/>
    <dgm:cxn modelId="{C484714B-F891-4C7A-A063-67D43C8879F1}" type="presParOf" srcId="{B4236C0F-9A20-4BAA-9047-691AB12601D0}" destId="{BFE87F3F-F034-4B67-A3C6-59E606C858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93A151-5871-4927-A408-31CBC3C2C63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5953AC-E88A-49EF-AE9E-D2CEDF691704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0" strike="noStrike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Заведующая отделением первичного приема информации, анализа и прогнозирования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712559CD-BF9E-4528-88BF-0051074D1BEB}" type="parTrans" cxnId="{A5C92B64-9A13-4ED3-95C7-64F92FA1A0AE}">
      <dgm:prSet/>
      <dgm:spPr/>
      <dgm:t>
        <a:bodyPr/>
        <a:lstStyle/>
        <a:p>
          <a:endParaRPr lang="ru-RU"/>
        </a:p>
      </dgm:t>
    </dgm:pt>
    <dgm:pt modelId="{68DB19A7-419D-43B4-B12E-FFDCB1CF3133}" type="sibTrans" cxnId="{A5C92B64-9A13-4ED3-95C7-64F92FA1A0AE}">
      <dgm:prSet/>
      <dgm:spPr/>
      <dgm:t>
        <a:bodyPr/>
        <a:lstStyle/>
        <a:p>
          <a:endParaRPr lang="ru-RU"/>
        </a:p>
      </dgm:t>
    </dgm:pt>
    <dgm:pt modelId="{B17EF9A0-7AFC-4B83-B2A5-CF4E1BA4949C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0" strike="noStrike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Заведующая отделением психолого-педагогической помощи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255DE34C-994B-41F9-B63F-0D5DB200BDF4}" type="parTrans" cxnId="{1AE0C95B-097A-4A75-92BF-441F53D6A1E8}">
      <dgm:prSet/>
      <dgm:spPr/>
      <dgm:t>
        <a:bodyPr/>
        <a:lstStyle/>
        <a:p>
          <a:endParaRPr lang="ru-RU"/>
        </a:p>
      </dgm:t>
    </dgm:pt>
    <dgm:pt modelId="{050F4AC3-8049-4A78-B925-39479C4AE5D4}" type="sibTrans" cxnId="{1AE0C95B-097A-4A75-92BF-441F53D6A1E8}">
      <dgm:prSet/>
      <dgm:spPr/>
      <dgm:t>
        <a:bodyPr/>
        <a:lstStyle/>
        <a:p>
          <a:endParaRPr lang="ru-RU"/>
        </a:p>
      </dgm:t>
    </dgm:pt>
    <dgm:pt modelId="{5AB4A1A1-5A1C-4AE8-8FEC-67F119FB0381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0" strike="noStrike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Заведующая стационарным отделением – социальный приют для детей и подростков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3E06BE6E-4B02-4341-969F-78CDD6CFDE0E}" type="parTrans" cxnId="{74E15056-8CE0-4370-9AF1-7395F603570B}">
      <dgm:prSet/>
      <dgm:spPr/>
      <dgm:t>
        <a:bodyPr/>
        <a:lstStyle/>
        <a:p>
          <a:endParaRPr lang="ru-RU"/>
        </a:p>
      </dgm:t>
    </dgm:pt>
    <dgm:pt modelId="{BDCD7EC9-C053-4F0C-B935-FA9A8E32D37D}" type="sibTrans" cxnId="{74E15056-8CE0-4370-9AF1-7395F603570B}">
      <dgm:prSet/>
      <dgm:spPr/>
      <dgm:t>
        <a:bodyPr/>
        <a:lstStyle/>
        <a:p>
          <a:endParaRPr lang="ru-RU"/>
        </a:p>
      </dgm:t>
    </dgm:pt>
    <dgm:pt modelId="{505438C7-E1E4-450C-9584-E61DFCE74130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0" strike="noStrike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Заведующая отделением профилактики безнадзорности детей и подростков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D49C6636-A5B9-4597-8EF8-37BE587C8D65}" type="parTrans" cxnId="{9396F564-6444-4589-B451-4799D443C6CC}">
      <dgm:prSet/>
      <dgm:spPr/>
      <dgm:t>
        <a:bodyPr/>
        <a:lstStyle/>
        <a:p>
          <a:endParaRPr lang="ru-RU"/>
        </a:p>
      </dgm:t>
    </dgm:pt>
    <dgm:pt modelId="{1B3A8C88-30E6-41C6-BB9F-733B689022E7}" type="sibTrans" cxnId="{9396F564-6444-4589-B451-4799D443C6CC}">
      <dgm:prSet/>
      <dgm:spPr/>
      <dgm:t>
        <a:bodyPr/>
        <a:lstStyle/>
        <a:p>
          <a:endParaRPr lang="ru-RU"/>
        </a:p>
      </dgm:t>
    </dgm:pt>
    <dgm:pt modelId="{92C15196-8053-4748-A52D-8BA6D4099B16}" type="pres">
      <dgm:prSet presAssocID="{1293A151-5871-4927-A408-31CBC3C2C6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7D75C4-43C0-43FB-840F-E316794B2B97}" type="pres">
      <dgm:prSet presAssocID="{385953AC-E88A-49EF-AE9E-D2CEDF691704}" presName="hierRoot1" presStyleCnt="0"/>
      <dgm:spPr/>
    </dgm:pt>
    <dgm:pt modelId="{E6830C26-CC70-4CC2-A601-7407B412A5B0}" type="pres">
      <dgm:prSet presAssocID="{385953AC-E88A-49EF-AE9E-D2CEDF691704}" presName="composite" presStyleCnt="0"/>
      <dgm:spPr/>
    </dgm:pt>
    <dgm:pt modelId="{3C77309B-49DD-4FF0-94B1-651F01686435}" type="pres">
      <dgm:prSet presAssocID="{385953AC-E88A-49EF-AE9E-D2CEDF691704}" presName="background" presStyleLbl="node0" presStyleIdx="0" presStyleCnt="4"/>
      <dgm:spPr>
        <a:solidFill>
          <a:schemeClr val="accent4">
            <a:lumMod val="60000"/>
            <a:lumOff val="40000"/>
          </a:schemeClr>
        </a:solidFill>
      </dgm:spPr>
    </dgm:pt>
    <dgm:pt modelId="{89457E97-C1D9-4C31-A83A-DACA8570E79F}" type="pres">
      <dgm:prSet presAssocID="{385953AC-E88A-49EF-AE9E-D2CEDF691704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AF51E-25DF-4D56-8885-E3B0AD05407C}" type="pres">
      <dgm:prSet presAssocID="{385953AC-E88A-49EF-AE9E-D2CEDF691704}" presName="hierChild2" presStyleCnt="0"/>
      <dgm:spPr/>
    </dgm:pt>
    <dgm:pt modelId="{6BC15C8E-B12A-4A69-B0F5-9EC5F8F82094}" type="pres">
      <dgm:prSet presAssocID="{B17EF9A0-7AFC-4B83-B2A5-CF4E1BA4949C}" presName="hierRoot1" presStyleCnt="0"/>
      <dgm:spPr/>
    </dgm:pt>
    <dgm:pt modelId="{99A2C7D0-4B6A-4319-848F-78888B603C4C}" type="pres">
      <dgm:prSet presAssocID="{B17EF9A0-7AFC-4B83-B2A5-CF4E1BA4949C}" presName="composite" presStyleCnt="0"/>
      <dgm:spPr/>
    </dgm:pt>
    <dgm:pt modelId="{FACD22F0-900D-4507-9F71-9F6F090C3184}" type="pres">
      <dgm:prSet presAssocID="{B17EF9A0-7AFC-4B83-B2A5-CF4E1BA4949C}" presName="background" presStyleLbl="node0" presStyleIdx="1" presStyleCnt="4"/>
      <dgm:spPr>
        <a:solidFill>
          <a:schemeClr val="accent4">
            <a:lumMod val="60000"/>
            <a:lumOff val="40000"/>
          </a:schemeClr>
        </a:solidFill>
      </dgm:spPr>
    </dgm:pt>
    <dgm:pt modelId="{25746221-E0D7-4934-BEC1-898E4A95A7A0}" type="pres">
      <dgm:prSet presAssocID="{B17EF9A0-7AFC-4B83-B2A5-CF4E1BA4949C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5B3021-9630-4807-B4FC-087AE7AD35D1}" type="pres">
      <dgm:prSet presAssocID="{B17EF9A0-7AFC-4B83-B2A5-CF4E1BA4949C}" presName="hierChild2" presStyleCnt="0"/>
      <dgm:spPr/>
    </dgm:pt>
    <dgm:pt modelId="{51043CE6-BC62-440F-BD8A-4325A66CA9CF}" type="pres">
      <dgm:prSet presAssocID="{5AB4A1A1-5A1C-4AE8-8FEC-67F119FB0381}" presName="hierRoot1" presStyleCnt="0"/>
      <dgm:spPr/>
    </dgm:pt>
    <dgm:pt modelId="{622908AC-9B9B-4046-8DC2-EBA0FEF72D0F}" type="pres">
      <dgm:prSet presAssocID="{5AB4A1A1-5A1C-4AE8-8FEC-67F119FB0381}" presName="composite" presStyleCnt="0"/>
      <dgm:spPr/>
    </dgm:pt>
    <dgm:pt modelId="{774B1A27-5FB0-4050-8608-AC52CF87C345}" type="pres">
      <dgm:prSet presAssocID="{5AB4A1A1-5A1C-4AE8-8FEC-67F119FB0381}" presName="background" presStyleLbl="node0" presStyleIdx="2" presStyleCnt="4"/>
      <dgm:spPr>
        <a:solidFill>
          <a:schemeClr val="accent4">
            <a:lumMod val="60000"/>
            <a:lumOff val="40000"/>
          </a:schemeClr>
        </a:solidFill>
      </dgm:spPr>
    </dgm:pt>
    <dgm:pt modelId="{B9A6F8FD-6D08-478E-AE1D-164DF3E0B823}" type="pres">
      <dgm:prSet presAssocID="{5AB4A1A1-5A1C-4AE8-8FEC-67F119FB0381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2202DC-89E8-4BFE-ADD5-B31D8D3CADDF}" type="pres">
      <dgm:prSet presAssocID="{5AB4A1A1-5A1C-4AE8-8FEC-67F119FB0381}" presName="hierChild2" presStyleCnt="0"/>
      <dgm:spPr/>
    </dgm:pt>
    <dgm:pt modelId="{F8C27FA5-DD2E-40B6-AC2D-96EDD9984A8D}" type="pres">
      <dgm:prSet presAssocID="{505438C7-E1E4-450C-9584-E61DFCE74130}" presName="hierRoot1" presStyleCnt="0"/>
      <dgm:spPr/>
    </dgm:pt>
    <dgm:pt modelId="{5828BB28-7B43-4E7A-B9EA-B96CDD97A721}" type="pres">
      <dgm:prSet presAssocID="{505438C7-E1E4-450C-9584-E61DFCE74130}" presName="composite" presStyleCnt="0"/>
      <dgm:spPr/>
    </dgm:pt>
    <dgm:pt modelId="{2873754D-5CC7-44DE-A2E0-1E34163E55AE}" type="pres">
      <dgm:prSet presAssocID="{505438C7-E1E4-450C-9584-E61DFCE74130}" presName="background" presStyleLbl="node0" presStyleIdx="3" presStyleCnt="4"/>
      <dgm:spPr>
        <a:solidFill>
          <a:schemeClr val="accent4">
            <a:lumMod val="60000"/>
            <a:lumOff val="40000"/>
          </a:schemeClr>
        </a:solidFill>
      </dgm:spPr>
    </dgm:pt>
    <dgm:pt modelId="{5ABFE801-52FB-41D9-9954-EF3ED66B594B}" type="pres">
      <dgm:prSet presAssocID="{505438C7-E1E4-450C-9584-E61DFCE74130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B5E4AD-6640-42A6-98D9-E3D3FD8870C9}" type="pres">
      <dgm:prSet presAssocID="{505438C7-E1E4-450C-9584-E61DFCE74130}" presName="hierChild2" presStyleCnt="0"/>
      <dgm:spPr/>
    </dgm:pt>
  </dgm:ptLst>
  <dgm:cxnLst>
    <dgm:cxn modelId="{2376E804-7F06-439B-8F1F-A9CB30D0D299}" type="presOf" srcId="{505438C7-E1E4-450C-9584-E61DFCE74130}" destId="{5ABFE801-52FB-41D9-9954-EF3ED66B594B}" srcOrd="0" destOrd="0" presId="urn:microsoft.com/office/officeart/2005/8/layout/hierarchy1"/>
    <dgm:cxn modelId="{90FDC14B-AC2E-4B13-A01C-954B166112BD}" type="presOf" srcId="{5AB4A1A1-5A1C-4AE8-8FEC-67F119FB0381}" destId="{B9A6F8FD-6D08-478E-AE1D-164DF3E0B823}" srcOrd="0" destOrd="0" presId="urn:microsoft.com/office/officeart/2005/8/layout/hierarchy1"/>
    <dgm:cxn modelId="{9396F564-6444-4589-B451-4799D443C6CC}" srcId="{1293A151-5871-4927-A408-31CBC3C2C63D}" destId="{505438C7-E1E4-450C-9584-E61DFCE74130}" srcOrd="3" destOrd="0" parTransId="{D49C6636-A5B9-4597-8EF8-37BE587C8D65}" sibTransId="{1B3A8C88-30E6-41C6-BB9F-733B689022E7}"/>
    <dgm:cxn modelId="{4201AB3E-3733-4DD3-929F-CD47E5C3FA9A}" type="presOf" srcId="{1293A151-5871-4927-A408-31CBC3C2C63D}" destId="{92C15196-8053-4748-A52D-8BA6D4099B16}" srcOrd="0" destOrd="0" presId="urn:microsoft.com/office/officeart/2005/8/layout/hierarchy1"/>
    <dgm:cxn modelId="{A5C92B64-9A13-4ED3-95C7-64F92FA1A0AE}" srcId="{1293A151-5871-4927-A408-31CBC3C2C63D}" destId="{385953AC-E88A-49EF-AE9E-D2CEDF691704}" srcOrd="0" destOrd="0" parTransId="{712559CD-BF9E-4528-88BF-0051074D1BEB}" sibTransId="{68DB19A7-419D-43B4-B12E-FFDCB1CF3133}"/>
    <dgm:cxn modelId="{E4C11E41-2EC1-44CA-AA53-15E2066E4215}" type="presOf" srcId="{385953AC-E88A-49EF-AE9E-D2CEDF691704}" destId="{89457E97-C1D9-4C31-A83A-DACA8570E79F}" srcOrd="0" destOrd="0" presId="urn:microsoft.com/office/officeart/2005/8/layout/hierarchy1"/>
    <dgm:cxn modelId="{74E15056-8CE0-4370-9AF1-7395F603570B}" srcId="{1293A151-5871-4927-A408-31CBC3C2C63D}" destId="{5AB4A1A1-5A1C-4AE8-8FEC-67F119FB0381}" srcOrd="2" destOrd="0" parTransId="{3E06BE6E-4B02-4341-969F-78CDD6CFDE0E}" sibTransId="{BDCD7EC9-C053-4F0C-B935-FA9A8E32D37D}"/>
    <dgm:cxn modelId="{1AE0C95B-097A-4A75-92BF-441F53D6A1E8}" srcId="{1293A151-5871-4927-A408-31CBC3C2C63D}" destId="{B17EF9A0-7AFC-4B83-B2A5-CF4E1BA4949C}" srcOrd="1" destOrd="0" parTransId="{255DE34C-994B-41F9-B63F-0D5DB200BDF4}" sibTransId="{050F4AC3-8049-4A78-B925-39479C4AE5D4}"/>
    <dgm:cxn modelId="{F92D96B6-07DE-43B5-88A4-E5BAC4C65FC1}" type="presOf" srcId="{B17EF9A0-7AFC-4B83-B2A5-CF4E1BA4949C}" destId="{25746221-E0D7-4934-BEC1-898E4A95A7A0}" srcOrd="0" destOrd="0" presId="urn:microsoft.com/office/officeart/2005/8/layout/hierarchy1"/>
    <dgm:cxn modelId="{A048D36C-37E9-4A7C-866B-F494019B1AFA}" type="presParOf" srcId="{92C15196-8053-4748-A52D-8BA6D4099B16}" destId="{4E7D75C4-43C0-43FB-840F-E316794B2B97}" srcOrd="0" destOrd="0" presId="urn:microsoft.com/office/officeart/2005/8/layout/hierarchy1"/>
    <dgm:cxn modelId="{A3D08F00-2058-4BEB-B054-CFB396210F8C}" type="presParOf" srcId="{4E7D75C4-43C0-43FB-840F-E316794B2B97}" destId="{E6830C26-CC70-4CC2-A601-7407B412A5B0}" srcOrd="0" destOrd="0" presId="urn:microsoft.com/office/officeart/2005/8/layout/hierarchy1"/>
    <dgm:cxn modelId="{DF8B7559-2324-4155-83AA-371DB9F3B24D}" type="presParOf" srcId="{E6830C26-CC70-4CC2-A601-7407B412A5B0}" destId="{3C77309B-49DD-4FF0-94B1-651F01686435}" srcOrd="0" destOrd="0" presId="urn:microsoft.com/office/officeart/2005/8/layout/hierarchy1"/>
    <dgm:cxn modelId="{7F70C7BC-2079-4E1B-8C74-130154D2BAF6}" type="presParOf" srcId="{E6830C26-CC70-4CC2-A601-7407B412A5B0}" destId="{89457E97-C1D9-4C31-A83A-DACA8570E79F}" srcOrd="1" destOrd="0" presId="urn:microsoft.com/office/officeart/2005/8/layout/hierarchy1"/>
    <dgm:cxn modelId="{1462DFA7-BD04-46BD-A303-A6D5EE26A28C}" type="presParOf" srcId="{4E7D75C4-43C0-43FB-840F-E316794B2B97}" destId="{54CAF51E-25DF-4D56-8885-E3B0AD05407C}" srcOrd="1" destOrd="0" presId="urn:microsoft.com/office/officeart/2005/8/layout/hierarchy1"/>
    <dgm:cxn modelId="{2F932268-30E3-4AC4-A5FC-26AAF7EBF667}" type="presParOf" srcId="{92C15196-8053-4748-A52D-8BA6D4099B16}" destId="{6BC15C8E-B12A-4A69-B0F5-9EC5F8F82094}" srcOrd="1" destOrd="0" presId="urn:microsoft.com/office/officeart/2005/8/layout/hierarchy1"/>
    <dgm:cxn modelId="{F5619BA2-4154-45DE-9AFC-926FF70EB808}" type="presParOf" srcId="{6BC15C8E-B12A-4A69-B0F5-9EC5F8F82094}" destId="{99A2C7D0-4B6A-4319-848F-78888B603C4C}" srcOrd="0" destOrd="0" presId="urn:microsoft.com/office/officeart/2005/8/layout/hierarchy1"/>
    <dgm:cxn modelId="{99C454C9-962F-404F-BD97-717ED83C34ED}" type="presParOf" srcId="{99A2C7D0-4B6A-4319-848F-78888B603C4C}" destId="{FACD22F0-900D-4507-9F71-9F6F090C3184}" srcOrd="0" destOrd="0" presId="urn:microsoft.com/office/officeart/2005/8/layout/hierarchy1"/>
    <dgm:cxn modelId="{FC90CEDD-FE1B-4E8A-9A98-E881ABAD22ED}" type="presParOf" srcId="{99A2C7D0-4B6A-4319-848F-78888B603C4C}" destId="{25746221-E0D7-4934-BEC1-898E4A95A7A0}" srcOrd="1" destOrd="0" presId="urn:microsoft.com/office/officeart/2005/8/layout/hierarchy1"/>
    <dgm:cxn modelId="{6E967461-9648-4F2B-8D37-067045F3D126}" type="presParOf" srcId="{6BC15C8E-B12A-4A69-B0F5-9EC5F8F82094}" destId="{215B3021-9630-4807-B4FC-087AE7AD35D1}" srcOrd="1" destOrd="0" presId="urn:microsoft.com/office/officeart/2005/8/layout/hierarchy1"/>
    <dgm:cxn modelId="{C789777A-B1BB-41D1-9560-F5E827A6BD84}" type="presParOf" srcId="{92C15196-8053-4748-A52D-8BA6D4099B16}" destId="{51043CE6-BC62-440F-BD8A-4325A66CA9CF}" srcOrd="2" destOrd="0" presId="urn:microsoft.com/office/officeart/2005/8/layout/hierarchy1"/>
    <dgm:cxn modelId="{7A2A8946-BED6-4A3D-A686-C6432F4D5C98}" type="presParOf" srcId="{51043CE6-BC62-440F-BD8A-4325A66CA9CF}" destId="{622908AC-9B9B-4046-8DC2-EBA0FEF72D0F}" srcOrd="0" destOrd="0" presId="urn:microsoft.com/office/officeart/2005/8/layout/hierarchy1"/>
    <dgm:cxn modelId="{30F070A7-02CD-4FE1-971E-38399BD6E4DB}" type="presParOf" srcId="{622908AC-9B9B-4046-8DC2-EBA0FEF72D0F}" destId="{774B1A27-5FB0-4050-8608-AC52CF87C345}" srcOrd="0" destOrd="0" presId="urn:microsoft.com/office/officeart/2005/8/layout/hierarchy1"/>
    <dgm:cxn modelId="{6BFFB04C-BCEE-4160-A221-826D39E3122A}" type="presParOf" srcId="{622908AC-9B9B-4046-8DC2-EBA0FEF72D0F}" destId="{B9A6F8FD-6D08-478E-AE1D-164DF3E0B823}" srcOrd="1" destOrd="0" presId="urn:microsoft.com/office/officeart/2005/8/layout/hierarchy1"/>
    <dgm:cxn modelId="{2092BA63-0FB3-4AE1-A4EB-73DE36CECEFE}" type="presParOf" srcId="{51043CE6-BC62-440F-BD8A-4325A66CA9CF}" destId="{992202DC-89E8-4BFE-ADD5-B31D8D3CADDF}" srcOrd="1" destOrd="0" presId="urn:microsoft.com/office/officeart/2005/8/layout/hierarchy1"/>
    <dgm:cxn modelId="{8C930CA0-AC9A-4794-AD33-4A6E5F93099E}" type="presParOf" srcId="{92C15196-8053-4748-A52D-8BA6D4099B16}" destId="{F8C27FA5-DD2E-40B6-AC2D-96EDD9984A8D}" srcOrd="3" destOrd="0" presId="urn:microsoft.com/office/officeart/2005/8/layout/hierarchy1"/>
    <dgm:cxn modelId="{8E31C6FF-036F-4D64-9BAC-155173B4672A}" type="presParOf" srcId="{F8C27FA5-DD2E-40B6-AC2D-96EDD9984A8D}" destId="{5828BB28-7B43-4E7A-B9EA-B96CDD97A721}" srcOrd="0" destOrd="0" presId="urn:microsoft.com/office/officeart/2005/8/layout/hierarchy1"/>
    <dgm:cxn modelId="{B6B59206-1814-4404-979D-11F675284CAD}" type="presParOf" srcId="{5828BB28-7B43-4E7A-B9EA-B96CDD97A721}" destId="{2873754D-5CC7-44DE-A2E0-1E34163E55AE}" srcOrd="0" destOrd="0" presId="urn:microsoft.com/office/officeart/2005/8/layout/hierarchy1"/>
    <dgm:cxn modelId="{87773C01-0867-4FBA-9263-96C3EF648202}" type="presParOf" srcId="{5828BB28-7B43-4E7A-B9EA-B96CDD97A721}" destId="{5ABFE801-52FB-41D9-9954-EF3ED66B594B}" srcOrd="1" destOrd="0" presId="urn:microsoft.com/office/officeart/2005/8/layout/hierarchy1"/>
    <dgm:cxn modelId="{4E391488-95A8-4ABE-8FCA-7959814B2D8C}" type="presParOf" srcId="{F8C27FA5-DD2E-40B6-AC2D-96EDD9984A8D}" destId="{DAB5E4AD-6640-42A6-98D9-E3D3FD8870C9}" srcOrd="1" destOrd="0" presId="urn:microsoft.com/office/officeart/2005/8/layout/hierarchy1"/>
  </dgm:cxnLst>
  <dgm:bg>
    <a:effectLst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32CC6-0BE9-4513-9E57-2C1C2A9E3FF5}">
      <dsp:nvSpPr>
        <dsp:cNvPr id="0" name=""/>
        <dsp:cNvSpPr/>
      </dsp:nvSpPr>
      <dsp:spPr>
        <a:xfrm>
          <a:off x="3973892" y="1282838"/>
          <a:ext cx="3120470" cy="495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41"/>
              </a:lnTo>
              <a:lnTo>
                <a:pt x="3120470" y="337341"/>
              </a:lnTo>
              <a:lnTo>
                <a:pt x="3120470" y="495020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5E562-7BEB-4B60-B85F-008A46EA2E08}">
      <dsp:nvSpPr>
        <dsp:cNvPr id="0" name=""/>
        <dsp:cNvSpPr/>
      </dsp:nvSpPr>
      <dsp:spPr>
        <a:xfrm>
          <a:off x="3973892" y="1282838"/>
          <a:ext cx="1040156" cy="495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41"/>
              </a:lnTo>
              <a:lnTo>
                <a:pt x="1040156" y="337341"/>
              </a:lnTo>
              <a:lnTo>
                <a:pt x="1040156" y="495020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86700-61B2-4856-9AFF-91E68EF7828F}">
      <dsp:nvSpPr>
        <dsp:cNvPr id="0" name=""/>
        <dsp:cNvSpPr/>
      </dsp:nvSpPr>
      <dsp:spPr>
        <a:xfrm>
          <a:off x="2933735" y="1282838"/>
          <a:ext cx="1040156" cy="495020"/>
        </a:xfrm>
        <a:custGeom>
          <a:avLst/>
          <a:gdLst/>
          <a:ahLst/>
          <a:cxnLst/>
          <a:rect l="0" t="0" r="0" b="0"/>
          <a:pathLst>
            <a:path>
              <a:moveTo>
                <a:pt x="1040156" y="0"/>
              </a:moveTo>
              <a:lnTo>
                <a:pt x="1040156" y="337341"/>
              </a:lnTo>
              <a:lnTo>
                <a:pt x="0" y="337341"/>
              </a:lnTo>
              <a:lnTo>
                <a:pt x="0" y="495020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9E332-D0D7-4B35-B9EB-242E51C338E8}">
      <dsp:nvSpPr>
        <dsp:cNvPr id="0" name=""/>
        <dsp:cNvSpPr/>
      </dsp:nvSpPr>
      <dsp:spPr>
        <a:xfrm>
          <a:off x="853421" y="1282838"/>
          <a:ext cx="3120470" cy="495020"/>
        </a:xfrm>
        <a:custGeom>
          <a:avLst/>
          <a:gdLst/>
          <a:ahLst/>
          <a:cxnLst/>
          <a:rect l="0" t="0" r="0" b="0"/>
          <a:pathLst>
            <a:path>
              <a:moveTo>
                <a:pt x="3120470" y="0"/>
              </a:moveTo>
              <a:lnTo>
                <a:pt x="3120470" y="337341"/>
              </a:lnTo>
              <a:lnTo>
                <a:pt x="0" y="337341"/>
              </a:lnTo>
              <a:lnTo>
                <a:pt x="0" y="495020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BF614-0D65-4161-960A-72991E4CB39A}">
      <dsp:nvSpPr>
        <dsp:cNvPr id="0" name=""/>
        <dsp:cNvSpPr/>
      </dsp:nvSpPr>
      <dsp:spPr>
        <a:xfrm>
          <a:off x="3122854" y="202020"/>
          <a:ext cx="1702075" cy="108081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3AEFC-B238-4FF4-8632-7A0B5871C51F}">
      <dsp:nvSpPr>
        <dsp:cNvPr id="0" name=""/>
        <dsp:cNvSpPr/>
      </dsp:nvSpPr>
      <dsp:spPr>
        <a:xfrm>
          <a:off x="3311974" y="381684"/>
          <a:ext cx="1702075" cy="108081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Директор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3630" y="413340"/>
        <a:ext cx="1638763" cy="1017505"/>
      </dsp:txXfrm>
    </dsp:sp>
    <dsp:sp modelId="{117AAF0F-A9D8-446F-BCB5-A7FF34A9E232}">
      <dsp:nvSpPr>
        <dsp:cNvPr id="0" name=""/>
        <dsp:cNvSpPr/>
      </dsp:nvSpPr>
      <dsp:spPr>
        <a:xfrm>
          <a:off x="2383" y="1777858"/>
          <a:ext cx="1702075" cy="108081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A4864-D02E-43C0-8196-C65ED6021C86}">
      <dsp:nvSpPr>
        <dsp:cNvPr id="0" name=""/>
        <dsp:cNvSpPr/>
      </dsp:nvSpPr>
      <dsp:spPr>
        <a:xfrm>
          <a:off x="191503" y="1957521"/>
          <a:ext cx="1702075" cy="108081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strike="noStrike" kern="1200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Заместитель директора по социальным вопросам</a:t>
          </a:r>
          <a:endParaRPr lang="ru-RU" sz="1300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3159" y="1989177"/>
        <a:ext cx="1638763" cy="1017505"/>
      </dsp:txXfrm>
    </dsp:sp>
    <dsp:sp modelId="{6B2D4D80-9BCA-4BD3-A41F-1D2D8FCB2BEF}">
      <dsp:nvSpPr>
        <dsp:cNvPr id="0" name=""/>
        <dsp:cNvSpPr/>
      </dsp:nvSpPr>
      <dsp:spPr>
        <a:xfrm>
          <a:off x="2082697" y="1777858"/>
          <a:ext cx="1702075" cy="108081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D97D6-7814-4A4B-AFB6-9542E7C8BE99}">
      <dsp:nvSpPr>
        <dsp:cNvPr id="0" name=""/>
        <dsp:cNvSpPr/>
      </dsp:nvSpPr>
      <dsp:spPr>
        <a:xfrm>
          <a:off x="2271817" y="1957521"/>
          <a:ext cx="1702075" cy="108081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strike="noStrike" kern="1200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Заместитель директора по воспитательной и реабилитационной работе</a:t>
          </a:r>
          <a:endParaRPr lang="ru-RU" sz="1300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03473" y="1989177"/>
        <a:ext cx="1638763" cy="1017505"/>
      </dsp:txXfrm>
    </dsp:sp>
    <dsp:sp modelId="{125359AC-C938-4B08-B8CF-FEAF6168E0E3}">
      <dsp:nvSpPr>
        <dsp:cNvPr id="0" name=""/>
        <dsp:cNvSpPr/>
      </dsp:nvSpPr>
      <dsp:spPr>
        <a:xfrm>
          <a:off x="4163011" y="1777858"/>
          <a:ext cx="1702075" cy="108081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BB16E-737E-4F33-92BB-9659CE3F8701}">
      <dsp:nvSpPr>
        <dsp:cNvPr id="0" name=""/>
        <dsp:cNvSpPr/>
      </dsp:nvSpPr>
      <dsp:spPr>
        <a:xfrm>
          <a:off x="4352131" y="1957521"/>
          <a:ext cx="1702075" cy="108081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strike="noStrike" kern="1200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Заместитель директора по административно-хозяйственной работе</a:t>
          </a:r>
          <a:endParaRPr lang="ru-RU" sz="1300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83787" y="1989177"/>
        <a:ext cx="1638763" cy="1017505"/>
      </dsp:txXfrm>
    </dsp:sp>
    <dsp:sp modelId="{4575DEFC-4FAD-49DF-8E6C-9B2F7CCB7E52}">
      <dsp:nvSpPr>
        <dsp:cNvPr id="0" name=""/>
        <dsp:cNvSpPr/>
      </dsp:nvSpPr>
      <dsp:spPr>
        <a:xfrm>
          <a:off x="6243325" y="1777858"/>
          <a:ext cx="1702075" cy="108081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B69F-B0FF-4F2D-99C1-E538D97D3E22}">
      <dsp:nvSpPr>
        <dsp:cNvPr id="0" name=""/>
        <dsp:cNvSpPr/>
      </dsp:nvSpPr>
      <dsp:spPr>
        <a:xfrm>
          <a:off x="6432445" y="1957521"/>
          <a:ext cx="1702075" cy="108081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strike="noStrike" kern="1200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Главный бухгалтер</a:t>
          </a:r>
          <a:endParaRPr lang="ru-RU" sz="1300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64101" y="1989177"/>
        <a:ext cx="1638763" cy="1017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7309B-49DD-4FF0-94B1-651F01686435}">
      <dsp:nvSpPr>
        <dsp:cNvPr id="0" name=""/>
        <dsp:cNvSpPr/>
      </dsp:nvSpPr>
      <dsp:spPr>
        <a:xfrm>
          <a:off x="2215" y="566506"/>
          <a:ext cx="1581574" cy="10042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57E97-C1D9-4C31-A83A-DACA8570E79F}">
      <dsp:nvSpPr>
        <dsp:cNvPr id="0" name=""/>
        <dsp:cNvSpPr/>
      </dsp:nvSpPr>
      <dsp:spPr>
        <a:xfrm>
          <a:off x="177945" y="733450"/>
          <a:ext cx="1581574" cy="100429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strike="noStrike" kern="1200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Заведующая отделением первичного приема информации, анализа и прогнозирования</a:t>
          </a:r>
          <a:endParaRPr lang="ru-RU" sz="11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07360" y="762865"/>
        <a:ext cx="1522744" cy="945469"/>
      </dsp:txXfrm>
    </dsp:sp>
    <dsp:sp modelId="{FACD22F0-900D-4507-9F71-9F6F090C3184}">
      <dsp:nvSpPr>
        <dsp:cNvPr id="0" name=""/>
        <dsp:cNvSpPr/>
      </dsp:nvSpPr>
      <dsp:spPr>
        <a:xfrm>
          <a:off x="1935250" y="566506"/>
          <a:ext cx="1581574" cy="10042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46221-E0D7-4934-BEC1-898E4A95A7A0}">
      <dsp:nvSpPr>
        <dsp:cNvPr id="0" name=""/>
        <dsp:cNvSpPr/>
      </dsp:nvSpPr>
      <dsp:spPr>
        <a:xfrm>
          <a:off x="2110980" y="733450"/>
          <a:ext cx="1581574" cy="100429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strike="noStrike" kern="1200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Заведующая отделением психолого-педагогической помощи</a:t>
          </a:r>
          <a:endParaRPr lang="ru-RU" sz="11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40395" y="762865"/>
        <a:ext cx="1522744" cy="945469"/>
      </dsp:txXfrm>
    </dsp:sp>
    <dsp:sp modelId="{774B1A27-5FB0-4050-8608-AC52CF87C345}">
      <dsp:nvSpPr>
        <dsp:cNvPr id="0" name=""/>
        <dsp:cNvSpPr/>
      </dsp:nvSpPr>
      <dsp:spPr>
        <a:xfrm>
          <a:off x="3868285" y="566506"/>
          <a:ext cx="1581574" cy="10042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6F8FD-6D08-478E-AE1D-164DF3E0B823}">
      <dsp:nvSpPr>
        <dsp:cNvPr id="0" name=""/>
        <dsp:cNvSpPr/>
      </dsp:nvSpPr>
      <dsp:spPr>
        <a:xfrm>
          <a:off x="4044015" y="733450"/>
          <a:ext cx="1581574" cy="100429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strike="noStrike" kern="1200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Заведующая стационарным отделением – социальный приют для детей и подростков</a:t>
          </a:r>
          <a:endParaRPr lang="ru-RU" sz="11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073430" y="762865"/>
        <a:ext cx="1522744" cy="945469"/>
      </dsp:txXfrm>
    </dsp:sp>
    <dsp:sp modelId="{2873754D-5CC7-44DE-A2E0-1E34163E55AE}">
      <dsp:nvSpPr>
        <dsp:cNvPr id="0" name=""/>
        <dsp:cNvSpPr/>
      </dsp:nvSpPr>
      <dsp:spPr>
        <a:xfrm>
          <a:off x="5801320" y="566506"/>
          <a:ext cx="1581574" cy="10042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FE801-52FB-41D9-9954-EF3ED66B594B}">
      <dsp:nvSpPr>
        <dsp:cNvPr id="0" name=""/>
        <dsp:cNvSpPr/>
      </dsp:nvSpPr>
      <dsp:spPr>
        <a:xfrm>
          <a:off x="5977050" y="733450"/>
          <a:ext cx="1581574" cy="100429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strike="noStrike" kern="1200" spc="-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Заведующая отделением профилактики безнадзорности детей и подростков</a:t>
          </a:r>
          <a:endParaRPr lang="ru-RU" sz="11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6006465" y="762865"/>
        <a:ext cx="1522744" cy="945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97817-8D5A-4C55-BAA9-DC2BC12C342A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5E64A-7717-4255-B11F-8038B98CE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55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13366148_178-p-fon-dlya-prezentatsii-bezhevii-myagkii-odn-19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5774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9469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"/>
            <a:ext cx="878687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науки и высшего образования Российской Федерации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«Курский государственный университет»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Курская региональная бизнес-школа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6585C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6585C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rgbClr val="6585C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solidFill>
                  <a:srgbClr val="6585C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Выпускная аттестационная работа на тему:</a:t>
            </a:r>
            <a:r>
              <a:rPr lang="ru-RU" sz="2000" b="1" dirty="0" smtClean="0">
                <a:solidFill>
                  <a:srgbClr val="6585C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6585C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Стратегия развития системы управления персоналом в процессе социализации несовершеннолетних, оказавшихся в трудной жизненной ситуации, в рамках проекта «Остров надежды»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Выполнил(а):                                                         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Литвинова Т.Е.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Научный руководитель: 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к. э. н., доцент Алехина А.А</a:t>
            </a:r>
            <a: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3017507"/>
              </p:ext>
            </p:extLst>
          </p:nvPr>
        </p:nvGraphicFramePr>
        <p:xfrm>
          <a:off x="214282" y="714356"/>
          <a:ext cx="8784976" cy="235745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686240"/>
                <a:gridCol w="1133856"/>
                <a:gridCol w="1215028"/>
                <a:gridCol w="1749852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lang="ru-RU"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lang="ru-RU"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Динамика </a:t>
                      </a:r>
                      <a:endParaRPr lang="ru-RU"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4136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Профилактические беседы</a:t>
                      </a:r>
                      <a:endParaRPr lang="ru-RU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6678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6718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+40(+1%)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4136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</a:t>
                      </a:r>
                      <a:endParaRPr lang="ru-RU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7118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8196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+1078(+15%)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5250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Коррекционно-реабилитационные занятия</a:t>
                      </a:r>
                      <a:endParaRPr lang="ru-RU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311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578</a:t>
                      </a:r>
                      <a:endParaRPr lang="ru-RU" sz="160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+267(+86%)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5250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Тренинги </a:t>
                      </a:r>
                      <a:endParaRPr lang="ru-RU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13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18</a:t>
                      </a:r>
                      <a:endParaRPr lang="ru-RU" sz="160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+5(+38%)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16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Просвещение </a:t>
                      </a:r>
                      <a:endParaRPr lang="ru-RU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616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1022</a:t>
                      </a:r>
                      <a:endParaRPr lang="ru-RU" sz="160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orbel"/>
                          <a:cs typeface="Times New Roman"/>
                        </a:rPr>
                        <a:t>+406(+66%)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71736" y="142852"/>
            <a:ext cx="4311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Групповые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формы работы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285720" y="3214686"/>
            <a:ext cx="2571768" cy="180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tretch/>
        </p:blipFill>
        <p:spPr>
          <a:xfrm>
            <a:off x="2643174" y="4857760"/>
            <a:ext cx="2357454" cy="187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tretch/>
        </p:blipFill>
        <p:spPr>
          <a:xfrm>
            <a:off x="3643306" y="3286124"/>
            <a:ext cx="2143140" cy="170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D:\ЛЕНА 2015\РАБОТА\Семинары\Доверие 2022\Психологи\Готовые\IMG_20221209_1824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590482"/>
            <a:ext cx="1785950" cy="2145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ЛЕНА 2015\РАБОТА\Семинары\Доверие 2022\Громашова\Готовые\Форсайт\20221214_142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83" y="3357562"/>
            <a:ext cx="2627517" cy="1643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ЛЕНА 2015\РАБОТА\Семинары\Успеть помочь Кухня\МАТЕРИАЛЫ к ролику\Программа\IMG_7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957" r="54431" b="15251"/>
          <a:stretch>
            <a:fillRect/>
          </a:stretch>
        </p:blipFill>
        <p:spPr bwMode="auto">
          <a:xfrm>
            <a:off x="7692718" y="5286388"/>
            <a:ext cx="1451282" cy="14386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ЛЕНА 2015\РАБОТА\Семинары\Доверие 2022\Психологи\Готовые\IMG-20221212-WA00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5179212"/>
            <a:ext cx="2428892" cy="1518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7020465"/>
              </p:ext>
            </p:extLst>
          </p:nvPr>
        </p:nvGraphicFramePr>
        <p:xfrm>
          <a:off x="357158" y="500042"/>
          <a:ext cx="8496944" cy="265736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546610"/>
                <a:gridCol w="1267088"/>
                <a:gridCol w="1267088"/>
                <a:gridCol w="1416158"/>
              </a:tblGrid>
              <a:tr h="431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2021 г</a:t>
                      </a:r>
                      <a:r>
                        <a:rPr lang="ru-RU" sz="14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2022 г</a:t>
                      </a:r>
                      <a:r>
                        <a:rPr lang="ru-RU" sz="14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семей, состоящих на социальном патронаже</a:t>
                      </a: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</a:t>
                      </a: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1084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-6,6%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1655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Обслужено семей</a:t>
                      </a: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1698</a:t>
                      </a: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1852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+9,1%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1655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Оказано социальных услуг</a:t>
                      </a: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30537</a:t>
                      </a: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33788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+10,6%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1655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Заключено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договоров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1024</a:t>
                      </a: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1156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+12,9%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1655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с родителями</a:t>
                      </a: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-8,7%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0350">
                <a:tc>
                  <a:txBody>
                    <a:bodyPr/>
                    <a:lstStyle/>
                    <a:p>
                      <a:pPr marL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с несовершеннолетними</a:t>
                      </a: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</a:t>
                      </a: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545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+51,4%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183" marR="35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43174" y="0"/>
            <a:ext cx="3889375" cy="5715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Статистические данные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9529689"/>
              </p:ext>
            </p:extLst>
          </p:nvPr>
        </p:nvGraphicFramePr>
        <p:xfrm>
          <a:off x="69444" y="3286124"/>
          <a:ext cx="9074556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00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66148_178-p-fon-dlya-prezentatsii-bezhevii-myagkii-odn-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46" y="0"/>
            <a:ext cx="925774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0298" y="2571744"/>
            <a:ext cx="4386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624" y="948690"/>
            <a:ext cx="828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044" y="253097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Объектом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исследования  является Областное казенное учреждение социального обслуживания населения системы социального обеспечения «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межрайонный центр социальной помощи семье и детям»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данной работы является формирование стратегии управления персоналом в организации для повышения эффективности ее деятельности.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" y="4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5072074"/>
            <a:ext cx="84296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Центра - профилактика социального сиротства и семейного неблагополучия; реализация комплекса мер по работе с родителями, направленных на формирование и сохранение целостных семейных отношений, возрождение института семьи.</a:t>
            </a:r>
          </a:p>
          <a:p>
            <a:endParaRPr lang="ru-RU" dirty="0"/>
          </a:p>
        </p:txBody>
      </p:sp>
      <p:pic>
        <p:nvPicPr>
          <p:cNvPr id="18" name="Рисунок 17" descr="C:\Users\Тест\Downloads\IMG-20220906-WA0022.jpg"/>
          <p:cNvPicPr/>
          <p:nvPr/>
        </p:nvPicPr>
        <p:blipFill>
          <a:blip r:embed="rId2" cstate="print"/>
          <a:srcRect t="15824" r="18065" b="29220"/>
          <a:stretch>
            <a:fillRect/>
          </a:stretch>
        </p:blipFill>
        <p:spPr bwMode="auto">
          <a:xfrm>
            <a:off x="1643042" y="2214554"/>
            <a:ext cx="54292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1357298"/>
            <a:ext cx="404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управления учреждением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83568" y="1785926"/>
            <a:ext cx="7960398" cy="4883434"/>
            <a:chOff x="539552" y="692696"/>
            <a:chExt cx="8136904" cy="547260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475656" y="3741585"/>
              <a:ext cx="5722073" cy="695527"/>
              <a:chOff x="1475656" y="3741585"/>
              <a:chExt cx="5722073" cy="695527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475656" y="4209937"/>
                <a:ext cx="5722073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475656" y="4209937"/>
                <a:ext cx="0" cy="227175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275856" y="4209936"/>
                <a:ext cx="0" cy="227175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5220072" y="4209937"/>
                <a:ext cx="0" cy="227175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7197729" y="4209937"/>
                <a:ext cx="0" cy="227175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1586219" y="3741585"/>
                <a:ext cx="2697749" cy="45720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3707904" y="3741585"/>
                <a:ext cx="576064" cy="468352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:p14="http://schemas.microsoft.com/office/powerpoint/2010/main" xmlns="" val="1415404274"/>
                </p:ext>
              </p:extLst>
            </p:nvPr>
          </p:nvGraphicFramePr>
          <p:xfrm>
            <a:off x="539552" y="692696"/>
            <a:ext cx="8136904" cy="32403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9" name="Схема 8"/>
            <p:cNvGraphicFramePr/>
            <p:nvPr>
              <p:extLst>
                <p:ext uri="{D42A27DB-BD31-4B8C-83A1-F6EECF244321}">
                  <p14:modId xmlns:p14="http://schemas.microsoft.com/office/powerpoint/2010/main" xmlns="" val="1147483334"/>
                </p:ext>
              </p:extLst>
            </p:nvPr>
          </p:nvGraphicFramePr>
          <p:xfrm>
            <a:off x="539552" y="3861048"/>
            <a:ext cx="7560840" cy="2304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sp>
        <p:nvSpPr>
          <p:cNvPr id="30" name="TextBox 29"/>
          <p:cNvSpPr txBox="1"/>
          <p:nvPr/>
        </p:nvSpPr>
        <p:spPr>
          <a:xfrm>
            <a:off x="142844" y="285728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социального обеспечения, материнства и детства Курской области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785794"/>
            <a:ext cx="613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ОКУ «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соцпомощи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66148_178-p-fon-dlya-prezentatsii-bezhevii-myagkii-odn-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46" y="0"/>
            <a:ext cx="925774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4206" y="357171"/>
            <a:ext cx="5980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ОКУ «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соцпомощи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624" y="948690"/>
            <a:ext cx="8286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структуру учреждения входят 4 подразделения: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первичного приема информации, анализа и прогнозирования 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предназначено для выявления и сопровождения семей с несовершеннолетними детьми, находящихся в трудной жизненной ситуации; привлечения взаимодействующих структур системы профилактики с целью оказания помощи семьям по выходу из кризисной ситуации;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 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психолого-педагогической помощи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предназначено для работы с семьями, находящимися в социально опасном положении, оказания психолого-педагогической поддержки родителям и несовершеннолетним. Особое внимание уделяется сопровождению семей, воспитывающих детей инвалидов;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стационарное отделение - социальный приют для детей и подростков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предназначено для временного проживания и социальной реабилитации детей от 3 до 18 лет, оказавшихся в трудной жизненной ситуации, нуждающихся в экстренной социальной помощи, оказания содействия их возвращению в родную семью;   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профилактики безнадзорности детей и подростков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предназначено для выявления несовершеннолетних, находящихся в социально опасном положении и проведения профилактической и коррекционно-реабилитационной работы с подростками, склонными к асоциальным поступкам, противоправному поведению, бродяжничеству.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207977"/>
              </p:ext>
            </p:extLst>
          </p:nvPr>
        </p:nvGraphicFramePr>
        <p:xfrm>
          <a:off x="431541" y="929764"/>
          <a:ext cx="8280918" cy="28041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60306"/>
                <a:gridCol w="2760306"/>
                <a:gridCol w="276030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Структурное 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подразделение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сотрудников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Процентное 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соотношение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Аппарат учреждения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человек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 от общего количества работников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Специалисты по социальной работе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человек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13% от общего количества работников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 человек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42% от общего количества работников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Вспомогательные должности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человек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24% от общего количества работников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177012" y="374280"/>
            <a:ext cx="2789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Кадровое обеспечение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1156128"/>
              </p:ext>
            </p:extLst>
          </p:nvPr>
        </p:nvGraphicFramePr>
        <p:xfrm>
          <a:off x="1152117" y="4554816"/>
          <a:ext cx="6839766" cy="168249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760640"/>
                <a:gridCol w="1079126"/>
              </a:tblGrid>
              <a:tr h="0">
                <a:tc>
                  <a:txBody>
                    <a:bodyPr/>
                    <a:lstStyle/>
                    <a:p>
                      <a:pPr marL="180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Имеющих высшее образование от общего количества работников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47%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Стаж работы в организации свыше 5 лет от общего количества работников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62%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 до 30 лет от общего количества работников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0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 возраст работающих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47664" y="3999332"/>
            <a:ext cx="6048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Качественные характеристики кадрового состава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2940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235745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2357430"/>
            <a:ext cx="2857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по сопровождению семей, воспитывающих детей с ограниченными возможностями в развитии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БЛАГОдарение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lum bright="14000" contrast="4000"/>
          </a:blip>
          <a:srcRect/>
          <a:stretch>
            <a:fillRect/>
          </a:stretch>
        </p:blipFill>
        <p:spPr bwMode="auto">
          <a:xfrm>
            <a:off x="6500826" y="857232"/>
            <a:ext cx="235153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388" y="2500306"/>
            <a:ext cx="3071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поддержки семей с несовершеннолетними детьми, находящихся в трудной жизненной ситуации, </a:t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«СОДЕЙСТВИЕ»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Содержимое 4" descr="C:\Users\Тест\Desktop\Шеверева\картинки\ццк.jpe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29066"/>
            <a:ext cx="235745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5534566"/>
            <a:ext cx="2714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по формированию ответственного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 пропусти родительскую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жизнь»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Объект 4" descr="C:\Users\Надежда\Desktop\эмблема\vmeste.jpg"/>
          <p:cNvPicPr>
            <a:picLocks/>
          </p:cNvPicPr>
          <p:nvPr/>
        </p:nvPicPr>
        <p:blipFill>
          <a:blip r:embed="rId5" cstate="print"/>
          <a:srcRect t="18428" b="5691"/>
          <a:stretch>
            <a:fillRect/>
          </a:stretch>
        </p:blipFill>
        <p:spPr bwMode="auto">
          <a:xfrm>
            <a:off x="6500826" y="4071942"/>
            <a:ext cx="250033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Содержимое 6" descr="I:\картинки\2-3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643050"/>
            <a:ext cx="257176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928926" y="3857631"/>
            <a:ext cx="33575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профилактики преступности и правонарушений несовершеннолетних, в том числе повторных, социализации и реабилитации несовершеннолетних, находящихся в конфликте с законом </a:t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«Правовой фарватер»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29388" y="5780780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Коррекционно-развивающая, </a:t>
            </a:r>
          </a:p>
          <a:p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реабилитационно-воспитательная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вместе»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4612" y="357166"/>
            <a:ext cx="371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«Остров надежды»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6412" y="357166"/>
            <a:ext cx="3337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самоуправления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ЛЕНА 2015\РАБОТА\Семинары\Доверие 2022\Литвинова\готовые\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5" y="1000108"/>
            <a:ext cx="285599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2786058"/>
            <a:ext cx="2464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трудовое собрание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ЛЕНА 2015\РАБОТА\Семинары\Доверие 2022\Литвинова\готовые\P123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263032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72264" y="2857496"/>
            <a:ext cx="1870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Рабочее совещание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D:\ЛЕНА 2015\РАБОТА\Семинары\Доверие 2022\Литвинова\готовые\20221216_145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2741757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7224" y="5786454"/>
            <a:ext cx="109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Планерки 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D:\ЛЕНА 2015\РАБОТА\Семинары\Доверие 2022\Литвинова\готовые\20221219_1158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786190"/>
            <a:ext cx="2774453" cy="173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9356" y="550070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Медико-психолого-педагогический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консилиум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ЛЕНА 2015\РАБОТА\Семинары\Доверие 2022\Литвинова\готовые\20221216_1628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571612"/>
            <a:ext cx="274175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71868" y="335756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Оперативные информационные совещания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:\ЛЕНА 2015\РАБОТА\Семинары\Доверие 2022\Литвинова\готовые\мстер клас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86116" y="4572008"/>
            <a:ext cx="2714644" cy="1695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57554" y="6357958"/>
            <a:ext cx="262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объединения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66148_178-p-fon-dlya-prezentatsii-bezhevii-myagkii-odn-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46" y="0"/>
            <a:ext cx="92577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828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85728"/>
            <a:ext cx="8572559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Тактические мероприятия, направленные на реализацию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кадровой стратегии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- подбор кадров осуществляется: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единая цифровая платформа «Работа в России»;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использование социальных сетей.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– адаптация: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ознакомительные экскурсии по учреждению, знакомство с коллегами, корпоративной культурой;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беседа нового сотрудника с менеджером по персоналу, непосредственным руководителем;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наставничество;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семинары и тренинги по развитию коммуникативных навыков, обучение технологиям поведения в стрессовых ситуациях.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 – мотивация: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материальная, денежные вознаграждения (премии);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нематериальная, почетные грамоты и благодарности на областном и муниципальном уровне, на уровне учреждения.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этап – оценка: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тестирование;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деловые игры.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этап – обучение персонала: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профессиональные курсы;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профессиональная переподготовка;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повышение квалификации;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лекции, конференции, круглые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столы.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3017507"/>
              </p:ext>
            </p:extLst>
          </p:nvPr>
        </p:nvGraphicFramePr>
        <p:xfrm>
          <a:off x="251520" y="809411"/>
          <a:ext cx="8784976" cy="557191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653023"/>
                <a:gridCol w="2131953"/>
              </a:tblGrid>
              <a:tr h="610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Качественные характеристики удовлетворенности получателей социальных услуг</a:t>
                      </a:r>
                      <a:endParaRPr lang="ru-RU" sz="16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Процентный показатель получателей соц. услуг</a:t>
                      </a:r>
                      <a:endParaRPr lang="ru-RU" sz="14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4136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Качеством социальных услуг (условиями предоставления, спектром)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91%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4136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Вежливостью, внимательностью </a:t>
                      </a: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доброжелательностью сотрудников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94%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5250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Компетентностью 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персонала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94%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5250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Конфиденциальностью предоставления социальных услуг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91%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6205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Качеством, полнотой и доступностью информации при личном обращении в организацию социального обслуживания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97%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0500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Качеством, полнотой и доступностью информации по телефону организации социального обслуживания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91%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0500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Качеством, полнотой и доступностью информации на официальном сайте организации социального обслуживания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82%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0500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Качеством проводимых мероприятий, имеющих групповой характер (оздоровительных, досуговых)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91%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4136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Будут обращаться в будущем в центр социальной помощи семье и детям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0500">
                <a:tc>
                  <a:txBody>
                    <a:bodyPr/>
                    <a:lstStyle/>
                    <a:p>
                      <a:pPr marL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Готовы рекомендовать учреждение родственникам и знакомым, нуждающимся в социальном обслуживании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65" marR="39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89635" y="142852"/>
            <a:ext cx="3764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мониторинга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cf1853d3393f98ae11d7ba5b39e260b2223b2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748</Words>
  <Application>Microsoft Office PowerPoint</Application>
  <PresentationFormat>Экран (4:3)</PresentationFormat>
  <Paragraphs>170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Статистические данные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Litvinova</dc:creator>
  <cp:lastModifiedBy>777</cp:lastModifiedBy>
  <cp:revision>82</cp:revision>
  <dcterms:created xsi:type="dcterms:W3CDTF">2023-03-11T15:14:04Z</dcterms:created>
  <dcterms:modified xsi:type="dcterms:W3CDTF">2023-03-14T19:10:10Z</dcterms:modified>
</cp:coreProperties>
</file>