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024" r:id="rId2"/>
    <p:sldId id="5100" r:id="rId3"/>
    <p:sldId id="5093" r:id="rId4"/>
    <p:sldId id="5057" r:id="rId5"/>
    <p:sldId id="5099" r:id="rId6"/>
    <p:sldId id="5052" r:id="rId7"/>
    <p:sldId id="5089" r:id="rId8"/>
    <p:sldId id="5092" r:id="rId9"/>
    <p:sldId id="5107" r:id="rId10"/>
    <p:sldId id="5070" r:id="rId11"/>
    <p:sldId id="5101" r:id="rId12"/>
    <p:sldId id="344" r:id="rId13"/>
    <p:sldId id="5103" r:id="rId14"/>
    <p:sldId id="5106" r:id="rId15"/>
    <p:sldId id="5108" r:id="rId16"/>
    <p:sldId id="256" r:id="rId17"/>
    <p:sldId id="498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7" pos="7491" userDrawn="1">
          <p15:clr>
            <a:srgbClr val="A4A3A4"/>
          </p15:clr>
        </p15:guide>
        <p15:guide id="8" orient="horz" pos="3702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fessional" initials="P" lastIdx="1" clrIdx="0">
    <p:extLst>
      <p:ext uri="{19B8F6BF-5375-455C-9EA6-DF929625EA0E}">
        <p15:presenceInfo xmlns="" xmlns:p15="http://schemas.microsoft.com/office/powerpoint/2012/main" userId="Profession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4B29"/>
    <a:srgbClr val="F2F2F2"/>
    <a:srgbClr val="CBCACB"/>
    <a:srgbClr val="F65437"/>
    <a:srgbClr val="E6E6E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166" autoAdjust="0"/>
    <p:restoredTop sz="96357" autoAdjust="0"/>
  </p:normalViewPr>
  <p:slideViewPr>
    <p:cSldViewPr snapToGrid="0" showGuides="1">
      <p:cViewPr varScale="1">
        <p:scale>
          <a:sx n="55" d="100"/>
          <a:sy n="55" d="100"/>
        </p:scale>
        <p:origin x="-588" y="-84"/>
      </p:cViewPr>
      <p:guideLst>
        <p:guide orient="horz" pos="2160"/>
        <p:guide orient="horz" pos="3702"/>
        <p:guide pos="74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B962CA-675A-4866-B3AA-4B62904EADEF}" type="doc">
      <dgm:prSet loTypeId="urn:microsoft.com/office/officeart/2005/8/layout/gear1" loCatId="relationship" qsTypeId="urn:microsoft.com/office/officeart/2005/8/quickstyle/3d9" qsCatId="3D" csTypeId="urn:microsoft.com/office/officeart/2005/8/colors/colorful2" csCatId="colorful" phldr="1"/>
      <dgm:spPr/>
    </dgm:pt>
    <dgm:pt modelId="{7DE65715-73E7-4377-92D4-52521574AE5E}">
      <dgm:prSet phldrT="[Текст]" custT="1"/>
      <dgm:spPr/>
      <dgm:t>
        <a:bodyPr/>
        <a:lstStyle/>
        <a:p>
          <a:r>
            <a:rPr lang="ru-RU" sz="2400" dirty="0">
              <a:latin typeface="Book Antiqua" pitchFamily="18" charset="0"/>
            </a:rPr>
            <a:t>Лечение</a:t>
          </a:r>
        </a:p>
      </dgm:t>
    </dgm:pt>
    <dgm:pt modelId="{5B28E04E-015D-4C90-BBF3-036963EBA1A0}" type="parTrans" cxnId="{86643A87-80AE-418B-B747-812F08635090}">
      <dgm:prSet/>
      <dgm:spPr/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1BDBDBA8-C66A-4AEB-A43D-1BE5E3C3DCC5}" type="sibTrans" cxnId="{86643A87-80AE-418B-B747-812F08635090}">
      <dgm:prSet/>
      <dgm:spPr/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E186D803-FC39-4783-9661-A30BD0BEFD79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2400" dirty="0">
              <a:latin typeface="Book Antiqua" pitchFamily="18" charset="0"/>
            </a:rPr>
            <a:t>База</a:t>
          </a:r>
        </a:p>
      </dgm:t>
    </dgm:pt>
    <dgm:pt modelId="{99A3FEA0-2879-41EC-A3ED-2FB5F3E0934B}" type="parTrans" cxnId="{1CED16D8-1F73-4A06-BA93-99BBB6EE6944}">
      <dgm:prSet/>
      <dgm:spPr/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DC483C12-E816-4B89-8970-296C39240922}" type="sibTrans" cxnId="{1CED16D8-1F73-4A06-BA93-99BBB6EE6944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9CFFC5D2-0577-4611-B4F3-EFB36A409340}">
      <dgm:prSet phldrT="[Текст]" custT="1"/>
      <dgm:spPr>
        <a:solidFill>
          <a:srgbClr val="008080"/>
        </a:solidFill>
      </dgm:spPr>
      <dgm:t>
        <a:bodyPr/>
        <a:lstStyle/>
        <a:p>
          <a:r>
            <a:rPr lang="ru-RU" sz="2200" dirty="0">
              <a:latin typeface="Book Antiqua" pitchFamily="18" charset="0"/>
            </a:rPr>
            <a:t>Кадры</a:t>
          </a:r>
        </a:p>
      </dgm:t>
    </dgm:pt>
    <dgm:pt modelId="{D3F0F6FE-A676-4087-897D-CC62982AD56D}" type="parTrans" cxnId="{D59DC564-B82D-4D49-B17E-68852E7DAFBA}">
      <dgm:prSet/>
      <dgm:spPr/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66BE3035-C6A5-4FF9-B63C-F4175D27A62C}" type="sibTrans" cxnId="{D59DC564-B82D-4D49-B17E-68852E7DAFBA}">
      <dgm:prSet/>
      <dgm:spPr>
        <a:solidFill>
          <a:srgbClr val="008080"/>
        </a:solidFill>
      </dgm:spPr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C75256F2-5BB2-473A-A907-CDE8683BB677}" type="pres">
      <dgm:prSet presAssocID="{44B962CA-675A-4866-B3AA-4B62904EADE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15B60AA-4B53-4054-98C6-FF20043497A3}" type="pres">
      <dgm:prSet presAssocID="{7DE65715-73E7-4377-92D4-52521574AE5E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6C100-958F-485D-9376-87E2C1E29EFF}" type="pres">
      <dgm:prSet presAssocID="{7DE65715-73E7-4377-92D4-52521574AE5E}" presName="gear1srcNode" presStyleLbl="node1" presStyleIdx="0" presStyleCnt="3"/>
      <dgm:spPr/>
      <dgm:t>
        <a:bodyPr/>
        <a:lstStyle/>
        <a:p>
          <a:endParaRPr lang="ru-RU"/>
        </a:p>
      </dgm:t>
    </dgm:pt>
    <dgm:pt modelId="{A75FA91D-4559-4821-89BB-596E8A910F02}" type="pres">
      <dgm:prSet presAssocID="{7DE65715-73E7-4377-92D4-52521574AE5E}" presName="gear1dstNode" presStyleLbl="node1" presStyleIdx="0" presStyleCnt="3"/>
      <dgm:spPr/>
      <dgm:t>
        <a:bodyPr/>
        <a:lstStyle/>
        <a:p>
          <a:endParaRPr lang="ru-RU"/>
        </a:p>
      </dgm:t>
    </dgm:pt>
    <dgm:pt modelId="{24653A8A-509F-44CE-8DF3-3D0549736F60}" type="pres">
      <dgm:prSet presAssocID="{E186D803-FC39-4783-9661-A30BD0BEFD79}" presName="gear2" presStyleLbl="node1" presStyleIdx="1" presStyleCnt="3" custScaleX="119924" custScaleY="1162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EAA38-B0ED-4821-AA74-772AC7C85336}" type="pres">
      <dgm:prSet presAssocID="{E186D803-FC39-4783-9661-A30BD0BEFD79}" presName="gear2srcNode" presStyleLbl="node1" presStyleIdx="1" presStyleCnt="3"/>
      <dgm:spPr/>
      <dgm:t>
        <a:bodyPr/>
        <a:lstStyle/>
        <a:p>
          <a:endParaRPr lang="ru-RU"/>
        </a:p>
      </dgm:t>
    </dgm:pt>
    <dgm:pt modelId="{3F373921-FC0B-4933-8A67-09DD93FE7FB1}" type="pres">
      <dgm:prSet presAssocID="{E186D803-FC39-4783-9661-A30BD0BEFD79}" presName="gear2dstNode" presStyleLbl="node1" presStyleIdx="1" presStyleCnt="3"/>
      <dgm:spPr/>
      <dgm:t>
        <a:bodyPr/>
        <a:lstStyle/>
        <a:p>
          <a:endParaRPr lang="ru-RU"/>
        </a:p>
      </dgm:t>
    </dgm:pt>
    <dgm:pt modelId="{196E5120-C537-416F-9B76-FA29E05D1157}" type="pres">
      <dgm:prSet presAssocID="{9CFFC5D2-0577-4611-B4F3-EFB36A409340}" presName="gear3" presStyleLbl="node1" presStyleIdx="2" presStyleCnt="3" custScaleX="116243" custScaleY="103536"/>
      <dgm:spPr/>
      <dgm:t>
        <a:bodyPr/>
        <a:lstStyle/>
        <a:p>
          <a:endParaRPr lang="ru-RU"/>
        </a:p>
      </dgm:t>
    </dgm:pt>
    <dgm:pt modelId="{96290978-3094-4624-A102-7F69A3C28539}" type="pres">
      <dgm:prSet presAssocID="{9CFFC5D2-0577-4611-B4F3-EFB36A40934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DDC3A-A79F-45E8-B47D-FD83E0267866}" type="pres">
      <dgm:prSet presAssocID="{9CFFC5D2-0577-4611-B4F3-EFB36A409340}" presName="gear3srcNode" presStyleLbl="node1" presStyleIdx="2" presStyleCnt="3"/>
      <dgm:spPr/>
      <dgm:t>
        <a:bodyPr/>
        <a:lstStyle/>
        <a:p>
          <a:endParaRPr lang="ru-RU"/>
        </a:p>
      </dgm:t>
    </dgm:pt>
    <dgm:pt modelId="{5C00EB6B-C9CC-4034-8951-69CE601C150B}" type="pres">
      <dgm:prSet presAssocID="{9CFFC5D2-0577-4611-B4F3-EFB36A409340}" presName="gear3dstNode" presStyleLbl="node1" presStyleIdx="2" presStyleCnt="3"/>
      <dgm:spPr/>
      <dgm:t>
        <a:bodyPr/>
        <a:lstStyle/>
        <a:p>
          <a:endParaRPr lang="ru-RU"/>
        </a:p>
      </dgm:t>
    </dgm:pt>
    <dgm:pt modelId="{08820889-5B05-45D8-8500-0B21E2281851}" type="pres">
      <dgm:prSet presAssocID="{1BDBDBA8-C66A-4AEB-A43D-1BE5E3C3DCC5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A9C370AE-0785-4E16-885F-4564B782DC13}" type="pres">
      <dgm:prSet presAssocID="{DC483C12-E816-4B89-8970-296C39240922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560920F9-382E-4BBB-8AF8-A75E645B6C2D}" type="pres">
      <dgm:prSet presAssocID="{66BE3035-C6A5-4FF9-B63C-F4175D27A62C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6EFE4CA9-994F-4853-BB21-FCFB2882AEEE}" type="presOf" srcId="{9CFFC5D2-0577-4611-B4F3-EFB36A409340}" destId="{C64DDC3A-A79F-45E8-B47D-FD83E0267866}" srcOrd="2" destOrd="0" presId="urn:microsoft.com/office/officeart/2005/8/layout/gear1"/>
    <dgm:cxn modelId="{44D5E399-5186-4C0A-A260-3DA8C89531A1}" type="presOf" srcId="{7DE65715-73E7-4377-92D4-52521574AE5E}" destId="{A75FA91D-4559-4821-89BB-596E8A910F02}" srcOrd="2" destOrd="0" presId="urn:microsoft.com/office/officeart/2005/8/layout/gear1"/>
    <dgm:cxn modelId="{B1E2D14D-41D8-4F0F-B170-986523514F38}" type="presOf" srcId="{E186D803-FC39-4783-9661-A30BD0BEFD79}" destId="{24653A8A-509F-44CE-8DF3-3D0549736F60}" srcOrd="0" destOrd="0" presId="urn:microsoft.com/office/officeart/2005/8/layout/gear1"/>
    <dgm:cxn modelId="{8A18299B-D61D-46AB-A8CE-F77DDC1F2464}" type="presOf" srcId="{44B962CA-675A-4866-B3AA-4B62904EADEF}" destId="{C75256F2-5BB2-473A-A907-CDE8683BB677}" srcOrd="0" destOrd="0" presId="urn:microsoft.com/office/officeart/2005/8/layout/gear1"/>
    <dgm:cxn modelId="{7C2C9773-6280-41F7-8197-26F745532DD6}" type="presOf" srcId="{1BDBDBA8-C66A-4AEB-A43D-1BE5E3C3DCC5}" destId="{08820889-5B05-45D8-8500-0B21E2281851}" srcOrd="0" destOrd="0" presId="urn:microsoft.com/office/officeart/2005/8/layout/gear1"/>
    <dgm:cxn modelId="{440D026C-39FD-4481-B17F-829AE837857C}" type="presOf" srcId="{7DE65715-73E7-4377-92D4-52521574AE5E}" destId="{F246C100-958F-485D-9376-87E2C1E29EFF}" srcOrd="1" destOrd="0" presId="urn:microsoft.com/office/officeart/2005/8/layout/gear1"/>
    <dgm:cxn modelId="{AF9E2173-2F50-4289-A665-AD1C753F4E77}" type="presOf" srcId="{9CFFC5D2-0577-4611-B4F3-EFB36A409340}" destId="{196E5120-C537-416F-9B76-FA29E05D1157}" srcOrd="0" destOrd="0" presId="urn:microsoft.com/office/officeart/2005/8/layout/gear1"/>
    <dgm:cxn modelId="{D59DC564-B82D-4D49-B17E-68852E7DAFBA}" srcId="{44B962CA-675A-4866-B3AA-4B62904EADEF}" destId="{9CFFC5D2-0577-4611-B4F3-EFB36A409340}" srcOrd="2" destOrd="0" parTransId="{D3F0F6FE-A676-4087-897D-CC62982AD56D}" sibTransId="{66BE3035-C6A5-4FF9-B63C-F4175D27A62C}"/>
    <dgm:cxn modelId="{1CED16D8-1F73-4A06-BA93-99BBB6EE6944}" srcId="{44B962CA-675A-4866-B3AA-4B62904EADEF}" destId="{E186D803-FC39-4783-9661-A30BD0BEFD79}" srcOrd="1" destOrd="0" parTransId="{99A3FEA0-2879-41EC-A3ED-2FB5F3E0934B}" sibTransId="{DC483C12-E816-4B89-8970-296C39240922}"/>
    <dgm:cxn modelId="{9F0FDD56-B7A4-488A-BF60-3CF1060DE8F6}" type="presOf" srcId="{DC483C12-E816-4B89-8970-296C39240922}" destId="{A9C370AE-0785-4E16-885F-4564B782DC13}" srcOrd="0" destOrd="0" presId="urn:microsoft.com/office/officeart/2005/8/layout/gear1"/>
    <dgm:cxn modelId="{86643A87-80AE-418B-B747-812F08635090}" srcId="{44B962CA-675A-4866-B3AA-4B62904EADEF}" destId="{7DE65715-73E7-4377-92D4-52521574AE5E}" srcOrd="0" destOrd="0" parTransId="{5B28E04E-015D-4C90-BBF3-036963EBA1A0}" sibTransId="{1BDBDBA8-C66A-4AEB-A43D-1BE5E3C3DCC5}"/>
    <dgm:cxn modelId="{34382CF9-6CFC-41A9-86E9-3301A9ED405E}" type="presOf" srcId="{9CFFC5D2-0577-4611-B4F3-EFB36A409340}" destId="{5C00EB6B-C9CC-4034-8951-69CE601C150B}" srcOrd="3" destOrd="0" presId="urn:microsoft.com/office/officeart/2005/8/layout/gear1"/>
    <dgm:cxn modelId="{E1024F73-B4FB-4185-B8D9-04E49D698517}" type="presOf" srcId="{E186D803-FC39-4783-9661-A30BD0BEFD79}" destId="{142EAA38-B0ED-4821-AA74-772AC7C85336}" srcOrd="1" destOrd="0" presId="urn:microsoft.com/office/officeart/2005/8/layout/gear1"/>
    <dgm:cxn modelId="{A0C25D8F-57B4-498D-A420-19DF72F43F17}" type="presOf" srcId="{9CFFC5D2-0577-4611-B4F3-EFB36A409340}" destId="{96290978-3094-4624-A102-7F69A3C28539}" srcOrd="1" destOrd="0" presId="urn:microsoft.com/office/officeart/2005/8/layout/gear1"/>
    <dgm:cxn modelId="{6FBA0CF3-A0C6-4876-AD21-4E5B70A62C47}" type="presOf" srcId="{66BE3035-C6A5-4FF9-B63C-F4175D27A62C}" destId="{560920F9-382E-4BBB-8AF8-A75E645B6C2D}" srcOrd="0" destOrd="0" presId="urn:microsoft.com/office/officeart/2005/8/layout/gear1"/>
    <dgm:cxn modelId="{FA119BF7-BD34-4668-BA53-3C8DF76EA46C}" type="presOf" srcId="{7DE65715-73E7-4377-92D4-52521574AE5E}" destId="{315B60AA-4B53-4054-98C6-FF20043497A3}" srcOrd="0" destOrd="0" presId="urn:microsoft.com/office/officeart/2005/8/layout/gear1"/>
    <dgm:cxn modelId="{B17C3B29-2F78-469A-AFA5-F1BB093BDD62}" type="presOf" srcId="{E186D803-FC39-4783-9661-A30BD0BEFD79}" destId="{3F373921-FC0B-4933-8A67-09DD93FE7FB1}" srcOrd="2" destOrd="0" presId="urn:microsoft.com/office/officeart/2005/8/layout/gear1"/>
    <dgm:cxn modelId="{E9649A5F-491C-4414-B8B7-C28981F17535}" type="presParOf" srcId="{C75256F2-5BB2-473A-A907-CDE8683BB677}" destId="{315B60AA-4B53-4054-98C6-FF20043497A3}" srcOrd="0" destOrd="0" presId="urn:microsoft.com/office/officeart/2005/8/layout/gear1"/>
    <dgm:cxn modelId="{F4C9CB51-79C0-44BF-9411-0E85899F6E42}" type="presParOf" srcId="{C75256F2-5BB2-473A-A907-CDE8683BB677}" destId="{F246C100-958F-485D-9376-87E2C1E29EFF}" srcOrd="1" destOrd="0" presId="urn:microsoft.com/office/officeart/2005/8/layout/gear1"/>
    <dgm:cxn modelId="{5DAFFBC5-C37E-4F2B-923F-F6AC2C7FF2F4}" type="presParOf" srcId="{C75256F2-5BB2-473A-A907-CDE8683BB677}" destId="{A75FA91D-4559-4821-89BB-596E8A910F02}" srcOrd="2" destOrd="0" presId="urn:microsoft.com/office/officeart/2005/8/layout/gear1"/>
    <dgm:cxn modelId="{D3D5C24D-1EEC-4546-94FF-CB2859B9EACB}" type="presParOf" srcId="{C75256F2-5BB2-473A-A907-CDE8683BB677}" destId="{24653A8A-509F-44CE-8DF3-3D0549736F60}" srcOrd="3" destOrd="0" presId="urn:microsoft.com/office/officeart/2005/8/layout/gear1"/>
    <dgm:cxn modelId="{090EFF41-3FF2-4DAB-AC90-DDDF032AA82F}" type="presParOf" srcId="{C75256F2-5BB2-473A-A907-CDE8683BB677}" destId="{142EAA38-B0ED-4821-AA74-772AC7C85336}" srcOrd="4" destOrd="0" presId="urn:microsoft.com/office/officeart/2005/8/layout/gear1"/>
    <dgm:cxn modelId="{FEF4710D-BF8B-41A2-8DAA-57B23BB1AC4B}" type="presParOf" srcId="{C75256F2-5BB2-473A-A907-CDE8683BB677}" destId="{3F373921-FC0B-4933-8A67-09DD93FE7FB1}" srcOrd="5" destOrd="0" presId="urn:microsoft.com/office/officeart/2005/8/layout/gear1"/>
    <dgm:cxn modelId="{FB4795EF-BD87-425B-969B-864054F75C41}" type="presParOf" srcId="{C75256F2-5BB2-473A-A907-CDE8683BB677}" destId="{196E5120-C537-416F-9B76-FA29E05D1157}" srcOrd="6" destOrd="0" presId="urn:microsoft.com/office/officeart/2005/8/layout/gear1"/>
    <dgm:cxn modelId="{DA0DF96D-201E-4168-8FA5-518BACCF85DE}" type="presParOf" srcId="{C75256F2-5BB2-473A-A907-CDE8683BB677}" destId="{96290978-3094-4624-A102-7F69A3C28539}" srcOrd="7" destOrd="0" presId="urn:microsoft.com/office/officeart/2005/8/layout/gear1"/>
    <dgm:cxn modelId="{81B2358B-6CA1-4374-9E18-3994FD1B1727}" type="presParOf" srcId="{C75256F2-5BB2-473A-A907-CDE8683BB677}" destId="{C64DDC3A-A79F-45E8-B47D-FD83E0267866}" srcOrd="8" destOrd="0" presId="urn:microsoft.com/office/officeart/2005/8/layout/gear1"/>
    <dgm:cxn modelId="{CFB2553D-D403-42E1-940D-8AA841523222}" type="presParOf" srcId="{C75256F2-5BB2-473A-A907-CDE8683BB677}" destId="{5C00EB6B-C9CC-4034-8951-69CE601C150B}" srcOrd="9" destOrd="0" presId="urn:microsoft.com/office/officeart/2005/8/layout/gear1"/>
    <dgm:cxn modelId="{C686AE77-DBFB-434D-B414-93F771BC68E0}" type="presParOf" srcId="{C75256F2-5BB2-473A-A907-CDE8683BB677}" destId="{08820889-5B05-45D8-8500-0B21E2281851}" srcOrd="10" destOrd="0" presId="urn:microsoft.com/office/officeart/2005/8/layout/gear1"/>
    <dgm:cxn modelId="{5922ABAD-72DA-449B-81B2-62BDB4D46777}" type="presParOf" srcId="{C75256F2-5BB2-473A-A907-CDE8683BB677}" destId="{A9C370AE-0785-4E16-885F-4564B782DC13}" srcOrd="11" destOrd="0" presId="urn:microsoft.com/office/officeart/2005/8/layout/gear1"/>
    <dgm:cxn modelId="{15AF85C3-1A43-437D-9DC4-1ABAD80CC244}" type="presParOf" srcId="{C75256F2-5BB2-473A-A907-CDE8683BB677}" destId="{560920F9-382E-4BBB-8AF8-A75E645B6C2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223D77-7854-4FE2-B553-5EFF604AD96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2FE2B9-793E-451A-84DC-0F2E8A60DD94}">
      <dgm:prSet phldrT="[Текст]" custT="1"/>
      <dgm:spPr/>
      <dgm:t>
        <a:bodyPr/>
        <a:lstStyle/>
        <a:p>
          <a:r>
            <a:rPr lang="ru-RU" sz="2000" dirty="0"/>
            <a:t>Надбавка за категорию, ученую степень</a:t>
          </a:r>
        </a:p>
      </dgm:t>
    </dgm:pt>
    <dgm:pt modelId="{3AE33B0A-8911-473B-8883-9EB931DCE4E2}" type="parTrans" cxnId="{D55A50ED-1CB9-4546-9022-DE85996DB496}">
      <dgm:prSet/>
      <dgm:spPr/>
      <dgm:t>
        <a:bodyPr/>
        <a:lstStyle/>
        <a:p>
          <a:endParaRPr lang="ru-RU" sz="2000"/>
        </a:p>
      </dgm:t>
    </dgm:pt>
    <dgm:pt modelId="{D1D57B3E-8A24-455B-BA39-6B20A25AA5A2}" type="sibTrans" cxnId="{D55A50ED-1CB9-4546-9022-DE85996DB496}">
      <dgm:prSet custT="1"/>
      <dgm:spPr/>
      <dgm:t>
        <a:bodyPr/>
        <a:lstStyle/>
        <a:p>
          <a:endParaRPr lang="ru-RU" sz="2000"/>
        </a:p>
      </dgm:t>
    </dgm:pt>
    <dgm:pt modelId="{8C76F74D-6B27-466E-82CA-02A0865CBA8A}">
      <dgm:prSet phldrT="[Текст]" custT="1"/>
      <dgm:spPr/>
      <dgm:t>
        <a:bodyPr/>
        <a:lstStyle/>
        <a:p>
          <a:r>
            <a:rPr lang="ru-RU" sz="2000" dirty="0"/>
            <a:t>За выслугу лет</a:t>
          </a:r>
        </a:p>
      </dgm:t>
    </dgm:pt>
    <dgm:pt modelId="{6F767063-C163-4765-B954-8B5ADED6E1C0}" type="parTrans" cxnId="{BCD93BB7-17F8-46CF-AE06-86D8BCB89559}">
      <dgm:prSet/>
      <dgm:spPr/>
      <dgm:t>
        <a:bodyPr/>
        <a:lstStyle/>
        <a:p>
          <a:endParaRPr lang="ru-RU" sz="2000"/>
        </a:p>
      </dgm:t>
    </dgm:pt>
    <dgm:pt modelId="{5337600E-E547-4C59-A800-2D52CC535FAD}" type="sibTrans" cxnId="{BCD93BB7-17F8-46CF-AE06-86D8BCB89559}">
      <dgm:prSet custT="1"/>
      <dgm:spPr/>
      <dgm:t>
        <a:bodyPr/>
        <a:lstStyle/>
        <a:p>
          <a:endParaRPr lang="ru-RU" sz="2000"/>
        </a:p>
      </dgm:t>
    </dgm:pt>
    <dgm:pt modelId="{51AAC5F7-5AEB-4A17-93CD-08F85B972CFD}">
      <dgm:prSet phldrT="[Текст]" custT="1"/>
      <dgm:spPr/>
      <dgm:t>
        <a:bodyPr/>
        <a:lstStyle/>
        <a:p>
          <a:r>
            <a:rPr lang="ru-RU" sz="2000" dirty="0"/>
            <a:t>за наличие почетного звания, нагрудного знака отличник здравоохранения</a:t>
          </a:r>
        </a:p>
      </dgm:t>
    </dgm:pt>
    <dgm:pt modelId="{ECAAE351-ADC0-47A7-A41E-405B8887088E}" type="parTrans" cxnId="{90DB20CD-76DE-46ED-B48F-39AA82FB381F}">
      <dgm:prSet/>
      <dgm:spPr/>
      <dgm:t>
        <a:bodyPr/>
        <a:lstStyle/>
        <a:p>
          <a:endParaRPr lang="ru-RU" sz="2000"/>
        </a:p>
      </dgm:t>
    </dgm:pt>
    <dgm:pt modelId="{D1BB939C-C7A0-48CA-8D08-3A02968ED928}" type="sibTrans" cxnId="{90DB20CD-76DE-46ED-B48F-39AA82FB381F}">
      <dgm:prSet/>
      <dgm:spPr/>
      <dgm:t>
        <a:bodyPr/>
        <a:lstStyle/>
        <a:p>
          <a:endParaRPr lang="ru-RU" sz="2000"/>
        </a:p>
      </dgm:t>
    </dgm:pt>
    <dgm:pt modelId="{A0D4E278-5F3C-48C6-A0A9-8F0379ED7AF8}" type="pres">
      <dgm:prSet presAssocID="{A0223D77-7854-4FE2-B553-5EFF604AD96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57F3C-64F1-4CCA-ACDA-C49987CA2E12}" type="pres">
      <dgm:prSet presAssocID="{A0223D77-7854-4FE2-B553-5EFF604AD96E}" presName="dummyMaxCanvas" presStyleCnt="0">
        <dgm:presLayoutVars/>
      </dgm:prSet>
      <dgm:spPr/>
    </dgm:pt>
    <dgm:pt modelId="{71E312C6-3F0E-4732-8AD7-94165C405870}" type="pres">
      <dgm:prSet presAssocID="{A0223D77-7854-4FE2-B553-5EFF604AD96E}" presName="ThreeNodes_1" presStyleLbl="node1" presStyleIdx="0" presStyleCnt="3" custLinFactNeighborY="-20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A5A771-377B-492B-97AA-B6930D6B6375}" type="pres">
      <dgm:prSet presAssocID="{A0223D77-7854-4FE2-B553-5EFF604AD96E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F9A2BA-CFB8-4B16-AB64-E637F18A8205}" type="pres">
      <dgm:prSet presAssocID="{A0223D77-7854-4FE2-B553-5EFF604AD96E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B20C1E-79FD-429D-8160-308AB5836217}" type="pres">
      <dgm:prSet presAssocID="{A0223D77-7854-4FE2-B553-5EFF604AD96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7E84F3-040C-4C3F-97A7-0927F335128F}" type="pres">
      <dgm:prSet presAssocID="{A0223D77-7854-4FE2-B553-5EFF604AD96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AF841C-9F5E-4693-9B34-68300BE3DDED}" type="pres">
      <dgm:prSet presAssocID="{A0223D77-7854-4FE2-B553-5EFF604AD96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C8EBF0-D29E-429F-B851-4F48B2F5DBF9}" type="pres">
      <dgm:prSet presAssocID="{A0223D77-7854-4FE2-B553-5EFF604AD96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B8EEFD-7582-46E4-AFA0-2EEE9A722F7A}" type="pres">
      <dgm:prSet presAssocID="{A0223D77-7854-4FE2-B553-5EFF604AD96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5A50ED-1CB9-4546-9022-DE85996DB496}" srcId="{A0223D77-7854-4FE2-B553-5EFF604AD96E}" destId="{F92FE2B9-793E-451A-84DC-0F2E8A60DD94}" srcOrd="0" destOrd="0" parTransId="{3AE33B0A-8911-473B-8883-9EB931DCE4E2}" sibTransId="{D1D57B3E-8A24-455B-BA39-6B20A25AA5A2}"/>
    <dgm:cxn modelId="{BCD93BB7-17F8-46CF-AE06-86D8BCB89559}" srcId="{A0223D77-7854-4FE2-B553-5EFF604AD96E}" destId="{8C76F74D-6B27-466E-82CA-02A0865CBA8A}" srcOrd="1" destOrd="0" parTransId="{6F767063-C163-4765-B954-8B5ADED6E1C0}" sibTransId="{5337600E-E547-4C59-A800-2D52CC535FAD}"/>
    <dgm:cxn modelId="{ED1B539A-A2A4-464D-B7A6-11A588BD0887}" type="presOf" srcId="{5337600E-E547-4C59-A800-2D52CC535FAD}" destId="{D97E84F3-040C-4C3F-97A7-0927F335128F}" srcOrd="0" destOrd="0" presId="urn:microsoft.com/office/officeart/2005/8/layout/vProcess5"/>
    <dgm:cxn modelId="{E8F8A060-4038-4871-922C-D5983CF82666}" type="presOf" srcId="{F92FE2B9-793E-451A-84DC-0F2E8A60DD94}" destId="{71E312C6-3F0E-4732-8AD7-94165C405870}" srcOrd="0" destOrd="0" presId="urn:microsoft.com/office/officeart/2005/8/layout/vProcess5"/>
    <dgm:cxn modelId="{440D60A4-CA0B-47BF-9DC6-566FEB0492D4}" type="presOf" srcId="{8C76F74D-6B27-466E-82CA-02A0865CBA8A}" destId="{CCA5A771-377B-492B-97AA-B6930D6B6375}" srcOrd="0" destOrd="0" presId="urn:microsoft.com/office/officeart/2005/8/layout/vProcess5"/>
    <dgm:cxn modelId="{81E14828-B88F-4B8C-8989-9771F5D07628}" type="presOf" srcId="{51AAC5F7-5AEB-4A17-93CD-08F85B972CFD}" destId="{67B8EEFD-7582-46E4-AFA0-2EEE9A722F7A}" srcOrd="1" destOrd="0" presId="urn:microsoft.com/office/officeart/2005/8/layout/vProcess5"/>
    <dgm:cxn modelId="{B8E495E8-491A-45B7-878C-353B1101B33E}" type="presOf" srcId="{F92FE2B9-793E-451A-84DC-0F2E8A60DD94}" destId="{E8AF841C-9F5E-4693-9B34-68300BE3DDED}" srcOrd="1" destOrd="0" presId="urn:microsoft.com/office/officeart/2005/8/layout/vProcess5"/>
    <dgm:cxn modelId="{970706CF-FC31-46AE-A43C-4EA72D279CDC}" type="presOf" srcId="{D1D57B3E-8A24-455B-BA39-6B20A25AA5A2}" destId="{61B20C1E-79FD-429D-8160-308AB5836217}" srcOrd="0" destOrd="0" presId="urn:microsoft.com/office/officeart/2005/8/layout/vProcess5"/>
    <dgm:cxn modelId="{555C7BFC-DB0C-45CD-8837-37721AF2A9D6}" type="presOf" srcId="{51AAC5F7-5AEB-4A17-93CD-08F85B972CFD}" destId="{41F9A2BA-CFB8-4B16-AB64-E637F18A8205}" srcOrd="0" destOrd="0" presId="urn:microsoft.com/office/officeart/2005/8/layout/vProcess5"/>
    <dgm:cxn modelId="{96AFB5F5-EEC0-4FCB-978F-6789422417F4}" type="presOf" srcId="{A0223D77-7854-4FE2-B553-5EFF604AD96E}" destId="{A0D4E278-5F3C-48C6-A0A9-8F0379ED7AF8}" srcOrd="0" destOrd="0" presId="urn:microsoft.com/office/officeart/2005/8/layout/vProcess5"/>
    <dgm:cxn modelId="{90DB20CD-76DE-46ED-B48F-39AA82FB381F}" srcId="{A0223D77-7854-4FE2-B553-5EFF604AD96E}" destId="{51AAC5F7-5AEB-4A17-93CD-08F85B972CFD}" srcOrd="2" destOrd="0" parTransId="{ECAAE351-ADC0-47A7-A41E-405B8887088E}" sibTransId="{D1BB939C-C7A0-48CA-8D08-3A02968ED928}"/>
    <dgm:cxn modelId="{1F2E56D5-D69B-462D-AD9E-93A419DF4985}" type="presOf" srcId="{8C76F74D-6B27-466E-82CA-02A0865CBA8A}" destId="{50C8EBF0-D29E-429F-B851-4F48B2F5DBF9}" srcOrd="1" destOrd="0" presId="urn:microsoft.com/office/officeart/2005/8/layout/vProcess5"/>
    <dgm:cxn modelId="{3690D695-6840-4C8A-9473-B97969418957}" type="presParOf" srcId="{A0D4E278-5F3C-48C6-A0A9-8F0379ED7AF8}" destId="{DD457F3C-64F1-4CCA-ACDA-C49987CA2E12}" srcOrd="0" destOrd="0" presId="urn:microsoft.com/office/officeart/2005/8/layout/vProcess5"/>
    <dgm:cxn modelId="{5088415F-C5D8-4995-9219-47EBFFC18950}" type="presParOf" srcId="{A0D4E278-5F3C-48C6-A0A9-8F0379ED7AF8}" destId="{71E312C6-3F0E-4732-8AD7-94165C405870}" srcOrd="1" destOrd="0" presId="urn:microsoft.com/office/officeart/2005/8/layout/vProcess5"/>
    <dgm:cxn modelId="{6BDFAFD1-FDE0-4546-88E2-3C36D377E5F9}" type="presParOf" srcId="{A0D4E278-5F3C-48C6-A0A9-8F0379ED7AF8}" destId="{CCA5A771-377B-492B-97AA-B6930D6B6375}" srcOrd="2" destOrd="0" presId="urn:microsoft.com/office/officeart/2005/8/layout/vProcess5"/>
    <dgm:cxn modelId="{37FCE11E-80E3-4B9B-B03B-D91EEC8D70BD}" type="presParOf" srcId="{A0D4E278-5F3C-48C6-A0A9-8F0379ED7AF8}" destId="{41F9A2BA-CFB8-4B16-AB64-E637F18A8205}" srcOrd="3" destOrd="0" presId="urn:microsoft.com/office/officeart/2005/8/layout/vProcess5"/>
    <dgm:cxn modelId="{A34EB84F-6DC1-4A8C-AF42-E4881B00AF51}" type="presParOf" srcId="{A0D4E278-5F3C-48C6-A0A9-8F0379ED7AF8}" destId="{61B20C1E-79FD-429D-8160-308AB5836217}" srcOrd="4" destOrd="0" presId="urn:microsoft.com/office/officeart/2005/8/layout/vProcess5"/>
    <dgm:cxn modelId="{C4CFA3F1-0359-4A0B-8FD3-27B16A99B11A}" type="presParOf" srcId="{A0D4E278-5F3C-48C6-A0A9-8F0379ED7AF8}" destId="{D97E84F3-040C-4C3F-97A7-0927F335128F}" srcOrd="5" destOrd="0" presId="urn:microsoft.com/office/officeart/2005/8/layout/vProcess5"/>
    <dgm:cxn modelId="{55E4F5EC-16AC-4077-906F-3509B213F82B}" type="presParOf" srcId="{A0D4E278-5F3C-48C6-A0A9-8F0379ED7AF8}" destId="{E8AF841C-9F5E-4693-9B34-68300BE3DDED}" srcOrd="6" destOrd="0" presId="urn:microsoft.com/office/officeart/2005/8/layout/vProcess5"/>
    <dgm:cxn modelId="{EDCF75E7-8692-4C7B-88BC-7C9798FB019B}" type="presParOf" srcId="{A0D4E278-5F3C-48C6-A0A9-8F0379ED7AF8}" destId="{50C8EBF0-D29E-429F-B851-4F48B2F5DBF9}" srcOrd="7" destOrd="0" presId="urn:microsoft.com/office/officeart/2005/8/layout/vProcess5"/>
    <dgm:cxn modelId="{EBB715C9-CD60-4FAB-8977-A3D420964CE0}" type="presParOf" srcId="{A0D4E278-5F3C-48C6-A0A9-8F0379ED7AF8}" destId="{67B8EEFD-7582-46E4-AFA0-2EEE9A722F7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223D77-7854-4FE2-B553-5EFF604AD96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2FE2B9-793E-451A-84DC-0F2E8A60DD94}">
      <dgm:prSet phldrT="[Текст]" custT="1"/>
      <dgm:spPr/>
      <dgm:t>
        <a:bodyPr/>
        <a:lstStyle/>
        <a:p>
          <a:r>
            <a:rPr lang="ru-RU" sz="2000" dirty="0"/>
            <a:t>выплаты за интенсивность и высокие результаты работы (карты критериев)</a:t>
          </a:r>
        </a:p>
      </dgm:t>
    </dgm:pt>
    <dgm:pt modelId="{3AE33B0A-8911-473B-8883-9EB931DCE4E2}" type="parTrans" cxnId="{D55A50ED-1CB9-4546-9022-DE85996DB496}">
      <dgm:prSet/>
      <dgm:spPr/>
      <dgm:t>
        <a:bodyPr/>
        <a:lstStyle/>
        <a:p>
          <a:endParaRPr lang="ru-RU"/>
        </a:p>
      </dgm:t>
    </dgm:pt>
    <dgm:pt modelId="{D1D57B3E-8A24-455B-BA39-6B20A25AA5A2}" type="sibTrans" cxnId="{D55A50ED-1CB9-4546-9022-DE85996DB496}">
      <dgm:prSet/>
      <dgm:spPr/>
      <dgm:t>
        <a:bodyPr/>
        <a:lstStyle/>
        <a:p>
          <a:endParaRPr lang="ru-RU"/>
        </a:p>
      </dgm:t>
    </dgm:pt>
    <dgm:pt modelId="{8C76F74D-6B27-466E-82CA-02A0865CBA8A}">
      <dgm:prSet phldrT="[Текст]" custT="1"/>
      <dgm:spPr/>
      <dgm:t>
        <a:bodyPr/>
        <a:lstStyle/>
        <a:p>
          <a:r>
            <a:rPr lang="ru-RU" sz="1800" dirty="0"/>
            <a:t>премии за выполнение особо важных и ответственных работ</a:t>
          </a:r>
        </a:p>
      </dgm:t>
    </dgm:pt>
    <dgm:pt modelId="{6F767063-C163-4765-B954-8B5ADED6E1C0}" type="parTrans" cxnId="{BCD93BB7-17F8-46CF-AE06-86D8BCB89559}">
      <dgm:prSet/>
      <dgm:spPr/>
      <dgm:t>
        <a:bodyPr/>
        <a:lstStyle/>
        <a:p>
          <a:endParaRPr lang="ru-RU"/>
        </a:p>
      </dgm:t>
    </dgm:pt>
    <dgm:pt modelId="{5337600E-E547-4C59-A800-2D52CC535FAD}" type="sibTrans" cxnId="{BCD93BB7-17F8-46CF-AE06-86D8BCB89559}">
      <dgm:prSet/>
      <dgm:spPr/>
      <dgm:t>
        <a:bodyPr/>
        <a:lstStyle/>
        <a:p>
          <a:endParaRPr lang="ru-RU"/>
        </a:p>
      </dgm:t>
    </dgm:pt>
    <dgm:pt modelId="{51AAC5F7-5AEB-4A17-93CD-08F85B972CFD}">
      <dgm:prSet phldrT="[Текст]" custT="1"/>
      <dgm:spPr/>
      <dgm:t>
        <a:bodyPr/>
        <a:lstStyle/>
        <a:p>
          <a:r>
            <a:rPr lang="ru-RU" sz="1800" dirty="0"/>
            <a:t>премиальные выплаты по итогам работы (месяц, квартал, полугодие, 9 месяцев, год)</a:t>
          </a:r>
        </a:p>
      </dgm:t>
    </dgm:pt>
    <dgm:pt modelId="{ECAAE351-ADC0-47A7-A41E-405B8887088E}" type="parTrans" cxnId="{90DB20CD-76DE-46ED-B48F-39AA82FB381F}">
      <dgm:prSet/>
      <dgm:spPr/>
      <dgm:t>
        <a:bodyPr/>
        <a:lstStyle/>
        <a:p>
          <a:endParaRPr lang="ru-RU"/>
        </a:p>
      </dgm:t>
    </dgm:pt>
    <dgm:pt modelId="{D1BB939C-C7A0-48CA-8D08-3A02968ED928}" type="sibTrans" cxnId="{90DB20CD-76DE-46ED-B48F-39AA82FB381F}">
      <dgm:prSet/>
      <dgm:spPr/>
      <dgm:t>
        <a:bodyPr/>
        <a:lstStyle/>
        <a:p>
          <a:endParaRPr lang="ru-RU"/>
        </a:p>
      </dgm:t>
    </dgm:pt>
    <dgm:pt modelId="{A0D4E278-5F3C-48C6-A0A9-8F0379ED7AF8}" type="pres">
      <dgm:prSet presAssocID="{A0223D77-7854-4FE2-B553-5EFF604AD96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57F3C-64F1-4CCA-ACDA-C49987CA2E12}" type="pres">
      <dgm:prSet presAssocID="{A0223D77-7854-4FE2-B553-5EFF604AD96E}" presName="dummyMaxCanvas" presStyleCnt="0">
        <dgm:presLayoutVars/>
      </dgm:prSet>
      <dgm:spPr/>
    </dgm:pt>
    <dgm:pt modelId="{71E312C6-3F0E-4732-8AD7-94165C405870}" type="pres">
      <dgm:prSet presAssocID="{A0223D77-7854-4FE2-B553-5EFF604AD96E}" presName="ThreeNodes_1" presStyleLbl="node1" presStyleIdx="0" presStyleCnt="3" custLinFactNeighborY="-20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A5A771-377B-492B-97AA-B6930D6B6375}" type="pres">
      <dgm:prSet presAssocID="{A0223D77-7854-4FE2-B553-5EFF604AD96E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F9A2BA-CFB8-4B16-AB64-E637F18A8205}" type="pres">
      <dgm:prSet presAssocID="{A0223D77-7854-4FE2-B553-5EFF604AD96E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B20C1E-79FD-429D-8160-308AB5836217}" type="pres">
      <dgm:prSet presAssocID="{A0223D77-7854-4FE2-B553-5EFF604AD96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7E84F3-040C-4C3F-97A7-0927F335128F}" type="pres">
      <dgm:prSet presAssocID="{A0223D77-7854-4FE2-B553-5EFF604AD96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AF841C-9F5E-4693-9B34-68300BE3DDED}" type="pres">
      <dgm:prSet presAssocID="{A0223D77-7854-4FE2-B553-5EFF604AD96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C8EBF0-D29E-429F-B851-4F48B2F5DBF9}" type="pres">
      <dgm:prSet presAssocID="{A0223D77-7854-4FE2-B553-5EFF604AD96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B8EEFD-7582-46E4-AFA0-2EEE9A722F7A}" type="pres">
      <dgm:prSet presAssocID="{A0223D77-7854-4FE2-B553-5EFF604AD96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5A50ED-1CB9-4546-9022-DE85996DB496}" srcId="{A0223D77-7854-4FE2-B553-5EFF604AD96E}" destId="{F92FE2B9-793E-451A-84DC-0F2E8A60DD94}" srcOrd="0" destOrd="0" parTransId="{3AE33B0A-8911-473B-8883-9EB931DCE4E2}" sibTransId="{D1D57B3E-8A24-455B-BA39-6B20A25AA5A2}"/>
    <dgm:cxn modelId="{BCD93BB7-17F8-46CF-AE06-86D8BCB89559}" srcId="{A0223D77-7854-4FE2-B553-5EFF604AD96E}" destId="{8C76F74D-6B27-466E-82CA-02A0865CBA8A}" srcOrd="1" destOrd="0" parTransId="{6F767063-C163-4765-B954-8B5ADED6E1C0}" sibTransId="{5337600E-E547-4C59-A800-2D52CC535FAD}"/>
    <dgm:cxn modelId="{ED1B539A-A2A4-464D-B7A6-11A588BD0887}" type="presOf" srcId="{5337600E-E547-4C59-A800-2D52CC535FAD}" destId="{D97E84F3-040C-4C3F-97A7-0927F335128F}" srcOrd="0" destOrd="0" presId="urn:microsoft.com/office/officeart/2005/8/layout/vProcess5"/>
    <dgm:cxn modelId="{E8F8A060-4038-4871-922C-D5983CF82666}" type="presOf" srcId="{F92FE2B9-793E-451A-84DC-0F2E8A60DD94}" destId="{71E312C6-3F0E-4732-8AD7-94165C405870}" srcOrd="0" destOrd="0" presId="urn:microsoft.com/office/officeart/2005/8/layout/vProcess5"/>
    <dgm:cxn modelId="{440D60A4-CA0B-47BF-9DC6-566FEB0492D4}" type="presOf" srcId="{8C76F74D-6B27-466E-82CA-02A0865CBA8A}" destId="{CCA5A771-377B-492B-97AA-B6930D6B6375}" srcOrd="0" destOrd="0" presId="urn:microsoft.com/office/officeart/2005/8/layout/vProcess5"/>
    <dgm:cxn modelId="{81E14828-B88F-4B8C-8989-9771F5D07628}" type="presOf" srcId="{51AAC5F7-5AEB-4A17-93CD-08F85B972CFD}" destId="{67B8EEFD-7582-46E4-AFA0-2EEE9A722F7A}" srcOrd="1" destOrd="0" presId="urn:microsoft.com/office/officeart/2005/8/layout/vProcess5"/>
    <dgm:cxn modelId="{B8E495E8-491A-45B7-878C-353B1101B33E}" type="presOf" srcId="{F92FE2B9-793E-451A-84DC-0F2E8A60DD94}" destId="{E8AF841C-9F5E-4693-9B34-68300BE3DDED}" srcOrd="1" destOrd="0" presId="urn:microsoft.com/office/officeart/2005/8/layout/vProcess5"/>
    <dgm:cxn modelId="{970706CF-FC31-46AE-A43C-4EA72D279CDC}" type="presOf" srcId="{D1D57B3E-8A24-455B-BA39-6B20A25AA5A2}" destId="{61B20C1E-79FD-429D-8160-308AB5836217}" srcOrd="0" destOrd="0" presId="urn:microsoft.com/office/officeart/2005/8/layout/vProcess5"/>
    <dgm:cxn modelId="{555C7BFC-DB0C-45CD-8837-37721AF2A9D6}" type="presOf" srcId="{51AAC5F7-5AEB-4A17-93CD-08F85B972CFD}" destId="{41F9A2BA-CFB8-4B16-AB64-E637F18A8205}" srcOrd="0" destOrd="0" presId="urn:microsoft.com/office/officeart/2005/8/layout/vProcess5"/>
    <dgm:cxn modelId="{96AFB5F5-EEC0-4FCB-978F-6789422417F4}" type="presOf" srcId="{A0223D77-7854-4FE2-B553-5EFF604AD96E}" destId="{A0D4E278-5F3C-48C6-A0A9-8F0379ED7AF8}" srcOrd="0" destOrd="0" presId="urn:microsoft.com/office/officeart/2005/8/layout/vProcess5"/>
    <dgm:cxn modelId="{90DB20CD-76DE-46ED-B48F-39AA82FB381F}" srcId="{A0223D77-7854-4FE2-B553-5EFF604AD96E}" destId="{51AAC5F7-5AEB-4A17-93CD-08F85B972CFD}" srcOrd="2" destOrd="0" parTransId="{ECAAE351-ADC0-47A7-A41E-405B8887088E}" sibTransId="{D1BB939C-C7A0-48CA-8D08-3A02968ED928}"/>
    <dgm:cxn modelId="{1F2E56D5-D69B-462D-AD9E-93A419DF4985}" type="presOf" srcId="{8C76F74D-6B27-466E-82CA-02A0865CBA8A}" destId="{50C8EBF0-D29E-429F-B851-4F48B2F5DBF9}" srcOrd="1" destOrd="0" presId="urn:microsoft.com/office/officeart/2005/8/layout/vProcess5"/>
    <dgm:cxn modelId="{3690D695-6840-4C8A-9473-B97969418957}" type="presParOf" srcId="{A0D4E278-5F3C-48C6-A0A9-8F0379ED7AF8}" destId="{DD457F3C-64F1-4CCA-ACDA-C49987CA2E12}" srcOrd="0" destOrd="0" presId="urn:microsoft.com/office/officeart/2005/8/layout/vProcess5"/>
    <dgm:cxn modelId="{5088415F-C5D8-4995-9219-47EBFFC18950}" type="presParOf" srcId="{A0D4E278-5F3C-48C6-A0A9-8F0379ED7AF8}" destId="{71E312C6-3F0E-4732-8AD7-94165C405870}" srcOrd="1" destOrd="0" presId="urn:microsoft.com/office/officeart/2005/8/layout/vProcess5"/>
    <dgm:cxn modelId="{6BDFAFD1-FDE0-4546-88E2-3C36D377E5F9}" type="presParOf" srcId="{A0D4E278-5F3C-48C6-A0A9-8F0379ED7AF8}" destId="{CCA5A771-377B-492B-97AA-B6930D6B6375}" srcOrd="2" destOrd="0" presId="urn:microsoft.com/office/officeart/2005/8/layout/vProcess5"/>
    <dgm:cxn modelId="{37FCE11E-80E3-4B9B-B03B-D91EEC8D70BD}" type="presParOf" srcId="{A0D4E278-5F3C-48C6-A0A9-8F0379ED7AF8}" destId="{41F9A2BA-CFB8-4B16-AB64-E637F18A8205}" srcOrd="3" destOrd="0" presId="urn:microsoft.com/office/officeart/2005/8/layout/vProcess5"/>
    <dgm:cxn modelId="{A34EB84F-6DC1-4A8C-AF42-E4881B00AF51}" type="presParOf" srcId="{A0D4E278-5F3C-48C6-A0A9-8F0379ED7AF8}" destId="{61B20C1E-79FD-429D-8160-308AB5836217}" srcOrd="4" destOrd="0" presId="urn:microsoft.com/office/officeart/2005/8/layout/vProcess5"/>
    <dgm:cxn modelId="{C4CFA3F1-0359-4A0B-8FD3-27B16A99B11A}" type="presParOf" srcId="{A0D4E278-5F3C-48C6-A0A9-8F0379ED7AF8}" destId="{D97E84F3-040C-4C3F-97A7-0927F335128F}" srcOrd="5" destOrd="0" presId="urn:microsoft.com/office/officeart/2005/8/layout/vProcess5"/>
    <dgm:cxn modelId="{55E4F5EC-16AC-4077-906F-3509B213F82B}" type="presParOf" srcId="{A0D4E278-5F3C-48C6-A0A9-8F0379ED7AF8}" destId="{E8AF841C-9F5E-4693-9B34-68300BE3DDED}" srcOrd="6" destOrd="0" presId="urn:microsoft.com/office/officeart/2005/8/layout/vProcess5"/>
    <dgm:cxn modelId="{EDCF75E7-8692-4C7B-88BC-7C9798FB019B}" type="presParOf" srcId="{A0D4E278-5F3C-48C6-A0A9-8F0379ED7AF8}" destId="{50C8EBF0-D29E-429F-B851-4F48B2F5DBF9}" srcOrd="7" destOrd="0" presId="urn:microsoft.com/office/officeart/2005/8/layout/vProcess5"/>
    <dgm:cxn modelId="{EBB715C9-CD60-4FAB-8977-A3D420964CE0}" type="presParOf" srcId="{A0D4E278-5F3C-48C6-A0A9-8F0379ED7AF8}" destId="{67B8EEFD-7582-46E4-AFA0-2EEE9A722F7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B60AA-4B53-4054-98C6-FF20043497A3}">
      <dsp:nvSpPr>
        <dsp:cNvPr id="0" name=""/>
        <dsp:cNvSpPr/>
      </dsp:nvSpPr>
      <dsp:spPr>
        <a:xfrm>
          <a:off x="5593570" y="2168915"/>
          <a:ext cx="2626133" cy="2626133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Book Antiqua" pitchFamily="18" charset="0"/>
            </a:rPr>
            <a:t>Лечение</a:t>
          </a:r>
        </a:p>
      </dsp:txBody>
      <dsp:txXfrm>
        <a:off x="6121540" y="2784074"/>
        <a:ext cx="1570193" cy="1349887"/>
      </dsp:txXfrm>
    </dsp:sp>
    <dsp:sp modelId="{24653A8A-509F-44CE-8DF3-3D0549736F60}">
      <dsp:nvSpPr>
        <dsp:cNvPr id="0" name=""/>
        <dsp:cNvSpPr/>
      </dsp:nvSpPr>
      <dsp:spPr>
        <a:xfrm>
          <a:off x="3875371" y="1393489"/>
          <a:ext cx="2290447" cy="2219321"/>
        </a:xfrm>
        <a:prstGeom prst="gear6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Book Antiqua" pitchFamily="18" charset="0"/>
            </a:rPr>
            <a:t>База</a:t>
          </a:r>
        </a:p>
      </dsp:txBody>
      <dsp:txXfrm>
        <a:off x="4444431" y="1955587"/>
        <a:ext cx="1152327" cy="1095125"/>
      </dsp:txXfrm>
    </dsp:sp>
    <dsp:sp modelId="{196E5120-C537-416F-9B76-FA29E05D1157}">
      <dsp:nvSpPr>
        <dsp:cNvPr id="0" name=""/>
        <dsp:cNvSpPr/>
      </dsp:nvSpPr>
      <dsp:spPr>
        <a:xfrm rot="20700000">
          <a:off x="4939886" y="240979"/>
          <a:ext cx="2262324" cy="1850460"/>
        </a:xfrm>
        <a:prstGeom prst="gear6">
          <a:avLst/>
        </a:prstGeom>
        <a:solidFill>
          <a:srgbClr val="00808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  <a:sp3d extrusionH="28000" prstMaterial="matte"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Book Antiqua" pitchFamily="18" charset="0"/>
            </a:rPr>
            <a:t>Кадры</a:t>
          </a:r>
        </a:p>
      </dsp:txBody>
      <dsp:txXfrm rot="-20700000">
        <a:off x="5460509" y="622410"/>
        <a:ext cx="1221078" cy="1087597"/>
      </dsp:txXfrm>
    </dsp:sp>
    <dsp:sp modelId="{08820889-5B05-45D8-8500-0B21E2281851}">
      <dsp:nvSpPr>
        <dsp:cNvPr id="0" name=""/>
        <dsp:cNvSpPr/>
      </dsp:nvSpPr>
      <dsp:spPr>
        <a:xfrm>
          <a:off x="5398060" y="1768974"/>
          <a:ext cx="3361451" cy="3361451"/>
        </a:xfrm>
        <a:prstGeom prst="circularArrow">
          <a:avLst>
            <a:gd name="adj1" fmla="val 4687"/>
            <a:gd name="adj2" fmla="val 299029"/>
            <a:gd name="adj3" fmla="val 2528478"/>
            <a:gd name="adj4" fmla="val 15835004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C370AE-0785-4E16-885F-4564B782DC13}">
      <dsp:nvSpPr>
        <dsp:cNvPr id="0" name=""/>
        <dsp:cNvSpPr/>
      </dsp:nvSpPr>
      <dsp:spPr>
        <a:xfrm>
          <a:off x="3727395" y="1123109"/>
          <a:ext cx="2442304" cy="244230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920F9-382E-4BBB-8AF8-A75E645B6C2D}">
      <dsp:nvSpPr>
        <dsp:cNvPr id="0" name=""/>
        <dsp:cNvSpPr/>
      </dsp:nvSpPr>
      <dsp:spPr>
        <a:xfrm>
          <a:off x="4702527" y="-181836"/>
          <a:ext cx="2633296" cy="2633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008080"/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E312C6-3F0E-4732-8AD7-94165C405870}">
      <dsp:nvSpPr>
        <dsp:cNvPr id="0" name=""/>
        <dsp:cNvSpPr/>
      </dsp:nvSpPr>
      <dsp:spPr>
        <a:xfrm>
          <a:off x="0" y="0"/>
          <a:ext cx="4284980" cy="867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Надбавка за категорию, ученую степень</a:t>
          </a:r>
        </a:p>
      </dsp:txBody>
      <dsp:txXfrm>
        <a:off x="25421" y="25421"/>
        <a:ext cx="3348412" cy="817090"/>
      </dsp:txXfrm>
    </dsp:sp>
    <dsp:sp modelId="{CCA5A771-377B-492B-97AA-B6930D6B6375}">
      <dsp:nvSpPr>
        <dsp:cNvPr id="0" name=""/>
        <dsp:cNvSpPr/>
      </dsp:nvSpPr>
      <dsp:spPr>
        <a:xfrm>
          <a:off x="378086" y="1012588"/>
          <a:ext cx="4284980" cy="867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За выслугу лет</a:t>
          </a:r>
        </a:p>
      </dsp:txBody>
      <dsp:txXfrm>
        <a:off x="403507" y="1038009"/>
        <a:ext cx="3291895" cy="817090"/>
      </dsp:txXfrm>
    </dsp:sp>
    <dsp:sp modelId="{41F9A2BA-CFB8-4B16-AB64-E637F18A8205}">
      <dsp:nvSpPr>
        <dsp:cNvPr id="0" name=""/>
        <dsp:cNvSpPr/>
      </dsp:nvSpPr>
      <dsp:spPr>
        <a:xfrm>
          <a:off x="756172" y="2025176"/>
          <a:ext cx="4284980" cy="867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за наличие почетного звания, нагрудного знака отличник здравоохранения</a:t>
          </a:r>
        </a:p>
      </dsp:txBody>
      <dsp:txXfrm>
        <a:off x="781593" y="2050597"/>
        <a:ext cx="3291895" cy="817090"/>
      </dsp:txXfrm>
    </dsp:sp>
    <dsp:sp modelId="{61B20C1E-79FD-429D-8160-308AB5836217}">
      <dsp:nvSpPr>
        <dsp:cNvPr id="0" name=""/>
        <dsp:cNvSpPr/>
      </dsp:nvSpPr>
      <dsp:spPr>
        <a:xfrm>
          <a:off x="3720823" y="658182"/>
          <a:ext cx="564156" cy="56415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3847758" y="658182"/>
        <a:ext cx="310286" cy="424527"/>
      </dsp:txXfrm>
    </dsp:sp>
    <dsp:sp modelId="{D97E84F3-040C-4C3F-97A7-0927F335128F}">
      <dsp:nvSpPr>
        <dsp:cNvPr id="0" name=""/>
        <dsp:cNvSpPr/>
      </dsp:nvSpPr>
      <dsp:spPr>
        <a:xfrm>
          <a:off x="4098910" y="1664984"/>
          <a:ext cx="564156" cy="56415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4225845" y="1664984"/>
        <a:ext cx="310286" cy="4245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E312C6-3F0E-4732-8AD7-94165C405870}">
      <dsp:nvSpPr>
        <dsp:cNvPr id="0" name=""/>
        <dsp:cNvSpPr/>
      </dsp:nvSpPr>
      <dsp:spPr>
        <a:xfrm>
          <a:off x="0" y="0"/>
          <a:ext cx="4284980" cy="867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выплаты за интенсивность и высокие результаты работы (карты критериев)</a:t>
          </a:r>
        </a:p>
      </dsp:txBody>
      <dsp:txXfrm>
        <a:off x="25421" y="25421"/>
        <a:ext cx="3348412" cy="817090"/>
      </dsp:txXfrm>
    </dsp:sp>
    <dsp:sp modelId="{CCA5A771-377B-492B-97AA-B6930D6B6375}">
      <dsp:nvSpPr>
        <dsp:cNvPr id="0" name=""/>
        <dsp:cNvSpPr/>
      </dsp:nvSpPr>
      <dsp:spPr>
        <a:xfrm>
          <a:off x="378086" y="1012588"/>
          <a:ext cx="4284980" cy="867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премии за выполнение особо важных и ответственных работ</a:t>
          </a:r>
        </a:p>
      </dsp:txBody>
      <dsp:txXfrm>
        <a:off x="403507" y="1038009"/>
        <a:ext cx="3291895" cy="817090"/>
      </dsp:txXfrm>
    </dsp:sp>
    <dsp:sp modelId="{41F9A2BA-CFB8-4B16-AB64-E637F18A8205}">
      <dsp:nvSpPr>
        <dsp:cNvPr id="0" name=""/>
        <dsp:cNvSpPr/>
      </dsp:nvSpPr>
      <dsp:spPr>
        <a:xfrm>
          <a:off x="756172" y="2025176"/>
          <a:ext cx="4284980" cy="867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премиальные выплаты по итогам работы (месяц, квартал, полугодие, 9 месяцев, год)</a:t>
          </a:r>
        </a:p>
      </dsp:txBody>
      <dsp:txXfrm>
        <a:off x="781593" y="2050597"/>
        <a:ext cx="3291895" cy="817090"/>
      </dsp:txXfrm>
    </dsp:sp>
    <dsp:sp modelId="{61B20C1E-79FD-429D-8160-308AB5836217}">
      <dsp:nvSpPr>
        <dsp:cNvPr id="0" name=""/>
        <dsp:cNvSpPr/>
      </dsp:nvSpPr>
      <dsp:spPr>
        <a:xfrm>
          <a:off x="3720823" y="658182"/>
          <a:ext cx="564156" cy="56415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3847758" y="658182"/>
        <a:ext cx="310286" cy="424527"/>
      </dsp:txXfrm>
    </dsp:sp>
    <dsp:sp modelId="{D97E84F3-040C-4C3F-97A7-0927F335128F}">
      <dsp:nvSpPr>
        <dsp:cNvPr id="0" name=""/>
        <dsp:cNvSpPr/>
      </dsp:nvSpPr>
      <dsp:spPr>
        <a:xfrm>
          <a:off x="4098910" y="1664984"/>
          <a:ext cx="564156" cy="56415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225845" y="1664984"/>
        <a:ext cx="310286" cy="424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8B61E9F9-B951-4F03-847A-054803E120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B0C1A44-6DE4-4A6A-A5F8-939DBEAD19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347F6-117E-42F9-880C-0A94064EB17C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CFA20C0-6696-453C-AE04-A17FF58580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F8D3310-DED9-4B2F-83AC-8346A3E58D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182C2-288E-42AD-A804-AE453C5E1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0878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FEF3D-1873-4E02-8857-4665CC7C9BA7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9E740-CA90-48AA-9ED2-7414A114A3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3989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7FD-81E7-4887-827D-6776DA35E3D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3198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7FD-81E7-4887-827D-6776DA35E3D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2397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22613E47-EE21-490C-A99B-8BFD09B773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90144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99" y="1495974"/>
            <a:ext cx="5334840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="" xmlns:a16="http://schemas.microsoft.com/office/drawing/2014/main" id="{67D2F4AD-FD94-4964-8A54-792FE42367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7411" y="1495974"/>
            <a:ext cx="5334658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="" xmlns:a16="http://schemas.microsoft.com/office/drawing/2014/main" id="{BDB196AE-4DEB-40BB-9E31-6851630EE1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4204963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здание, остановка, сидит, движе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A340A78C-4ED9-466E-96B5-996A8E79B2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 amt="2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55230"/>
            <a:ext cx="12192000" cy="2842054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1124" y="1495974"/>
            <a:ext cx="5334840" cy="22588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="" xmlns:a16="http://schemas.microsoft.com/office/drawing/2014/main" id="{67D2F4AD-FD94-4964-8A54-792FE42367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7411" y="1495974"/>
            <a:ext cx="5334658" cy="22588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="" xmlns:a16="http://schemas.microsoft.com/office/drawing/2014/main" id="{464E8F27-323D-4836-8DE6-F6C004144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410609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99" y="1495974"/>
            <a:ext cx="5334840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="" xmlns:a16="http://schemas.microsoft.com/office/drawing/2014/main" id="{67D2F4AD-FD94-4964-8A54-792FE42367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7411" y="1495974"/>
            <a:ext cx="5334658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="" xmlns:a16="http://schemas.microsoft.com/office/drawing/2014/main" id="{21196E62-2D58-40DF-BF0B-8A9404533A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976458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60424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99" y="1495974"/>
            <a:ext cx="5334840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Рисунок 2">
            <a:extLst>
              <a:ext uri="{FF2B5EF4-FFF2-40B4-BE49-F238E27FC236}">
                <a16:creationId xmlns="" xmlns:a16="http://schemas.microsoft.com/office/drawing/2014/main" id="{EBB194F7-AFF1-4565-AA29-DCFEC26EF9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  <p:sp>
        <p:nvSpPr>
          <p:cNvPr id="15" name="Заголовок 2">
            <a:extLst>
              <a:ext uri="{FF2B5EF4-FFF2-40B4-BE49-F238E27FC236}">
                <a16:creationId xmlns="" xmlns:a16="http://schemas.microsoft.com/office/drawing/2014/main" id="{BCDB491C-6192-4569-8A02-5429D348D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500069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26">
            <a:extLst>
              <a:ext uri="{FF2B5EF4-FFF2-40B4-BE49-F238E27FC236}">
                <a16:creationId xmlns="" xmlns:a16="http://schemas.microsoft.com/office/drawing/2014/main" id="{D58D1A55-02F6-4A33-89F3-E192F941E0C6}"/>
              </a:ext>
            </a:extLst>
          </p:cNvPr>
          <p:cNvCxnSpPr/>
          <p:nvPr userDrawn="1"/>
        </p:nvCxnSpPr>
        <p:spPr>
          <a:xfrm>
            <a:off x="6096000" y="880054"/>
            <a:ext cx="0" cy="280800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3">
            <a:extLst>
              <a:ext uri="{FF2B5EF4-FFF2-40B4-BE49-F238E27FC236}">
                <a16:creationId xmlns="" xmlns:a16="http://schemas.microsoft.com/office/drawing/2014/main" id="{54AAED63-76C3-4895-BD6D-69B8C9EA5E2F}"/>
              </a:ext>
            </a:extLst>
          </p:cNvPr>
          <p:cNvSpPr/>
          <p:nvPr userDrawn="1"/>
        </p:nvSpPr>
        <p:spPr>
          <a:xfrm>
            <a:off x="6039439" y="2258568"/>
            <a:ext cx="113122" cy="113122"/>
          </a:xfrm>
          <a:prstGeom prst="ellipse">
            <a:avLst/>
          </a:prstGeom>
          <a:solidFill>
            <a:schemeClr val="tx2"/>
          </a:solid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0" name="Straight Connector 9">
            <a:extLst>
              <a:ext uri="{FF2B5EF4-FFF2-40B4-BE49-F238E27FC236}">
                <a16:creationId xmlns="" xmlns:a16="http://schemas.microsoft.com/office/drawing/2014/main" id="{9D6749A7-7981-4F00-A857-E305F2BF82D7}"/>
              </a:ext>
            </a:extLst>
          </p:cNvPr>
          <p:cNvCxnSpPr/>
          <p:nvPr userDrawn="1"/>
        </p:nvCxnSpPr>
        <p:spPr>
          <a:xfrm>
            <a:off x="5495629" y="2315511"/>
            <a:ext cx="540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7">
            <a:extLst>
              <a:ext uri="{FF2B5EF4-FFF2-40B4-BE49-F238E27FC236}">
                <a16:creationId xmlns="" xmlns:a16="http://schemas.microsoft.com/office/drawing/2014/main" id="{C9E3E371-E110-4B2F-A30F-678A9E556ECC}"/>
              </a:ext>
            </a:extLst>
          </p:cNvPr>
          <p:cNvSpPr/>
          <p:nvPr userDrawn="1"/>
        </p:nvSpPr>
        <p:spPr>
          <a:xfrm>
            <a:off x="6039439" y="3645193"/>
            <a:ext cx="113122" cy="113122"/>
          </a:xfrm>
          <a:prstGeom prst="ellipse">
            <a:avLst/>
          </a:prstGeom>
          <a:solidFill>
            <a:schemeClr val="tx2"/>
          </a:solid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2" name="Straight Connector 28">
            <a:extLst>
              <a:ext uri="{FF2B5EF4-FFF2-40B4-BE49-F238E27FC236}">
                <a16:creationId xmlns="" xmlns:a16="http://schemas.microsoft.com/office/drawing/2014/main" id="{45823006-C764-4B07-8F7A-7F3D6F665595}"/>
              </a:ext>
            </a:extLst>
          </p:cNvPr>
          <p:cNvCxnSpPr/>
          <p:nvPr userDrawn="1"/>
        </p:nvCxnSpPr>
        <p:spPr>
          <a:xfrm>
            <a:off x="6152561" y="3692900"/>
            <a:ext cx="524759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C3169977-E8B8-4082-9803-CAD30AE9CB8C}"/>
              </a:ext>
            </a:extLst>
          </p:cNvPr>
          <p:cNvGrpSpPr/>
          <p:nvPr userDrawn="1"/>
        </p:nvGrpSpPr>
        <p:grpSpPr>
          <a:xfrm>
            <a:off x="4429613" y="1787947"/>
            <a:ext cx="1054364" cy="1054364"/>
            <a:chOff x="4448467" y="1788329"/>
            <a:chExt cx="1054364" cy="1054364"/>
          </a:xfrm>
          <a:effectLst/>
        </p:grpSpPr>
        <p:sp>
          <p:nvSpPr>
            <p:cNvPr id="26" name="Rectangle 13">
              <a:extLst>
                <a:ext uri="{FF2B5EF4-FFF2-40B4-BE49-F238E27FC236}">
                  <a16:creationId xmlns="" xmlns:a16="http://schemas.microsoft.com/office/drawing/2014/main" id="{6524614D-2165-4261-B963-A17FDD803486}"/>
                </a:ext>
              </a:extLst>
            </p:cNvPr>
            <p:cNvSpPr/>
            <p:nvPr/>
          </p:nvSpPr>
          <p:spPr>
            <a:xfrm>
              <a:off x="4448467" y="1788329"/>
              <a:ext cx="1054364" cy="1054364"/>
            </a:xfrm>
            <a:prstGeom prst="rect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7" name="Rectangle 4">
              <a:extLst>
                <a:ext uri="{FF2B5EF4-FFF2-40B4-BE49-F238E27FC236}">
                  <a16:creationId xmlns="" xmlns:a16="http://schemas.microsoft.com/office/drawing/2014/main" id="{F3E2168E-2E6E-4B00-99C4-9EB42EE2B1EB}"/>
                </a:ext>
              </a:extLst>
            </p:cNvPr>
            <p:cNvSpPr/>
            <p:nvPr/>
          </p:nvSpPr>
          <p:spPr>
            <a:xfrm>
              <a:off x="4448467" y="2755823"/>
              <a:ext cx="1054364" cy="868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="" xmlns:a16="http://schemas.microsoft.com/office/drawing/2014/main" id="{EA1D17E1-D26E-4810-B902-133B3ECFE31B}"/>
              </a:ext>
            </a:extLst>
          </p:cNvPr>
          <p:cNvGrpSpPr/>
          <p:nvPr userDrawn="1"/>
        </p:nvGrpSpPr>
        <p:grpSpPr>
          <a:xfrm>
            <a:off x="6677320" y="3165718"/>
            <a:ext cx="1058290" cy="1054364"/>
            <a:chOff x="6677320" y="3165718"/>
            <a:chExt cx="1058290" cy="1054364"/>
          </a:xfrm>
          <a:effectLst/>
        </p:grpSpPr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0DC14135-F5DA-4E6F-A025-4BC714CD401A}"/>
                </a:ext>
              </a:extLst>
            </p:cNvPr>
            <p:cNvSpPr/>
            <p:nvPr/>
          </p:nvSpPr>
          <p:spPr>
            <a:xfrm>
              <a:off x="6677320" y="3165718"/>
              <a:ext cx="1054364" cy="10543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1" name="Rectangle 33">
              <a:extLst>
                <a:ext uri="{FF2B5EF4-FFF2-40B4-BE49-F238E27FC236}">
                  <a16:creationId xmlns="" xmlns:a16="http://schemas.microsoft.com/office/drawing/2014/main" id="{3E25CB18-572D-42EC-97AF-D08300DCC736}"/>
                </a:ext>
              </a:extLst>
            </p:cNvPr>
            <p:cNvSpPr/>
            <p:nvPr/>
          </p:nvSpPr>
          <p:spPr>
            <a:xfrm>
              <a:off x="6681246" y="4133212"/>
              <a:ext cx="1054364" cy="868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cxnSp>
        <p:nvCxnSpPr>
          <p:cNvPr id="34" name="Straight Connector 26">
            <a:extLst>
              <a:ext uri="{FF2B5EF4-FFF2-40B4-BE49-F238E27FC236}">
                <a16:creationId xmlns="" xmlns:a16="http://schemas.microsoft.com/office/drawing/2014/main" id="{16BBC598-1BDE-4D1A-BB88-72DA17CE70D4}"/>
              </a:ext>
            </a:extLst>
          </p:cNvPr>
          <p:cNvCxnSpPr/>
          <p:nvPr userDrawn="1"/>
        </p:nvCxnSpPr>
        <p:spPr>
          <a:xfrm>
            <a:off x="6104626" y="3758315"/>
            <a:ext cx="0" cy="309600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Текст 2">
            <a:extLst>
              <a:ext uri="{FF2B5EF4-FFF2-40B4-BE49-F238E27FC236}">
                <a16:creationId xmlns="" xmlns:a16="http://schemas.microsoft.com/office/drawing/2014/main" id="{35F4A4C7-1501-4C9F-8958-D821FFB3FE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18285" y="3092511"/>
            <a:ext cx="3814734" cy="3196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6" name="Текст 2">
            <a:extLst>
              <a:ext uri="{FF2B5EF4-FFF2-40B4-BE49-F238E27FC236}">
                <a16:creationId xmlns="" xmlns:a16="http://schemas.microsoft.com/office/drawing/2014/main" id="{AD7CB3B5-D1EF-42F4-9DE1-37EAB24E46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572" y="1691760"/>
            <a:ext cx="3814734" cy="319614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Заголовок 2">
            <a:extLst>
              <a:ext uri="{FF2B5EF4-FFF2-40B4-BE49-F238E27FC236}">
                <a16:creationId xmlns="" xmlns:a16="http://schemas.microsoft.com/office/drawing/2014/main" id="{9B80F71C-A499-45AC-8193-30D6AA3238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676943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="" xmlns:a16="http://schemas.microsoft.com/office/drawing/2014/main" id="{72590394-0C6E-4A6D-9596-E8A0E2FF0878}"/>
              </a:ext>
            </a:extLst>
          </p:cNvPr>
          <p:cNvSpPr/>
          <p:nvPr userDrawn="1"/>
        </p:nvSpPr>
        <p:spPr>
          <a:xfrm>
            <a:off x="9170917" y="1947896"/>
            <a:ext cx="2404800" cy="3950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="" xmlns:a16="http://schemas.microsoft.com/office/drawing/2014/main" id="{E48D7E1E-0252-44CD-9533-75560C8E2B2F}"/>
              </a:ext>
            </a:extLst>
          </p:cNvPr>
          <p:cNvSpPr/>
          <p:nvPr userDrawn="1"/>
        </p:nvSpPr>
        <p:spPr>
          <a:xfrm>
            <a:off x="6321530" y="1947896"/>
            <a:ext cx="2404800" cy="3950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="" xmlns:a16="http://schemas.microsoft.com/office/drawing/2014/main" id="{CE66E94B-3FC3-46AD-92D1-25195E5FBA62}"/>
              </a:ext>
            </a:extLst>
          </p:cNvPr>
          <p:cNvSpPr/>
          <p:nvPr userDrawn="1"/>
        </p:nvSpPr>
        <p:spPr>
          <a:xfrm>
            <a:off x="3471933" y="1947896"/>
            <a:ext cx="2405710" cy="3950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Рисунок 2">
            <a:extLst>
              <a:ext uri="{FF2B5EF4-FFF2-40B4-BE49-F238E27FC236}">
                <a16:creationId xmlns="" xmlns:a16="http://schemas.microsoft.com/office/drawing/2014/main" id="{96ABD9B7-8F18-49B3-B638-4F264046C9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75215" y="1947442"/>
            <a:ext cx="2401728" cy="14492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4" name="Рисунок 2">
            <a:extLst>
              <a:ext uri="{FF2B5EF4-FFF2-40B4-BE49-F238E27FC236}">
                <a16:creationId xmlns="" xmlns:a16="http://schemas.microsoft.com/office/drawing/2014/main" id="{9127D34D-9B1A-4C82-944C-C60729C0003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3066" y="1947442"/>
            <a:ext cx="2401728" cy="14492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5" name="Рисунок 2">
            <a:extLst>
              <a:ext uri="{FF2B5EF4-FFF2-40B4-BE49-F238E27FC236}">
                <a16:creationId xmlns="" xmlns:a16="http://schemas.microsoft.com/office/drawing/2014/main" id="{559F7FE1-0B87-42B3-8D89-ACFEDB0EF7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72453" y="1947442"/>
            <a:ext cx="2401728" cy="14492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7" name="Текст 2">
            <a:extLst>
              <a:ext uri="{FF2B5EF4-FFF2-40B4-BE49-F238E27FC236}">
                <a16:creationId xmlns="" xmlns:a16="http://schemas.microsoft.com/office/drawing/2014/main" id="{852D14A3-0C3C-4222-BC34-BA85A3D8EA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79683" y="3692103"/>
            <a:ext cx="2390210" cy="2205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="" xmlns:a16="http://schemas.microsoft.com/office/drawing/2014/main" id="{16B54265-29A4-45F6-8E4F-F0D66BF5E16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28825" y="3692103"/>
            <a:ext cx="2390210" cy="2205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="" xmlns:a16="http://schemas.microsoft.com/office/drawing/2014/main" id="{8F5CADDE-FB67-48D2-80F1-50325E6F9F6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78212" y="3692103"/>
            <a:ext cx="2390210" cy="2205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1" name="Rectangle 9">
            <a:extLst>
              <a:ext uri="{FF2B5EF4-FFF2-40B4-BE49-F238E27FC236}">
                <a16:creationId xmlns="" xmlns:a16="http://schemas.microsoft.com/office/drawing/2014/main" id="{29B87DC1-9901-40F8-9BAC-098C63509FFD}"/>
              </a:ext>
            </a:extLst>
          </p:cNvPr>
          <p:cNvSpPr/>
          <p:nvPr userDrawn="1"/>
        </p:nvSpPr>
        <p:spPr>
          <a:xfrm>
            <a:off x="625618" y="1947896"/>
            <a:ext cx="2405710" cy="3950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Рисунок 2">
            <a:extLst>
              <a:ext uri="{FF2B5EF4-FFF2-40B4-BE49-F238E27FC236}">
                <a16:creationId xmlns="" xmlns:a16="http://schemas.microsoft.com/office/drawing/2014/main" id="{FCE179FA-D27B-4C7F-98F8-37734CC013D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8900" y="1947442"/>
            <a:ext cx="2401728" cy="14492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38" name="Текст 2">
            <a:extLst>
              <a:ext uri="{FF2B5EF4-FFF2-40B4-BE49-F238E27FC236}">
                <a16:creationId xmlns="" xmlns:a16="http://schemas.microsoft.com/office/drawing/2014/main" id="{32ABFBC2-76BE-4598-9E42-C651178F464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3368" y="3692103"/>
            <a:ext cx="2390210" cy="2205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2" name="Заголовок 2">
            <a:extLst>
              <a:ext uri="{FF2B5EF4-FFF2-40B4-BE49-F238E27FC236}">
                <a16:creationId xmlns="" xmlns:a16="http://schemas.microsoft.com/office/drawing/2014/main" id="{4C2A6FF9-69BB-452A-9D2D-47C24BB3A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697307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D8F36CF-F2BC-40FE-8EA2-F424781E05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225615"/>
            <a:ext cx="6096000" cy="3295291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  <p:sp>
        <p:nvSpPr>
          <p:cNvPr id="13" name="Текст 2">
            <a:extLst>
              <a:ext uri="{FF2B5EF4-FFF2-40B4-BE49-F238E27FC236}">
                <a16:creationId xmlns="" xmlns:a16="http://schemas.microsoft.com/office/drawing/2014/main" id="{5D9C513A-BFF6-4D92-99B6-BBC165113B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2225615"/>
            <a:ext cx="5580062" cy="32952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Заголовок 2">
            <a:extLst>
              <a:ext uri="{FF2B5EF4-FFF2-40B4-BE49-F238E27FC236}">
                <a16:creationId xmlns="" xmlns:a16="http://schemas.microsoft.com/office/drawing/2014/main" id="{C997A6B0-70D2-4CAA-A679-DD3DE39B09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44712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7">
            <a:extLst>
              <a:ext uri="{FF2B5EF4-FFF2-40B4-BE49-F238E27FC236}">
                <a16:creationId xmlns="" xmlns:a16="http://schemas.microsoft.com/office/drawing/2014/main" id="{2373DDA6-9FB5-499A-8FD9-8B91AF084A5F}"/>
              </a:ext>
            </a:extLst>
          </p:cNvPr>
          <p:cNvSpPr/>
          <p:nvPr userDrawn="1"/>
        </p:nvSpPr>
        <p:spPr>
          <a:xfrm>
            <a:off x="1265091" y="1772816"/>
            <a:ext cx="4628600" cy="1944216"/>
          </a:xfrm>
          <a:prstGeom prst="roundRect">
            <a:avLst>
              <a:gd name="adj" fmla="val 74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lvl="0" indent="-182563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9">
            <a:extLst>
              <a:ext uri="{FF2B5EF4-FFF2-40B4-BE49-F238E27FC236}">
                <a16:creationId xmlns="" xmlns:a16="http://schemas.microsoft.com/office/drawing/2014/main" id="{5717EE70-02C3-4FF3-A3CB-88A1B6779337}"/>
              </a:ext>
            </a:extLst>
          </p:cNvPr>
          <p:cNvSpPr/>
          <p:nvPr userDrawn="1"/>
        </p:nvSpPr>
        <p:spPr>
          <a:xfrm>
            <a:off x="6307018" y="1772816"/>
            <a:ext cx="4628600" cy="1944216"/>
          </a:xfrm>
          <a:prstGeom prst="roundRect">
            <a:avLst>
              <a:gd name="adj" fmla="val 748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lvl="0" indent="-182563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Rectangle: Rounded Corners 20">
            <a:extLst>
              <a:ext uri="{FF2B5EF4-FFF2-40B4-BE49-F238E27FC236}">
                <a16:creationId xmlns="" xmlns:a16="http://schemas.microsoft.com/office/drawing/2014/main" id="{397695A6-CB85-4FA1-81AE-A2D0D29782C0}"/>
              </a:ext>
            </a:extLst>
          </p:cNvPr>
          <p:cNvSpPr/>
          <p:nvPr userDrawn="1"/>
        </p:nvSpPr>
        <p:spPr>
          <a:xfrm>
            <a:off x="1265091" y="3933056"/>
            <a:ext cx="4628600" cy="1944216"/>
          </a:xfrm>
          <a:prstGeom prst="roundRect">
            <a:avLst>
              <a:gd name="adj" fmla="val 74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ectangle: Rounded Corners 29">
            <a:extLst>
              <a:ext uri="{FF2B5EF4-FFF2-40B4-BE49-F238E27FC236}">
                <a16:creationId xmlns="" xmlns:a16="http://schemas.microsoft.com/office/drawing/2014/main" id="{60F7A21B-C033-43B8-8165-1712780DDCFA}"/>
              </a:ext>
            </a:extLst>
          </p:cNvPr>
          <p:cNvSpPr/>
          <p:nvPr userDrawn="1"/>
        </p:nvSpPr>
        <p:spPr>
          <a:xfrm>
            <a:off x="6307018" y="3933056"/>
            <a:ext cx="4628600" cy="1944216"/>
          </a:xfrm>
          <a:prstGeom prst="roundRect">
            <a:avLst>
              <a:gd name="adj" fmla="val 748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lvl="0" indent="-182563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EE481C6-F6D5-4BFC-A6CE-4D364E5B4E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62974" y="1863725"/>
            <a:ext cx="4441825" cy="175101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="" xmlns:a16="http://schemas.microsoft.com/office/drawing/2014/main" id="{3F708CF0-C906-4B82-9DDD-E77D51D2FC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4678" y="1863724"/>
            <a:ext cx="4441825" cy="175101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="" xmlns:a16="http://schemas.microsoft.com/office/drawing/2014/main" id="{6A897CF2-2888-4A01-834D-21418F290D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04678" y="4018632"/>
            <a:ext cx="4441825" cy="175101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="" xmlns:a16="http://schemas.microsoft.com/office/drawing/2014/main" id="{7D14A4F8-CA94-4037-8472-6E06E9DF99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62974" y="4033388"/>
            <a:ext cx="4441825" cy="175101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E13B4367-2763-4939-BB98-BD3255F27690}"/>
              </a:ext>
            </a:extLst>
          </p:cNvPr>
          <p:cNvGrpSpPr/>
          <p:nvPr userDrawn="1"/>
        </p:nvGrpSpPr>
        <p:grpSpPr>
          <a:xfrm>
            <a:off x="5285910" y="3014954"/>
            <a:ext cx="1620180" cy="1620180"/>
            <a:chOff x="5285910" y="3014954"/>
            <a:chExt cx="1620180" cy="1620180"/>
          </a:xfrm>
        </p:grpSpPr>
        <p:sp>
          <p:nvSpPr>
            <p:cNvPr id="19" name="Oval 28">
              <a:extLst>
                <a:ext uri="{FF2B5EF4-FFF2-40B4-BE49-F238E27FC236}">
                  <a16:creationId xmlns="" xmlns:a16="http://schemas.microsoft.com/office/drawing/2014/main" id="{137E14FE-B026-4425-95EC-348ABBB6523B}"/>
                </a:ext>
              </a:extLst>
            </p:cNvPr>
            <p:cNvSpPr/>
            <p:nvPr userDrawn="1"/>
          </p:nvSpPr>
          <p:spPr>
            <a:xfrm>
              <a:off x="5285910" y="3014954"/>
              <a:ext cx="1620180" cy="16201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30">
              <a:extLst>
                <a:ext uri="{FF2B5EF4-FFF2-40B4-BE49-F238E27FC236}">
                  <a16:creationId xmlns="" xmlns:a16="http://schemas.microsoft.com/office/drawing/2014/main" id="{3A0F1D7B-3DF2-4CE6-AF34-AF1C8E108757}"/>
                </a:ext>
              </a:extLst>
            </p:cNvPr>
            <p:cNvSpPr/>
            <p:nvPr userDrawn="1"/>
          </p:nvSpPr>
          <p:spPr>
            <a:xfrm>
              <a:off x="5459394" y="3188438"/>
              <a:ext cx="1273212" cy="1273212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</p:grp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55BFC40-6925-4E5F-BF1D-B29BAEF232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3385" y="3428538"/>
            <a:ext cx="1203325" cy="70643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2" name="Заголовок 2">
            <a:extLst>
              <a:ext uri="{FF2B5EF4-FFF2-40B4-BE49-F238E27FC236}">
                <a16:creationId xmlns="" xmlns:a16="http://schemas.microsoft.com/office/drawing/2014/main" id="{D78E191B-0393-4AEF-BFE5-CB7708539E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972122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F3A68A85-C08C-4ABB-AEA4-8BE0D6D1CF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3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D6DA1285-73AF-49B0-90CB-4BC58CA6EAF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000" y="4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B3F9DBF3-29C5-4EC1-B842-B1C97FD3658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3429001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42289922-FE00-4DA4-BBAB-3A9DF04063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2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67A5494-FED7-44D7-91F7-215DFE5B18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"/>
            <a:ext cx="3048000" cy="34289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="" xmlns:a16="http://schemas.microsoft.com/office/drawing/2014/main" id="{38B453D8-9238-49FC-A26F-761C86F49A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5999" y="0"/>
            <a:ext cx="3047999" cy="34289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="" xmlns:a16="http://schemas.microsoft.com/office/drawing/2014/main" id="{36E3C913-E243-4987-82F4-5A5B0C36AB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3998" y="3439064"/>
            <a:ext cx="3047999" cy="34289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="" xmlns:a16="http://schemas.microsoft.com/office/drawing/2014/main" id="{C40BBE00-6393-4074-B35A-E68BF32D6C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56626" y="3439064"/>
            <a:ext cx="3048000" cy="34289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xmlns="" val="2627369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FB239F5A-AC9C-47B0-A16E-43C374B6E579}"/>
              </a:ext>
            </a:extLst>
          </p:cNvPr>
          <p:cNvSpPr/>
          <p:nvPr userDrawn="1"/>
        </p:nvSpPr>
        <p:spPr>
          <a:xfrm>
            <a:off x="0" y="741875"/>
            <a:ext cx="12192000" cy="53742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8C372B60-96E7-4A6C-AB7D-C438C1E446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44398" y="5639191"/>
            <a:ext cx="7931666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  <p:sp>
        <p:nvSpPr>
          <p:cNvPr id="15" name="Текст 13">
            <a:extLst>
              <a:ext uri="{FF2B5EF4-FFF2-40B4-BE49-F238E27FC236}">
                <a16:creationId xmlns="" xmlns:a16="http://schemas.microsoft.com/office/drawing/2014/main" id="{B24F3C19-0A22-4229-BE99-BBEE957CD91A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744398" y="2171369"/>
            <a:ext cx="7931664" cy="25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ТЕМА ВЫСТУПЛЕНИЯ</a:t>
            </a:r>
          </a:p>
        </p:txBody>
      </p:sp>
      <p:sp>
        <p:nvSpPr>
          <p:cNvPr id="16" name="Текст 13">
            <a:extLst>
              <a:ext uri="{FF2B5EF4-FFF2-40B4-BE49-F238E27FC236}">
                <a16:creationId xmlns="" xmlns:a16="http://schemas.microsoft.com/office/drawing/2014/main" id="{260FA8B3-E80C-4FB8-B1F1-D2DB70608AF2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744398" y="4760649"/>
            <a:ext cx="7931664" cy="8092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ФИО, должность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="" xmlns:a16="http://schemas.microsoft.com/office/drawing/2014/main" id="{CFD390DD-273E-46DC-86DA-2398186CB489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744398" y="1725852"/>
            <a:ext cx="7931664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Название структурного подразделения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A3B92538-87A1-48BD-9E21-C293356CCBB6}"/>
              </a:ext>
            </a:extLst>
          </p:cNvPr>
          <p:cNvGrpSpPr/>
          <p:nvPr userDrawn="1"/>
        </p:nvGrpSpPr>
        <p:grpSpPr>
          <a:xfrm>
            <a:off x="595755" y="1892499"/>
            <a:ext cx="2632705" cy="3124527"/>
            <a:chOff x="515937" y="2111988"/>
            <a:chExt cx="2632705" cy="3124527"/>
          </a:xfrm>
        </p:grpSpPr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6E8B6043-70E8-43F1-8FCD-160DA5C0D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15938" y="2111988"/>
              <a:ext cx="2556000" cy="2615750"/>
            </a:xfrm>
            <a:prstGeom prst="rect">
              <a:avLst/>
            </a:prstGeom>
          </p:spPr>
        </p:pic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987CD1C7-F4D8-408A-BD9B-731E57D749FB}"/>
                </a:ext>
              </a:extLst>
            </p:cNvPr>
            <p:cNvSpPr/>
            <p:nvPr userDrawn="1"/>
          </p:nvSpPr>
          <p:spPr>
            <a:xfrm>
              <a:off x="515937" y="4977983"/>
              <a:ext cx="2632705" cy="258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200" b="0" i="0" u="none" strike="noStrike" kern="1200" cap="none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Правительство Курской области</a:t>
              </a:r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528ECFFE-8D11-4FB6-978F-D03C3C7FD7D2}"/>
              </a:ext>
            </a:extLst>
          </p:cNvPr>
          <p:cNvSpPr/>
          <p:nvPr userDrawn="1"/>
        </p:nvSpPr>
        <p:spPr>
          <a:xfrm>
            <a:off x="3407632" y="2341404"/>
            <a:ext cx="216000" cy="21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815371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8">
            <a:extLst>
              <a:ext uri="{FF2B5EF4-FFF2-40B4-BE49-F238E27FC236}">
                <a16:creationId xmlns="" xmlns:a16="http://schemas.microsoft.com/office/drawing/2014/main" id="{04D0443B-8B25-4753-97BC-7ACC251051A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90482" y="1493683"/>
            <a:ext cx="3176411" cy="187328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9" name="Рисунок 8">
            <a:extLst>
              <a:ext uri="{FF2B5EF4-FFF2-40B4-BE49-F238E27FC236}">
                <a16:creationId xmlns="" xmlns:a16="http://schemas.microsoft.com/office/drawing/2014/main" id="{3414EF02-61F3-4BCD-9FE6-7540ECF1D09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18082" y="3907760"/>
            <a:ext cx="3176411" cy="1873285"/>
          </a:xfrm>
          <a:prstGeom prst="rect">
            <a:avLst/>
          </a:prstGeom>
          <a:solidFill>
            <a:schemeClr val="bg2"/>
          </a:solidFill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8" name="Рисунок 8">
            <a:extLst>
              <a:ext uri="{FF2B5EF4-FFF2-40B4-BE49-F238E27FC236}">
                <a16:creationId xmlns="" xmlns:a16="http://schemas.microsoft.com/office/drawing/2014/main" id="{C7F61115-1220-4340-A824-31B2C776CFE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404282" y="3907760"/>
            <a:ext cx="3176411" cy="1873285"/>
          </a:xfrm>
          <a:prstGeom prst="rect">
            <a:avLst/>
          </a:prstGeom>
          <a:solidFill>
            <a:schemeClr val="bg2"/>
          </a:solidFill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7" name="Рисунок 8">
            <a:extLst>
              <a:ext uri="{FF2B5EF4-FFF2-40B4-BE49-F238E27FC236}">
                <a16:creationId xmlns="" xmlns:a16="http://schemas.microsoft.com/office/drawing/2014/main" id="{A3CFCED5-5D53-4B0C-9800-2784DBA52F2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90482" y="3907760"/>
            <a:ext cx="3176411" cy="1873285"/>
          </a:xfrm>
          <a:prstGeom prst="rect">
            <a:avLst/>
          </a:prstGeom>
          <a:solidFill>
            <a:schemeClr val="bg2"/>
          </a:solidFill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5" name="Рисунок 8">
            <a:extLst>
              <a:ext uri="{FF2B5EF4-FFF2-40B4-BE49-F238E27FC236}">
                <a16:creationId xmlns="" xmlns:a16="http://schemas.microsoft.com/office/drawing/2014/main" id="{F3FBBD1E-C48A-494C-8A31-8E03E2CC74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8082" y="1493683"/>
            <a:ext cx="3176411" cy="187328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4" name="Рисунок 8">
            <a:extLst>
              <a:ext uri="{FF2B5EF4-FFF2-40B4-BE49-F238E27FC236}">
                <a16:creationId xmlns="" xmlns:a16="http://schemas.microsoft.com/office/drawing/2014/main" id="{E59BA82F-51B7-481C-915C-CF24D5E872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04282" y="1493683"/>
            <a:ext cx="3176411" cy="187328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0" name="Заголовок 2">
            <a:extLst>
              <a:ext uri="{FF2B5EF4-FFF2-40B4-BE49-F238E27FC236}">
                <a16:creationId xmlns="" xmlns:a16="http://schemas.microsoft.com/office/drawing/2014/main" id="{98AD1BA8-06A1-4573-9ADF-6280EF1AEA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1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7854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3429000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096000" y="3429000"/>
            <a:ext cx="6096000" cy="3429000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3429000"/>
            <a:ext cx="6096000" cy="3429000"/>
          </a:xfrm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6436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"/>
          <p:cNvSpPr>
            <a:spLocks noGrp="1"/>
          </p:cNvSpPr>
          <p:nvPr>
            <p:ph type="pic" idx="13"/>
          </p:nvPr>
        </p:nvSpPr>
        <p:spPr>
          <a:xfrm>
            <a:off x="1" y="-1"/>
            <a:ext cx="12192001" cy="427852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78332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7215">
        <p14:gallery dir="l"/>
      </p:transition>
    </mc:Choice>
    <mc:Fallback>
      <p:transition spd="slow" advTm="7215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37719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FB239F5A-AC9C-47B0-A16E-43C374B6E579}"/>
              </a:ext>
            </a:extLst>
          </p:cNvPr>
          <p:cNvSpPr/>
          <p:nvPr userDrawn="1"/>
        </p:nvSpPr>
        <p:spPr>
          <a:xfrm>
            <a:off x="0" y="741875"/>
            <a:ext cx="12192000" cy="53742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8C372B60-96E7-4A6C-AB7D-C438C1E446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44398" y="5639191"/>
            <a:ext cx="7931666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  <p:sp>
        <p:nvSpPr>
          <p:cNvPr id="15" name="Текст 13">
            <a:extLst>
              <a:ext uri="{FF2B5EF4-FFF2-40B4-BE49-F238E27FC236}">
                <a16:creationId xmlns="" xmlns:a16="http://schemas.microsoft.com/office/drawing/2014/main" id="{B24F3C19-0A22-4229-BE99-BBEE957CD91A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744398" y="2171369"/>
            <a:ext cx="7931664" cy="25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ТЕМА ВЫСТУПЛЕНИЯ</a:t>
            </a:r>
          </a:p>
        </p:txBody>
      </p:sp>
      <p:sp>
        <p:nvSpPr>
          <p:cNvPr id="16" name="Текст 13">
            <a:extLst>
              <a:ext uri="{FF2B5EF4-FFF2-40B4-BE49-F238E27FC236}">
                <a16:creationId xmlns="" xmlns:a16="http://schemas.microsoft.com/office/drawing/2014/main" id="{260FA8B3-E80C-4FB8-B1F1-D2DB70608AF2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744398" y="4760649"/>
            <a:ext cx="7931664" cy="8092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ФИО, должность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="" xmlns:a16="http://schemas.microsoft.com/office/drawing/2014/main" id="{CFD390DD-273E-46DC-86DA-2398186CB489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744398" y="1725852"/>
            <a:ext cx="7931664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Название структурного подразделения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A3B92538-87A1-48BD-9E21-C293356CCBB6}"/>
              </a:ext>
            </a:extLst>
          </p:cNvPr>
          <p:cNvGrpSpPr/>
          <p:nvPr userDrawn="1"/>
        </p:nvGrpSpPr>
        <p:grpSpPr>
          <a:xfrm>
            <a:off x="595755" y="1892499"/>
            <a:ext cx="2632705" cy="3124527"/>
            <a:chOff x="515937" y="2111988"/>
            <a:chExt cx="2632705" cy="3124527"/>
          </a:xfrm>
        </p:grpSpPr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6E8B6043-70E8-43F1-8FCD-160DA5C0D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15938" y="2111988"/>
              <a:ext cx="2556000" cy="2615750"/>
            </a:xfrm>
            <a:prstGeom prst="rect">
              <a:avLst/>
            </a:prstGeom>
          </p:spPr>
        </p:pic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987CD1C7-F4D8-408A-BD9B-731E57D749FB}"/>
                </a:ext>
              </a:extLst>
            </p:cNvPr>
            <p:cNvSpPr/>
            <p:nvPr userDrawn="1"/>
          </p:nvSpPr>
          <p:spPr>
            <a:xfrm>
              <a:off x="515937" y="4977983"/>
              <a:ext cx="2632705" cy="258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200" b="0" i="0" u="none" strike="noStrike" kern="1200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Правительство Курской области</a:t>
              </a:r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528ECFFE-8D11-4FB6-978F-D03C3C7FD7D2}"/>
              </a:ext>
            </a:extLst>
          </p:cNvPr>
          <p:cNvSpPr/>
          <p:nvPr userDrawn="1"/>
        </p:nvSpPr>
        <p:spPr>
          <a:xfrm>
            <a:off x="3407632" y="2341404"/>
            <a:ext cx="216000" cy="21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75297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E4076951-36FD-4BD3-AD2E-D4133E30B7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4290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D45A6756-DF40-42AC-B331-3985A359031E}"/>
              </a:ext>
            </a:extLst>
          </p:cNvPr>
          <p:cNvGrpSpPr/>
          <p:nvPr userDrawn="1"/>
        </p:nvGrpSpPr>
        <p:grpSpPr>
          <a:xfrm>
            <a:off x="377919" y="3806304"/>
            <a:ext cx="1475572" cy="1709948"/>
            <a:chOff x="656807" y="4298070"/>
            <a:chExt cx="1475572" cy="1709948"/>
          </a:xfrm>
        </p:grpSpPr>
        <p:pic>
          <p:nvPicPr>
            <p:cNvPr id="4" name="Рисунок 3">
              <a:extLst>
                <a:ext uri="{FF2B5EF4-FFF2-40B4-BE49-F238E27FC236}">
                  <a16:creationId xmlns="" xmlns:a16="http://schemas.microsoft.com/office/drawing/2014/main" id="{B75C884E-D2A3-4CBB-AF5D-17F672EB26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776508" y="4298070"/>
              <a:ext cx="1236170" cy="1265067"/>
            </a:xfrm>
            <a:prstGeom prst="rect">
              <a:avLst/>
            </a:prstGeom>
          </p:spPr>
        </p:pic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8A141197-BF37-4025-8590-EA5DD4578650}"/>
                </a:ext>
              </a:extLst>
            </p:cNvPr>
            <p:cNvSpPr/>
            <p:nvPr userDrawn="1"/>
          </p:nvSpPr>
          <p:spPr>
            <a:xfrm>
              <a:off x="656807" y="5583286"/>
              <a:ext cx="1475572" cy="424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200" b="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Правительство Курской области</a:t>
              </a:r>
            </a:p>
          </p:txBody>
        </p:sp>
      </p:grpSp>
      <p:sp>
        <p:nvSpPr>
          <p:cNvPr id="12" name="Rectangle 3">
            <a:extLst>
              <a:ext uri="{FF2B5EF4-FFF2-40B4-BE49-F238E27FC236}">
                <a16:creationId xmlns="" xmlns:a16="http://schemas.microsoft.com/office/drawing/2014/main" id="{DFBC426B-9A70-4117-B33C-E19454283A6A}"/>
              </a:ext>
            </a:extLst>
          </p:cNvPr>
          <p:cNvSpPr/>
          <p:nvPr userDrawn="1"/>
        </p:nvSpPr>
        <p:spPr>
          <a:xfrm rot="16200000" flipV="1">
            <a:off x="723426" y="4948916"/>
            <a:ext cx="2628000" cy="689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25"/>
          </a:p>
        </p:txBody>
      </p:sp>
      <p:sp>
        <p:nvSpPr>
          <p:cNvPr id="13" name="Текст 13">
            <a:extLst>
              <a:ext uri="{FF2B5EF4-FFF2-40B4-BE49-F238E27FC236}">
                <a16:creationId xmlns="" xmlns:a16="http://schemas.microsoft.com/office/drawing/2014/main" id="{CD312D6D-E2C7-4469-A23B-9880D3B364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8897" y="3570493"/>
            <a:ext cx="9467166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Название структурного подразделения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A81902EF-0B6F-4DF7-BEE0-A632DFD38F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08896" y="4060960"/>
            <a:ext cx="9467165" cy="146870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Обоснование направлений развития системы управления персоналом организации </a:t>
            </a:r>
          </a:p>
        </p:txBody>
      </p:sp>
      <p:sp>
        <p:nvSpPr>
          <p:cNvPr id="15" name="Текст 13">
            <a:extLst>
              <a:ext uri="{FF2B5EF4-FFF2-40B4-BE49-F238E27FC236}">
                <a16:creationId xmlns="" xmlns:a16="http://schemas.microsoft.com/office/drawing/2014/main" id="{5E333FA8-F6A9-4F52-8A9B-5F4A4553F0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08895" y="5643890"/>
            <a:ext cx="9467165" cy="648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ФИО, должность</a:t>
            </a:r>
          </a:p>
        </p:txBody>
      </p:sp>
      <p:sp>
        <p:nvSpPr>
          <p:cNvPr id="16" name="Текст 13">
            <a:extLst>
              <a:ext uri="{FF2B5EF4-FFF2-40B4-BE49-F238E27FC236}">
                <a16:creationId xmlns="" xmlns:a16="http://schemas.microsoft.com/office/drawing/2014/main" id="{37C59575-CAE5-4919-B54F-674AB7C1FC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7919" y="5643890"/>
            <a:ext cx="1475572" cy="648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61402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4223793" y="1197252"/>
            <a:ext cx="7966255" cy="450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marL="581211" indent="-380990" defTabSz="1088198">
              <a:buFont typeface="Arial" pitchFamily="34" charset="0"/>
              <a:buChar char="•"/>
            </a:pPr>
            <a:endParaRPr lang="en-US" sz="2133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4223792" y="0"/>
            <a:ext cx="7968211" cy="980728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lIns="103888" tIns="51944" rIns="103888" bIns="51944" rtlCol="0" anchor="ctr"/>
          <a:lstStyle/>
          <a:p>
            <a:pPr marL="609607" marR="0" lvl="0" indent="0" defTabSz="10881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33" b="0" i="0" u="none" strike="noStrike" kern="0" cap="none" spc="0" normalizeH="0" baseline="0" noProof="0" dirty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4223792" y="5954334"/>
            <a:ext cx="7971029" cy="900509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lIns="103888" tIns="51944" rIns="103888" bIns="51944" rtlCol="0" anchor="ctr"/>
          <a:lstStyle/>
          <a:p>
            <a:pPr marL="609607" marR="0" lvl="0" indent="0" defTabSz="10881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33" b="0" i="0" u="none" strike="noStrike" kern="0" cap="none" spc="0" normalizeH="0" baseline="0" noProof="0" dirty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4229737" y="2349875"/>
            <a:ext cx="216000" cy="21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4702985" y="4524375"/>
            <a:ext cx="6968556" cy="11488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ФИО, должность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44F5D4-2C6F-4FFE-A383-4217D3A69B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59538" y="1635262"/>
            <a:ext cx="3505529" cy="3587476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2264CAC8-D6B1-42F1-ACB3-0E36A508B046}"/>
              </a:ext>
            </a:extLst>
          </p:cNvPr>
          <p:cNvSpPr/>
          <p:nvPr userDrawn="1"/>
        </p:nvSpPr>
        <p:spPr>
          <a:xfrm>
            <a:off x="136431" y="5473456"/>
            <a:ext cx="395174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Правительство Курской области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="" xmlns:a16="http://schemas.microsoft.com/office/drawing/2014/main" id="{504E10CD-3DA4-48D9-A49F-55B05FAEB2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02985" y="273050"/>
            <a:ext cx="6968556" cy="6414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Название структурного подразделения администрации </a:t>
            </a:r>
          </a:p>
        </p:txBody>
      </p:sp>
      <p:sp>
        <p:nvSpPr>
          <p:cNvPr id="21" name="Текст 13">
            <a:extLst>
              <a:ext uri="{FF2B5EF4-FFF2-40B4-BE49-F238E27FC236}">
                <a16:creationId xmlns="" xmlns:a16="http://schemas.microsoft.com/office/drawing/2014/main" id="{6F3771EF-AA06-4BBB-9A07-5067D58EBD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02985" y="6056965"/>
            <a:ext cx="6968556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="" xmlns:a16="http://schemas.microsoft.com/office/drawing/2014/main" id="{7F221D2E-3B57-4533-B8D5-A1168DE772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02985" y="2358983"/>
            <a:ext cx="6968556" cy="215089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ТЕМА ВЫСТУПЛЕНИЯ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193503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4223793" y="1197252"/>
            <a:ext cx="7966255" cy="450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marL="581211" indent="-380990" defTabSz="1088198">
              <a:buFont typeface="Arial" pitchFamily="34" charset="0"/>
              <a:buChar char="•"/>
            </a:pPr>
            <a:endParaRPr lang="en-US" sz="2133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4223792" y="0"/>
            <a:ext cx="7968211" cy="980728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lIns="103888" tIns="51944" rIns="103888" bIns="51944" rtlCol="0" anchor="ctr"/>
          <a:lstStyle/>
          <a:p>
            <a:pPr marL="609607" marR="0" lvl="0" indent="0" defTabSz="10881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33" b="0" i="0" u="none" strike="noStrike" kern="0" cap="none" spc="0" normalizeH="0" baseline="0" noProof="0" dirty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4223792" y="5954334"/>
            <a:ext cx="7971029" cy="900509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lIns="103888" tIns="51944" rIns="103888" bIns="51944" rtlCol="0" anchor="ctr"/>
          <a:lstStyle/>
          <a:p>
            <a:pPr marL="609607" marR="0" lvl="0" indent="0" defTabSz="10881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33" b="0" i="0" u="none" strike="noStrike" kern="0" cap="none" spc="0" normalizeH="0" baseline="0" noProof="0" dirty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4229737" y="2349875"/>
            <a:ext cx="216000" cy="21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4702985" y="4524375"/>
            <a:ext cx="6968556" cy="11488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ФИО, должность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44F5D4-2C6F-4FFE-A383-4217D3A69B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59538" y="1635262"/>
            <a:ext cx="3505529" cy="3587476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2264CAC8-D6B1-42F1-ACB3-0E36A508B046}"/>
              </a:ext>
            </a:extLst>
          </p:cNvPr>
          <p:cNvSpPr/>
          <p:nvPr userDrawn="1"/>
        </p:nvSpPr>
        <p:spPr>
          <a:xfrm>
            <a:off x="136431" y="5473456"/>
            <a:ext cx="395174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Правительство Курской области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="" xmlns:a16="http://schemas.microsoft.com/office/drawing/2014/main" id="{504E10CD-3DA4-48D9-A49F-55B05FAEB2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02985" y="273050"/>
            <a:ext cx="6968556" cy="6414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Название структурного подразделения</a:t>
            </a:r>
          </a:p>
        </p:txBody>
      </p:sp>
      <p:sp>
        <p:nvSpPr>
          <p:cNvPr id="21" name="Текст 13">
            <a:extLst>
              <a:ext uri="{FF2B5EF4-FFF2-40B4-BE49-F238E27FC236}">
                <a16:creationId xmlns="" xmlns:a16="http://schemas.microsoft.com/office/drawing/2014/main" id="{6F3771EF-AA06-4BBB-9A07-5067D58EBD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02985" y="6056965"/>
            <a:ext cx="6968556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="" xmlns:a16="http://schemas.microsoft.com/office/drawing/2014/main" id="{7F221D2E-3B57-4533-B8D5-A1168DE772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02985" y="2358983"/>
            <a:ext cx="6968556" cy="215089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ТЕМА ВЫСТУПЛЕНИЯ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3038577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/>
            <a:extLst>
              <a:ext uri="{FF2B5EF4-FFF2-40B4-BE49-F238E27FC236}">
                <a16:creationId xmlns="" xmlns:a16="http://schemas.microsoft.com/office/drawing/2014/main" id="{7BA5F1E5-6C93-466A-88F9-E981C1A5E44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marL="581211" indent="-380990" defTabSz="1088198">
              <a:buFont typeface="Arial" pitchFamily="34" charset="0"/>
              <a:buChar char="•"/>
            </a:pPr>
            <a:endParaRPr lang="en-US" sz="2133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Текст 2">
            <a:extLst>
              <a:ext uri="{FF2B5EF4-FFF2-40B4-BE49-F238E27FC236}">
                <a16:creationId xmlns="" xmlns:a16="http://schemas.microsoft.com/office/drawing/2014/main" id="{4215E6AE-9CCB-46C1-B110-7BF68B6760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39940" y="1491801"/>
            <a:ext cx="8536123" cy="193903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ТЕМА ВЫСТУПЛЕНИЯ</a:t>
            </a:r>
          </a:p>
        </p:txBody>
      </p:sp>
      <p:pic>
        <p:nvPicPr>
          <p:cNvPr id="6" name="Рисунок 5" descr="Изображение выглядит как здание, остановка, сидит, движе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3F58681C-A193-4267-950D-B83A6D2C1D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21649"/>
            <a:ext cx="12192000" cy="28420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47911E1-FB86-4780-8991-1E8D64693A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68168" y="1188658"/>
            <a:ext cx="2487179" cy="254532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BC18A89-4C54-4E29-9C57-B61B05775028}"/>
              </a:ext>
            </a:extLst>
          </p:cNvPr>
          <p:cNvSpPr/>
          <p:nvPr userDrawn="1"/>
        </p:nvSpPr>
        <p:spPr>
          <a:xfrm>
            <a:off x="2978919" y="1489318"/>
            <a:ext cx="72000" cy="19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9" name="Текст 3">
            <a:extLst>
              <a:ext uri="{FF2B5EF4-FFF2-40B4-BE49-F238E27FC236}">
                <a16:creationId xmlns="" xmlns:a16="http://schemas.microsoft.com/office/drawing/2014/main" id="{DA26FAB0-78DD-4643-BCDD-14C5EE02E1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02067" y="3499916"/>
            <a:ext cx="4045603" cy="11488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ru-RU" dirty="0"/>
              <a:t>ФИО, должность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10" name="Текст 13">
            <a:extLst>
              <a:ext uri="{FF2B5EF4-FFF2-40B4-BE49-F238E27FC236}">
                <a16:creationId xmlns="" xmlns:a16="http://schemas.microsoft.com/office/drawing/2014/main" id="{F7D0EB93-280C-4A90-8EC7-95BAA24828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01270" y="4852897"/>
            <a:ext cx="4046400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4D06829-6564-4873-A52B-D1479BC8E69B}"/>
              </a:ext>
            </a:extLst>
          </p:cNvPr>
          <p:cNvSpPr/>
          <p:nvPr userDrawn="1"/>
        </p:nvSpPr>
        <p:spPr>
          <a:xfrm>
            <a:off x="3139940" y="1073969"/>
            <a:ext cx="911384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ПРАВИТЕЛЬСТВО КУРСКОЙ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3786639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3">
            <a:extLst>
              <a:ext uri="{FF2B5EF4-FFF2-40B4-BE49-F238E27FC236}">
                <a16:creationId xmlns="" xmlns:a16="http://schemas.microsoft.com/office/drawing/2014/main" id="{4F339A70-C5B7-4220-99EA-0616D8C18F17}"/>
              </a:ext>
            </a:extLst>
          </p:cNvPr>
          <p:cNvSpPr txBox="1">
            <a:spLocks/>
          </p:cNvSpPr>
          <p:nvPr userDrawn="1"/>
        </p:nvSpPr>
        <p:spPr>
          <a:xfrm>
            <a:off x="520598" y="3929295"/>
            <a:ext cx="5056338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Название структурного подразделения</a:t>
            </a:r>
          </a:p>
        </p:txBody>
      </p:sp>
      <p:sp>
        <p:nvSpPr>
          <p:cNvPr id="3" name="Текст 13">
            <a:extLst>
              <a:ext uri="{FF2B5EF4-FFF2-40B4-BE49-F238E27FC236}">
                <a16:creationId xmlns="" xmlns:a16="http://schemas.microsoft.com/office/drawing/2014/main" id="{B6AB79C1-D9D7-4F5F-9684-A451F8B1F9C0}"/>
              </a:ext>
            </a:extLst>
          </p:cNvPr>
          <p:cNvSpPr txBox="1">
            <a:spLocks/>
          </p:cNvSpPr>
          <p:nvPr userDrawn="1"/>
        </p:nvSpPr>
        <p:spPr>
          <a:xfrm>
            <a:off x="520598" y="4376438"/>
            <a:ext cx="5825882" cy="101123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accent2"/>
                </a:solidFill>
              </a:rPr>
              <a:t>ТЕМА ВЫСТУПЛЕНИЯ</a:t>
            </a:r>
          </a:p>
        </p:txBody>
      </p:sp>
      <p:sp>
        <p:nvSpPr>
          <p:cNvPr id="4" name="Текст 13">
            <a:extLst>
              <a:ext uri="{FF2B5EF4-FFF2-40B4-BE49-F238E27FC236}">
                <a16:creationId xmlns="" xmlns:a16="http://schemas.microsoft.com/office/drawing/2014/main" id="{F20B85FD-CF4A-46E3-8759-3DFDF1DE38B0}"/>
              </a:ext>
            </a:extLst>
          </p:cNvPr>
          <p:cNvSpPr txBox="1">
            <a:spLocks/>
          </p:cNvSpPr>
          <p:nvPr userDrawn="1"/>
        </p:nvSpPr>
        <p:spPr>
          <a:xfrm>
            <a:off x="521011" y="5663180"/>
            <a:ext cx="5574989" cy="648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ФИО, должность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2729476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2">
            <a:extLst>
              <a:ext uri="{FF2B5EF4-FFF2-40B4-BE49-F238E27FC236}">
                <a16:creationId xmlns="" xmlns:a16="http://schemas.microsoft.com/office/drawing/2014/main" id="{FB7F2449-89D5-47EB-A8C8-78C8FA3313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1915" y="1495974"/>
            <a:ext cx="5308779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Диаграмма 2">
            <a:extLst>
              <a:ext uri="{FF2B5EF4-FFF2-40B4-BE49-F238E27FC236}">
                <a16:creationId xmlns="" xmlns:a16="http://schemas.microsoft.com/office/drawing/2014/main" id="{EDD528EA-7A19-4E3E-9A45-5581BB7C6429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23848" y="1495974"/>
            <a:ext cx="5271310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ru-RU" dirty="0"/>
          </a:p>
        </p:txBody>
      </p:sp>
      <p:sp>
        <p:nvSpPr>
          <p:cNvPr id="15" name="Заголовок 2">
            <a:extLst>
              <a:ext uri="{FF2B5EF4-FFF2-40B4-BE49-F238E27FC236}">
                <a16:creationId xmlns="" xmlns:a16="http://schemas.microsoft.com/office/drawing/2014/main" id="{71C00C3B-4A78-4398-AC04-E1CE8CA621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4172335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>
            <a:extLst>
              <a:ext uri="{FF2B5EF4-FFF2-40B4-BE49-F238E27FC236}">
                <a16:creationId xmlns="" xmlns:a16="http://schemas.microsoft.com/office/drawing/2014/main" id="{9E6F6204-35AC-454B-8B2D-BA8415885B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59866" y="6466314"/>
            <a:ext cx="2301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C6EC25B1-B2BA-4F6F-9412-6E4C375258E9}" type="slidenum">
              <a:rPr lang="en-US" sz="140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rPr>
              <a:pPr algn="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Text Box 15">
            <a:extLst>
              <a:ext uri="{FF2B5EF4-FFF2-40B4-BE49-F238E27FC236}">
                <a16:creationId xmlns="" xmlns:a16="http://schemas.microsoft.com/office/drawing/2014/main" id="{CB052193-2553-4387-8829-A089A77D18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7081" y="6484492"/>
            <a:ext cx="109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cs typeface="+mn-cs"/>
              </a:rPr>
              <a:t>|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Обоснование направлений развития системы управления персоналом организации 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1200" b="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Заголовок 12">
            <a:extLst>
              <a:ext uri="{FF2B5EF4-FFF2-40B4-BE49-F238E27FC236}">
                <a16:creationId xmlns="" xmlns:a16="http://schemas.microsoft.com/office/drawing/2014/main" id="{484C020E-9BB1-44E0-A63A-AA7E6B7E1FC8}"/>
              </a:ext>
            </a:extLst>
          </p:cNvPr>
          <p:cNvSpPr txBox="1">
            <a:spLocks/>
          </p:cNvSpPr>
          <p:nvPr userDrawn="1"/>
        </p:nvSpPr>
        <p:spPr>
          <a:xfrm>
            <a:off x="546137" y="401722"/>
            <a:ext cx="11112673" cy="67500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2" name="Заголовок 2">
            <a:extLst>
              <a:ext uri="{FF2B5EF4-FFF2-40B4-BE49-F238E27FC236}">
                <a16:creationId xmlns="" xmlns:a16="http://schemas.microsoft.com/office/drawing/2014/main" id="{76683639-6EC6-4AB6-B465-0E513FE8193F}"/>
              </a:ext>
            </a:extLst>
          </p:cNvPr>
          <p:cNvSpPr txBox="1">
            <a:spLocks/>
          </p:cNvSpPr>
          <p:nvPr userDrawn="1"/>
        </p:nvSpPr>
        <p:spPr>
          <a:xfrm>
            <a:off x="515938" y="399631"/>
            <a:ext cx="11160125" cy="69592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148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702" r:id="rId3"/>
    <p:sldLayoutId id="2147483687" r:id="rId4"/>
    <p:sldLayoutId id="2147483689" r:id="rId5"/>
    <p:sldLayoutId id="2147483703" r:id="rId6"/>
    <p:sldLayoutId id="2147483688" r:id="rId7"/>
    <p:sldLayoutId id="2147483699" r:id="rId8"/>
    <p:sldLayoutId id="2147483693" r:id="rId9"/>
    <p:sldLayoutId id="2147483690" r:id="rId10"/>
    <p:sldLayoutId id="2147483694" r:id="rId11"/>
    <p:sldLayoutId id="2147483691" r:id="rId12"/>
    <p:sldLayoutId id="2147483701" r:id="rId13"/>
    <p:sldLayoutId id="2147483692" r:id="rId14"/>
    <p:sldLayoutId id="2147483680" r:id="rId15"/>
    <p:sldLayoutId id="2147483677" r:id="rId16"/>
    <p:sldLayoutId id="2147483675" r:id="rId17"/>
    <p:sldLayoutId id="2147483672" r:id="rId18"/>
    <p:sldLayoutId id="2147483666" r:id="rId19"/>
    <p:sldLayoutId id="2147483679" r:id="rId20"/>
    <p:sldLayoutId id="2147483697" r:id="rId21"/>
    <p:sldLayoutId id="2147483700" r:id="rId22"/>
    <p:sldLayoutId id="2147483705" r:id="rId23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935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pos="7355" userDrawn="1">
          <p15:clr>
            <a:srgbClr val="F26B43"/>
          </p15:clr>
        </p15:guide>
        <p15:guide id="6" pos="3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3.xml"/><Relationship Id="rId6" Type="http://schemas.openxmlformats.org/officeDocument/2006/relationships/diagramData" Target="../diagrams/data3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FFE18F8A-7DC3-4B7C-86D9-8A47A62B36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68255" y="3402913"/>
            <a:ext cx="9799607" cy="1027569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Федеральное государственное бюджетное образовательное учреждение  высшего образования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«Курский государственный университет»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 </a:t>
            </a:r>
            <a:r>
              <a:rPr lang="ru-RU" b="1" dirty="0"/>
              <a:t>Курская региональная бизнес-школа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dirty="0"/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A5141AA3-E1DA-491E-964B-826774549A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08895" y="4210534"/>
            <a:ext cx="9834174" cy="1468701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Обоснование направлений развития системы управления персоналом организации </a:t>
            </a:r>
          </a:p>
          <a:p>
            <a:pPr algn="ctr">
              <a:spcBef>
                <a:spcPts val="0"/>
              </a:spcBef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(на примере ОБУЗ «Областной клинический противотуберкулезный диспансер»)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FC3C58A3-1C95-4EEC-AA2D-BFCECA38AB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08895" y="5949419"/>
            <a:ext cx="9467165" cy="648000"/>
          </a:xfrm>
        </p:spPr>
        <p:txBody>
          <a:bodyPr/>
          <a:lstStyle/>
          <a:p>
            <a:r>
              <a:rPr lang="ru-RU" dirty="0"/>
              <a:t>Выполнила: к.м.н. </a:t>
            </a:r>
            <a:r>
              <a:rPr lang="ru-RU" dirty="0" err="1"/>
              <a:t>Рачина</a:t>
            </a:r>
            <a:r>
              <a:rPr lang="ru-RU" dirty="0"/>
              <a:t> Наталья Владимировна  </a:t>
            </a:r>
          </a:p>
          <a:p>
            <a:r>
              <a:rPr lang="ru-RU" dirty="0"/>
              <a:t>Научный руководитель д.э.н., доцент </a:t>
            </a:r>
            <a:r>
              <a:rPr lang="ru-RU" dirty="0" err="1"/>
              <a:t>Пронская</a:t>
            </a:r>
            <a:r>
              <a:rPr lang="ru-RU" dirty="0"/>
              <a:t> Ольга Николаевна</a:t>
            </a:r>
          </a:p>
          <a:p>
            <a:r>
              <a:rPr lang="ru-RU" dirty="0"/>
              <a:t>                                                                                                                  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54F8B617-8724-4F83-BB90-CB40899097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5774" y="6133380"/>
            <a:ext cx="1842481" cy="317771"/>
          </a:xfrm>
        </p:spPr>
        <p:txBody>
          <a:bodyPr/>
          <a:lstStyle/>
          <a:p>
            <a:pPr algn="ctr"/>
            <a:r>
              <a:rPr lang="ru-RU" dirty="0"/>
              <a:t>Курск, март, 2023 г.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E9D783C-0093-52A6-6067-4C9CF29B644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93378" y="463539"/>
            <a:ext cx="1068310" cy="1027569"/>
          </a:xfrm>
          <a:prstGeom prst="rect">
            <a:avLst/>
          </a:prstGeom>
        </p:spPr>
      </p:pic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906" b="28906"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D2B6535-108D-4B9D-843C-32ACEA04CA32}"/>
              </a:ext>
            </a:extLst>
          </p:cNvPr>
          <p:cNvSpPr txBox="1"/>
          <p:nvPr/>
        </p:nvSpPr>
        <p:spPr>
          <a:xfrm>
            <a:off x="148931" y="4944885"/>
            <a:ext cx="1842481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Министерство науки и высшего образования Российской Федерации</a:t>
            </a:r>
          </a:p>
        </p:txBody>
      </p:sp>
      <p:pic>
        <p:nvPicPr>
          <p:cNvPr id="1026" name="Picture 2" descr="Министерство науки и высшего образования РФ">
            <a:extLst>
              <a:ext uri="{FF2B5EF4-FFF2-40B4-BE49-F238E27FC236}">
                <a16:creationId xmlns="" xmlns:a16="http://schemas.microsoft.com/office/drawing/2014/main" id="{6FC2DED8-2C15-4578-BF71-539FAB8F1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939" y="3765227"/>
            <a:ext cx="1257991" cy="12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255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2107482"/>
              </p:ext>
            </p:extLst>
          </p:nvPr>
        </p:nvGraphicFramePr>
        <p:xfrm>
          <a:off x="941294" y="1096620"/>
          <a:ext cx="10309412" cy="5127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76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54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054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054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05444">
                  <a:extLst>
                    <a:ext uri="{9D8B030D-6E8A-4147-A177-3AD203B41FA5}">
                      <a16:colId xmlns="" xmlns:a16="http://schemas.microsoft.com/office/drawing/2014/main" val="3553398182"/>
                    </a:ext>
                  </a:extLst>
                </a:gridCol>
              </a:tblGrid>
              <a:tr h="360039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/>
                        <a:t>Уровень повышения средней заработной платы  в 2019 - 2022 </a:t>
                      </a:r>
                      <a:r>
                        <a:rPr lang="ru-RU" sz="1800" kern="1200" dirty="0" err="1"/>
                        <a:t>гг</a:t>
                      </a:r>
                      <a:r>
                        <a:rPr lang="ru-RU" sz="1800" kern="1200" dirty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/>
                        <a:t>(по сравнению с предыдущим периодом)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703" marR="41703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1703" marR="4170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1703" marR="4170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1703" marR="4170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>
                        <a:solidFill>
                          <a:srgbClr val="E4F8F7"/>
                        </a:solidFill>
                        <a:latin typeface="Arial Narrow" pitchFamily="34" charset="0"/>
                      </a:endParaRPr>
                    </a:p>
                  </a:txBody>
                  <a:tcPr marL="41703" marR="417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74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/>
                        <a:t>Категория персонала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703" marR="41703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/>
                        <a:t>Повышение в % средней заработной платы  в ОБУЗ "ОКПТД»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/>
                        <a:t> за 2019 год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703" marR="4170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/>
                        <a:t>Повышение в % средней заработной платы  в ОБУЗ "ОКПТД»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/>
                        <a:t> за 2020 год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703" marR="4170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/>
                        <a:t>Повышение в % средней заработной платы  в ОБУЗ "ОКПТД»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/>
                        <a:t> за 2021 год</a:t>
                      </a:r>
                    </a:p>
                    <a:p>
                      <a:pPr marL="0" algn="l" defTabSz="914400" rtl="0" eaLnBrk="1" latinLnBrk="0" hangingPunct="1"/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703" marR="41703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Повышение в % средней заработной платы  в ОБУЗ "ОКПТД»</a:t>
                      </a:r>
                    </a:p>
                    <a:p>
                      <a:r>
                        <a:rPr lang="ru-RU" sz="1800" dirty="0"/>
                        <a:t> за 2022 год</a:t>
                      </a:r>
                    </a:p>
                  </a:txBody>
                  <a:tcPr marL="41703" marR="41703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47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/>
                        <a:t>Врачи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703" marR="4170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effectLst/>
                        </a:rPr>
                        <a:t>10,7%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effectLst/>
                        </a:rPr>
                        <a:t>1,7%</a:t>
                      </a:r>
                      <a:endParaRPr lang="ru-RU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effectLst/>
                        </a:rPr>
                        <a:t>9,9%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effectLst/>
                        </a:rPr>
                        <a:t>9,9%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47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/>
                        <a:t>Средний медицинский персонал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703" marR="4170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effectLst/>
                        </a:rPr>
                        <a:t>13,9%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effectLst/>
                        </a:rPr>
                        <a:t>3,4%</a:t>
                      </a:r>
                      <a:endParaRPr lang="ru-RU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effectLst/>
                        </a:rPr>
                        <a:t>9,4%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effectLst/>
                        </a:rPr>
                        <a:t>10,3%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47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/>
                        <a:t>Младший медицинский персонал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703" marR="4170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effectLst/>
                        </a:rPr>
                        <a:t>5,4%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effectLst/>
                        </a:rPr>
                        <a:t>1,1%</a:t>
                      </a:r>
                      <a:endParaRPr lang="ru-RU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effectLst/>
                        </a:rPr>
                        <a:t>6,7%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effectLst/>
                        </a:rPr>
                        <a:t>1,0%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647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/>
                        <a:t>Прочий персонал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703" marR="4170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effectLst/>
                        </a:rPr>
                        <a:t>1,4%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effectLst/>
                        </a:rPr>
                        <a:t>8,5%</a:t>
                      </a:r>
                      <a:endParaRPr lang="ru-RU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effectLst/>
                        </a:rPr>
                        <a:t>10,5%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effectLst/>
                        </a:rPr>
                        <a:t>9,0%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77788" y="243253"/>
            <a:ext cx="91753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Оплата  труда в ОБУЗ «ОКПТД»</a:t>
            </a:r>
          </a:p>
        </p:txBody>
      </p:sp>
    </p:spTree>
    <p:extLst>
      <p:ext uri="{BB962C8B-B14F-4D97-AF65-F5344CB8AC3E}">
        <p14:creationId xmlns:p14="http://schemas.microsoft.com/office/powerpoint/2010/main" xmlns="" val="4281302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67398226-74B5-4BEE-A78C-EDD2E402C9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23043702"/>
              </p:ext>
            </p:extLst>
          </p:nvPr>
        </p:nvGraphicFramePr>
        <p:xfrm>
          <a:off x="663387" y="648623"/>
          <a:ext cx="10865223" cy="5590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9914">
                  <a:extLst>
                    <a:ext uri="{9D8B030D-6E8A-4147-A177-3AD203B41FA5}">
                      <a16:colId xmlns="" xmlns:a16="http://schemas.microsoft.com/office/drawing/2014/main" val="2065381902"/>
                    </a:ext>
                  </a:extLst>
                </a:gridCol>
                <a:gridCol w="1231654">
                  <a:extLst>
                    <a:ext uri="{9D8B030D-6E8A-4147-A177-3AD203B41FA5}">
                      <a16:colId xmlns="" xmlns:a16="http://schemas.microsoft.com/office/drawing/2014/main" val="253745537"/>
                    </a:ext>
                  </a:extLst>
                </a:gridCol>
                <a:gridCol w="1129873">
                  <a:extLst>
                    <a:ext uri="{9D8B030D-6E8A-4147-A177-3AD203B41FA5}">
                      <a16:colId xmlns="" xmlns:a16="http://schemas.microsoft.com/office/drawing/2014/main" val="1623618038"/>
                    </a:ext>
                  </a:extLst>
                </a:gridCol>
                <a:gridCol w="1553172">
                  <a:extLst>
                    <a:ext uri="{9D8B030D-6E8A-4147-A177-3AD203B41FA5}">
                      <a16:colId xmlns="" xmlns:a16="http://schemas.microsoft.com/office/drawing/2014/main" val="1951607129"/>
                    </a:ext>
                  </a:extLst>
                </a:gridCol>
                <a:gridCol w="1553172">
                  <a:extLst>
                    <a:ext uri="{9D8B030D-6E8A-4147-A177-3AD203B41FA5}">
                      <a16:colId xmlns="" xmlns:a16="http://schemas.microsoft.com/office/drawing/2014/main" val="4005215063"/>
                    </a:ext>
                  </a:extLst>
                </a:gridCol>
                <a:gridCol w="1553172">
                  <a:extLst>
                    <a:ext uri="{9D8B030D-6E8A-4147-A177-3AD203B41FA5}">
                      <a16:colId xmlns="" xmlns:a16="http://schemas.microsoft.com/office/drawing/2014/main" val="103719891"/>
                    </a:ext>
                  </a:extLst>
                </a:gridCol>
                <a:gridCol w="1554266">
                  <a:extLst>
                    <a:ext uri="{9D8B030D-6E8A-4147-A177-3AD203B41FA5}">
                      <a16:colId xmlns="" xmlns:a16="http://schemas.microsoft.com/office/drawing/2014/main" val="1757454445"/>
                    </a:ext>
                  </a:extLst>
                </a:gridCol>
              </a:tblGrid>
              <a:tr h="2550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Категория персонала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9" marR="354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Уровень заработной платы работников ОБУЗ "ОКПТД" за 2020 год, рублей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9" marR="354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Уровень средней заработной платы медицинских работников в Курской области за 2020 год, рублей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9" marR="354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Уровень заработной платы работников ОБУЗ "ОКПТД" за 2021 год, рублей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9" marR="354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Уровень средней заработной платы медицинских работников в Курской области за 2021 год, рублей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9" marR="354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Уровень заработной платы работников ОБУЗ "ОКПТД" за 2022 год, рублей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9" marR="35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Уровень средней заработной платы медицинских работников в Курской области за 2022 год, рублей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(за 9 м-в 2022 года)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9" marR="35479" marT="0" marB="0"/>
                </a:tc>
                <a:extLst>
                  <a:ext uri="{0D108BD9-81ED-4DB2-BD59-A6C34878D82A}">
                    <a16:rowId xmlns="" xmlns:a16="http://schemas.microsoft.com/office/drawing/2014/main" val="715096414"/>
                  </a:ext>
                </a:extLst>
              </a:tr>
              <a:tr h="1251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Врачи, включая врачей-руководителей структурных подразделений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9" marR="354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68 944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9" marR="354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66 632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9" marR="354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76 546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9" marR="354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65 218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9" marR="354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84 936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9" marR="354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67 176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9" marR="35479" marT="0" marB="0" anchor="ctr"/>
                </a:tc>
                <a:extLst>
                  <a:ext uri="{0D108BD9-81ED-4DB2-BD59-A6C34878D82A}">
                    <a16:rowId xmlns="" xmlns:a16="http://schemas.microsoft.com/office/drawing/2014/main" val="198034083"/>
                  </a:ext>
                </a:extLst>
              </a:tr>
              <a:tr h="667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  Средний медицинский персонал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9" marR="354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33 766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9" marR="354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34 238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9" marR="354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37 258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9" marR="354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32 449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9" marR="354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41 517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9" marR="354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34 253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9" marR="35479" marT="0" marB="0" anchor="ctr"/>
                </a:tc>
                <a:extLst>
                  <a:ext uri="{0D108BD9-81ED-4DB2-BD59-A6C34878D82A}">
                    <a16:rowId xmlns="" xmlns:a16="http://schemas.microsoft.com/office/drawing/2014/main" val="3848130525"/>
                  </a:ext>
                </a:extLst>
              </a:tr>
              <a:tr h="5353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Младший медицинский персонал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9" marR="354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30 277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9" marR="354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32 422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9" marR="354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32 453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9" marR="354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29 894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9" marR="354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32 835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9" marR="354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30 426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9" marR="35479" marT="0" marB="0" anchor="ctr"/>
                </a:tc>
                <a:extLst>
                  <a:ext uri="{0D108BD9-81ED-4DB2-BD59-A6C34878D82A}">
                    <a16:rowId xmlns="" xmlns:a16="http://schemas.microsoft.com/office/drawing/2014/main" val="2459099540"/>
                  </a:ext>
                </a:extLst>
              </a:tr>
              <a:tr h="553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Прочий персонал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9" marR="354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21 122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9" marR="354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9" marR="354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23 599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9" marR="354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9" marR="354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25 611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9" marR="354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9" marR="35479" marT="0" marB="0" anchor="ctr"/>
                </a:tc>
                <a:extLst>
                  <a:ext uri="{0D108BD9-81ED-4DB2-BD59-A6C34878D82A}">
                    <a16:rowId xmlns="" xmlns:a16="http://schemas.microsoft.com/office/drawing/2014/main" val="4222050409"/>
                  </a:ext>
                </a:extLst>
              </a:tr>
            </a:tbl>
          </a:graphicData>
        </a:graphic>
      </p:graphicFrame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7C93A348-C5D6-4D2B-A73F-2FDF2E4202BE}"/>
              </a:ext>
            </a:extLst>
          </p:cNvPr>
          <p:cNvSpPr/>
          <p:nvPr/>
        </p:nvSpPr>
        <p:spPr>
          <a:xfrm>
            <a:off x="3039036" y="3491297"/>
            <a:ext cx="1066800" cy="5916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C8DD2E84-46A5-4771-BD18-9262C269D6C6}"/>
              </a:ext>
            </a:extLst>
          </p:cNvPr>
          <p:cNvSpPr/>
          <p:nvPr/>
        </p:nvSpPr>
        <p:spPr>
          <a:xfrm>
            <a:off x="5562598" y="3491298"/>
            <a:ext cx="1066800" cy="5916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77D52B3E-C45D-449D-80D0-94E9D490315F}"/>
              </a:ext>
            </a:extLst>
          </p:cNvPr>
          <p:cNvSpPr/>
          <p:nvPr/>
        </p:nvSpPr>
        <p:spPr>
          <a:xfrm>
            <a:off x="8767482" y="3491298"/>
            <a:ext cx="1066800" cy="5916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A82682C-D03B-488D-A4A5-65D6DA2E942E}"/>
              </a:ext>
            </a:extLst>
          </p:cNvPr>
          <p:cNvSpPr txBox="1"/>
          <p:nvPr/>
        </p:nvSpPr>
        <p:spPr>
          <a:xfrm>
            <a:off x="1508324" y="60255"/>
            <a:ext cx="91753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Оплата  труда в ОБУЗ «ОКПТД»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ED5C207-C931-4BF5-8180-EA539328D540}"/>
              </a:ext>
            </a:extLst>
          </p:cNvPr>
          <p:cNvSpPr txBox="1"/>
          <p:nvPr/>
        </p:nvSpPr>
        <p:spPr>
          <a:xfrm>
            <a:off x="11528609" y="3629797"/>
            <a:ext cx="654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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20%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3FD2A5E-C193-4D12-9A9A-5BA826D859F8}"/>
              </a:ext>
            </a:extLst>
          </p:cNvPr>
          <p:cNvSpPr txBox="1"/>
          <p:nvPr/>
        </p:nvSpPr>
        <p:spPr>
          <a:xfrm>
            <a:off x="11555504" y="4591265"/>
            <a:ext cx="654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ym typeface="Wingdings" panose="05000000000000000000" pitchFamily="2" charset="2"/>
              </a:rPr>
              <a:t></a:t>
            </a:r>
            <a:r>
              <a:rPr lang="ru-RU" dirty="0"/>
              <a:t>17%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A8D679A-D830-4624-8201-44AC0AFC91CF}"/>
              </a:ext>
            </a:extLst>
          </p:cNvPr>
          <p:cNvSpPr txBox="1"/>
          <p:nvPr/>
        </p:nvSpPr>
        <p:spPr>
          <a:xfrm>
            <a:off x="11555504" y="5232265"/>
            <a:ext cx="654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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7%</a:t>
            </a:r>
          </a:p>
        </p:txBody>
      </p:sp>
      <p:grpSp>
        <p:nvGrpSpPr>
          <p:cNvPr id="10" name="Group 519">
            <a:extLst>
              <a:ext uri="{FF2B5EF4-FFF2-40B4-BE49-F238E27FC236}">
                <a16:creationId xmlns="" xmlns:a16="http://schemas.microsoft.com/office/drawing/2014/main" id="{1712202F-1AF9-4E25-B03E-9DDA638456ED}"/>
              </a:ext>
            </a:extLst>
          </p:cNvPr>
          <p:cNvGrpSpPr/>
          <p:nvPr/>
        </p:nvGrpSpPr>
        <p:grpSpPr>
          <a:xfrm>
            <a:off x="3572436" y="105776"/>
            <a:ext cx="309068" cy="309068"/>
            <a:chOff x="4429125" y="2987675"/>
            <a:chExt cx="381001" cy="381001"/>
          </a:xfrm>
          <a:solidFill>
            <a:schemeClr val="accent5">
              <a:lumMod val="75000"/>
            </a:schemeClr>
          </a:solidFill>
        </p:grpSpPr>
        <p:sp>
          <p:nvSpPr>
            <p:cNvPr id="11" name="Freeform 931">
              <a:extLst>
                <a:ext uri="{FF2B5EF4-FFF2-40B4-BE49-F238E27FC236}">
                  <a16:creationId xmlns="" xmlns:a16="http://schemas.microsoft.com/office/drawing/2014/main" id="{97F23494-BF3B-4EB0-9B3A-1C9D13EA0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25" y="3071813"/>
              <a:ext cx="276225" cy="84138"/>
            </a:xfrm>
            <a:custGeom>
              <a:avLst/>
              <a:gdLst>
                <a:gd name="T0" fmla="*/ 2434 w 2434"/>
                <a:gd name="T1" fmla="*/ 271 h 746"/>
                <a:gd name="T2" fmla="*/ 2255 w 2434"/>
                <a:gd name="T3" fmla="*/ 259 h 746"/>
                <a:gd name="T4" fmla="*/ 2084 w 2434"/>
                <a:gd name="T5" fmla="*/ 270 h 746"/>
                <a:gd name="T6" fmla="*/ 1920 w 2434"/>
                <a:gd name="T7" fmla="*/ 304 h 746"/>
                <a:gd name="T8" fmla="*/ 1765 w 2434"/>
                <a:gd name="T9" fmla="*/ 357 h 746"/>
                <a:gd name="T10" fmla="*/ 1618 w 2434"/>
                <a:gd name="T11" fmla="*/ 430 h 746"/>
                <a:gd name="T12" fmla="*/ 1484 w 2434"/>
                <a:gd name="T13" fmla="*/ 520 h 746"/>
                <a:gd name="T14" fmla="*/ 1362 w 2434"/>
                <a:gd name="T15" fmla="*/ 625 h 746"/>
                <a:gd name="T16" fmla="*/ 1255 w 2434"/>
                <a:gd name="T17" fmla="*/ 746 h 746"/>
                <a:gd name="T18" fmla="*/ 1240 w 2434"/>
                <a:gd name="T19" fmla="*/ 746 h 746"/>
                <a:gd name="T20" fmla="*/ 1205 w 2434"/>
                <a:gd name="T21" fmla="*/ 745 h 746"/>
                <a:gd name="T22" fmla="*/ 1148 w 2434"/>
                <a:gd name="T23" fmla="*/ 742 h 746"/>
                <a:gd name="T24" fmla="*/ 1077 w 2434"/>
                <a:gd name="T25" fmla="*/ 738 h 746"/>
                <a:gd name="T26" fmla="*/ 992 w 2434"/>
                <a:gd name="T27" fmla="*/ 732 h 746"/>
                <a:gd name="T28" fmla="*/ 896 w 2434"/>
                <a:gd name="T29" fmla="*/ 723 h 746"/>
                <a:gd name="T30" fmla="*/ 792 w 2434"/>
                <a:gd name="T31" fmla="*/ 711 h 746"/>
                <a:gd name="T32" fmla="*/ 685 w 2434"/>
                <a:gd name="T33" fmla="*/ 696 h 746"/>
                <a:gd name="T34" fmla="*/ 576 w 2434"/>
                <a:gd name="T35" fmla="*/ 676 h 746"/>
                <a:gd name="T36" fmla="*/ 468 w 2434"/>
                <a:gd name="T37" fmla="*/ 652 h 746"/>
                <a:gd name="T38" fmla="*/ 364 w 2434"/>
                <a:gd name="T39" fmla="*/ 622 h 746"/>
                <a:gd name="T40" fmla="*/ 267 w 2434"/>
                <a:gd name="T41" fmla="*/ 587 h 746"/>
                <a:gd name="T42" fmla="*/ 181 w 2434"/>
                <a:gd name="T43" fmla="*/ 547 h 746"/>
                <a:gd name="T44" fmla="*/ 108 w 2434"/>
                <a:gd name="T45" fmla="*/ 500 h 746"/>
                <a:gd name="T46" fmla="*/ 50 w 2434"/>
                <a:gd name="T47" fmla="*/ 446 h 746"/>
                <a:gd name="T48" fmla="*/ 11 w 2434"/>
                <a:gd name="T49" fmla="*/ 385 h 746"/>
                <a:gd name="T50" fmla="*/ 0 w 2434"/>
                <a:gd name="T51" fmla="*/ 3 h 746"/>
                <a:gd name="T52" fmla="*/ 83 w 2434"/>
                <a:gd name="T53" fmla="*/ 62 h 746"/>
                <a:gd name="T54" fmla="*/ 190 w 2434"/>
                <a:gd name="T55" fmla="*/ 116 h 746"/>
                <a:gd name="T56" fmla="*/ 320 w 2434"/>
                <a:gd name="T57" fmla="*/ 164 h 746"/>
                <a:gd name="T58" fmla="*/ 470 w 2434"/>
                <a:gd name="T59" fmla="*/ 205 h 746"/>
                <a:gd name="T60" fmla="*/ 637 w 2434"/>
                <a:gd name="T61" fmla="*/ 237 h 746"/>
                <a:gd name="T62" fmla="*/ 818 w 2434"/>
                <a:gd name="T63" fmla="*/ 262 h 746"/>
                <a:gd name="T64" fmla="*/ 1012 w 2434"/>
                <a:gd name="T65" fmla="*/ 277 h 746"/>
                <a:gd name="T66" fmla="*/ 1216 w 2434"/>
                <a:gd name="T67" fmla="*/ 283 h 746"/>
                <a:gd name="T68" fmla="*/ 1422 w 2434"/>
                <a:gd name="T69" fmla="*/ 277 h 746"/>
                <a:gd name="T70" fmla="*/ 1616 w 2434"/>
                <a:gd name="T71" fmla="*/ 262 h 746"/>
                <a:gd name="T72" fmla="*/ 1798 w 2434"/>
                <a:gd name="T73" fmla="*/ 237 h 746"/>
                <a:gd name="T74" fmla="*/ 1966 w 2434"/>
                <a:gd name="T75" fmla="*/ 204 h 746"/>
                <a:gd name="T76" fmla="*/ 2116 w 2434"/>
                <a:gd name="T77" fmla="*/ 163 h 746"/>
                <a:gd name="T78" fmla="*/ 2246 w 2434"/>
                <a:gd name="T79" fmla="*/ 115 h 746"/>
                <a:gd name="T80" fmla="*/ 2352 w 2434"/>
                <a:gd name="T81" fmla="*/ 61 h 746"/>
                <a:gd name="T82" fmla="*/ 2434 w 2434"/>
                <a:gd name="T83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34" h="746">
                  <a:moveTo>
                    <a:pt x="2434" y="0"/>
                  </a:moveTo>
                  <a:lnTo>
                    <a:pt x="2434" y="271"/>
                  </a:lnTo>
                  <a:lnTo>
                    <a:pt x="2345" y="262"/>
                  </a:lnTo>
                  <a:lnTo>
                    <a:pt x="2255" y="259"/>
                  </a:lnTo>
                  <a:lnTo>
                    <a:pt x="2169" y="262"/>
                  </a:lnTo>
                  <a:lnTo>
                    <a:pt x="2084" y="270"/>
                  </a:lnTo>
                  <a:lnTo>
                    <a:pt x="2001" y="284"/>
                  </a:lnTo>
                  <a:lnTo>
                    <a:pt x="1920" y="304"/>
                  </a:lnTo>
                  <a:lnTo>
                    <a:pt x="1840" y="328"/>
                  </a:lnTo>
                  <a:lnTo>
                    <a:pt x="1765" y="357"/>
                  </a:lnTo>
                  <a:lnTo>
                    <a:pt x="1690" y="391"/>
                  </a:lnTo>
                  <a:lnTo>
                    <a:pt x="1618" y="430"/>
                  </a:lnTo>
                  <a:lnTo>
                    <a:pt x="1550" y="473"/>
                  </a:lnTo>
                  <a:lnTo>
                    <a:pt x="1484" y="520"/>
                  </a:lnTo>
                  <a:lnTo>
                    <a:pt x="1422" y="571"/>
                  </a:lnTo>
                  <a:lnTo>
                    <a:pt x="1362" y="625"/>
                  </a:lnTo>
                  <a:lnTo>
                    <a:pt x="1307" y="683"/>
                  </a:lnTo>
                  <a:lnTo>
                    <a:pt x="1255" y="746"/>
                  </a:lnTo>
                  <a:lnTo>
                    <a:pt x="1251" y="746"/>
                  </a:lnTo>
                  <a:lnTo>
                    <a:pt x="1240" y="746"/>
                  </a:lnTo>
                  <a:lnTo>
                    <a:pt x="1225" y="745"/>
                  </a:lnTo>
                  <a:lnTo>
                    <a:pt x="1205" y="745"/>
                  </a:lnTo>
                  <a:lnTo>
                    <a:pt x="1179" y="744"/>
                  </a:lnTo>
                  <a:lnTo>
                    <a:pt x="1148" y="742"/>
                  </a:lnTo>
                  <a:lnTo>
                    <a:pt x="1115" y="740"/>
                  </a:lnTo>
                  <a:lnTo>
                    <a:pt x="1077" y="738"/>
                  </a:lnTo>
                  <a:lnTo>
                    <a:pt x="1036" y="735"/>
                  </a:lnTo>
                  <a:lnTo>
                    <a:pt x="992" y="732"/>
                  </a:lnTo>
                  <a:lnTo>
                    <a:pt x="945" y="728"/>
                  </a:lnTo>
                  <a:lnTo>
                    <a:pt x="896" y="723"/>
                  </a:lnTo>
                  <a:lnTo>
                    <a:pt x="845" y="717"/>
                  </a:lnTo>
                  <a:lnTo>
                    <a:pt x="792" y="711"/>
                  </a:lnTo>
                  <a:lnTo>
                    <a:pt x="739" y="704"/>
                  </a:lnTo>
                  <a:lnTo>
                    <a:pt x="685" y="696"/>
                  </a:lnTo>
                  <a:lnTo>
                    <a:pt x="631" y="686"/>
                  </a:lnTo>
                  <a:lnTo>
                    <a:pt x="576" y="676"/>
                  </a:lnTo>
                  <a:lnTo>
                    <a:pt x="521" y="664"/>
                  </a:lnTo>
                  <a:lnTo>
                    <a:pt x="468" y="652"/>
                  </a:lnTo>
                  <a:lnTo>
                    <a:pt x="416" y="637"/>
                  </a:lnTo>
                  <a:lnTo>
                    <a:pt x="364" y="622"/>
                  </a:lnTo>
                  <a:lnTo>
                    <a:pt x="315" y="606"/>
                  </a:lnTo>
                  <a:lnTo>
                    <a:pt x="267" y="587"/>
                  </a:lnTo>
                  <a:lnTo>
                    <a:pt x="223" y="568"/>
                  </a:lnTo>
                  <a:lnTo>
                    <a:pt x="181" y="547"/>
                  </a:lnTo>
                  <a:lnTo>
                    <a:pt x="142" y="524"/>
                  </a:lnTo>
                  <a:lnTo>
                    <a:pt x="108" y="500"/>
                  </a:lnTo>
                  <a:lnTo>
                    <a:pt x="77" y="474"/>
                  </a:lnTo>
                  <a:lnTo>
                    <a:pt x="50" y="446"/>
                  </a:lnTo>
                  <a:lnTo>
                    <a:pt x="29" y="416"/>
                  </a:lnTo>
                  <a:lnTo>
                    <a:pt x="11" y="385"/>
                  </a:lnTo>
                  <a:lnTo>
                    <a:pt x="0" y="351"/>
                  </a:lnTo>
                  <a:lnTo>
                    <a:pt x="0" y="3"/>
                  </a:lnTo>
                  <a:lnTo>
                    <a:pt x="39" y="33"/>
                  </a:lnTo>
                  <a:lnTo>
                    <a:pt x="83" y="62"/>
                  </a:lnTo>
                  <a:lnTo>
                    <a:pt x="134" y="89"/>
                  </a:lnTo>
                  <a:lnTo>
                    <a:pt x="190" y="116"/>
                  </a:lnTo>
                  <a:lnTo>
                    <a:pt x="253" y="140"/>
                  </a:lnTo>
                  <a:lnTo>
                    <a:pt x="320" y="164"/>
                  </a:lnTo>
                  <a:lnTo>
                    <a:pt x="392" y="185"/>
                  </a:lnTo>
                  <a:lnTo>
                    <a:pt x="470" y="205"/>
                  </a:lnTo>
                  <a:lnTo>
                    <a:pt x="551" y="222"/>
                  </a:lnTo>
                  <a:lnTo>
                    <a:pt x="637" y="237"/>
                  </a:lnTo>
                  <a:lnTo>
                    <a:pt x="726" y="251"/>
                  </a:lnTo>
                  <a:lnTo>
                    <a:pt x="818" y="262"/>
                  </a:lnTo>
                  <a:lnTo>
                    <a:pt x="913" y="271"/>
                  </a:lnTo>
                  <a:lnTo>
                    <a:pt x="1012" y="277"/>
                  </a:lnTo>
                  <a:lnTo>
                    <a:pt x="1113" y="281"/>
                  </a:lnTo>
                  <a:lnTo>
                    <a:pt x="1216" y="283"/>
                  </a:lnTo>
                  <a:lnTo>
                    <a:pt x="1320" y="281"/>
                  </a:lnTo>
                  <a:lnTo>
                    <a:pt x="1422" y="277"/>
                  </a:lnTo>
                  <a:lnTo>
                    <a:pt x="1520" y="271"/>
                  </a:lnTo>
                  <a:lnTo>
                    <a:pt x="1616" y="262"/>
                  </a:lnTo>
                  <a:lnTo>
                    <a:pt x="1709" y="251"/>
                  </a:lnTo>
                  <a:lnTo>
                    <a:pt x="1798" y="237"/>
                  </a:lnTo>
                  <a:lnTo>
                    <a:pt x="1884" y="221"/>
                  </a:lnTo>
                  <a:lnTo>
                    <a:pt x="1966" y="204"/>
                  </a:lnTo>
                  <a:lnTo>
                    <a:pt x="2043" y="184"/>
                  </a:lnTo>
                  <a:lnTo>
                    <a:pt x="2116" y="163"/>
                  </a:lnTo>
                  <a:lnTo>
                    <a:pt x="2183" y="139"/>
                  </a:lnTo>
                  <a:lnTo>
                    <a:pt x="2246" y="115"/>
                  </a:lnTo>
                  <a:lnTo>
                    <a:pt x="2302" y="88"/>
                  </a:lnTo>
                  <a:lnTo>
                    <a:pt x="2352" y="61"/>
                  </a:lnTo>
                  <a:lnTo>
                    <a:pt x="2397" y="31"/>
                  </a:lnTo>
                  <a:lnTo>
                    <a:pt x="24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32">
              <a:extLst>
                <a:ext uri="{FF2B5EF4-FFF2-40B4-BE49-F238E27FC236}">
                  <a16:creationId xmlns="" xmlns:a16="http://schemas.microsoft.com/office/drawing/2014/main" id="{2C57FCAF-636D-49FD-AF32-D4FAC1FE4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25" y="3141663"/>
              <a:ext cx="130175" cy="85725"/>
            </a:xfrm>
            <a:custGeom>
              <a:avLst/>
              <a:gdLst>
                <a:gd name="T0" fmla="*/ 1 w 1150"/>
                <a:gd name="T1" fmla="*/ 0 h 744"/>
                <a:gd name="T2" fmla="*/ 37 w 1150"/>
                <a:gd name="T3" fmla="*/ 30 h 744"/>
                <a:gd name="T4" fmla="*/ 80 w 1150"/>
                <a:gd name="T5" fmla="*/ 57 h 744"/>
                <a:gd name="T6" fmla="*/ 128 w 1150"/>
                <a:gd name="T7" fmla="*/ 84 h 744"/>
                <a:gd name="T8" fmla="*/ 181 w 1150"/>
                <a:gd name="T9" fmla="*/ 109 h 744"/>
                <a:gd name="T10" fmla="*/ 240 w 1150"/>
                <a:gd name="T11" fmla="*/ 133 h 744"/>
                <a:gd name="T12" fmla="*/ 303 w 1150"/>
                <a:gd name="T13" fmla="*/ 155 h 744"/>
                <a:gd name="T14" fmla="*/ 372 w 1150"/>
                <a:gd name="T15" fmla="*/ 177 h 744"/>
                <a:gd name="T16" fmla="*/ 444 w 1150"/>
                <a:gd name="T17" fmla="*/ 196 h 744"/>
                <a:gd name="T18" fmla="*/ 521 w 1150"/>
                <a:gd name="T19" fmla="*/ 214 h 744"/>
                <a:gd name="T20" fmla="*/ 602 w 1150"/>
                <a:gd name="T21" fmla="*/ 229 h 744"/>
                <a:gd name="T22" fmla="*/ 686 w 1150"/>
                <a:gd name="T23" fmla="*/ 243 h 744"/>
                <a:gd name="T24" fmla="*/ 773 w 1150"/>
                <a:gd name="T25" fmla="*/ 254 h 744"/>
                <a:gd name="T26" fmla="*/ 864 w 1150"/>
                <a:gd name="T27" fmla="*/ 265 h 744"/>
                <a:gd name="T28" fmla="*/ 957 w 1150"/>
                <a:gd name="T29" fmla="*/ 272 h 744"/>
                <a:gd name="T30" fmla="*/ 1052 w 1150"/>
                <a:gd name="T31" fmla="*/ 277 h 744"/>
                <a:gd name="T32" fmla="*/ 1150 w 1150"/>
                <a:gd name="T33" fmla="*/ 280 h 744"/>
                <a:gd name="T34" fmla="*/ 1113 w 1150"/>
                <a:gd name="T35" fmla="*/ 352 h 744"/>
                <a:gd name="T36" fmla="*/ 1080 w 1150"/>
                <a:gd name="T37" fmla="*/ 426 h 744"/>
                <a:gd name="T38" fmla="*/ 1051 w 1150"/>
                <a:gd name="T39" fmla="*/ 502 h 744"/>
                <a:gd name="T40" fmla="*/ 1028 w 1150"/>
                <a:gd name="T41" fmla="*/ 581 h 744"/>
                <a:gd name="T42" fmla="*/ 1009 w 1150"/>
                <a:gd name="T43" fmla="*/ 661 h 744"/>
                <a:gd name="T44" fmla="*/ 996 w 1150"/>
                <a:gd name="T45" fmla="*/ 744 h 744"/>
                <a:gd name="T46" fmla="*/ 908 w 1150"/>
                <a:gd name="T47" fmla="*/ 737 h 744"/>
                <a:gd name="T48" fmla="*/ 822 w 1150"/>
                <a:gd name="T49" fmla="*/ 728 h 744"/>
                <a:gd name="T50" fmla="*/ 739 w 1150"/>
                <a:gd name="T51" fmla="*/ 717 h 744"/>
                <a:gd name="T52" fmla="*/ 659 w 1150"/>
                <a:gd name="T53" fmla="*/ 703 h 744"/>
                <a:gd name="T54" fmla="*/ 582 w 1150"/>
                <a:gd name="T55" fmla="*/ 688 h 744"/>
                <a:gd name="T56" fmla="*/ 510 w 1150"/>
                <a:gd name="T57" fmla="*/ 672 h 744"/>
                <a:gd name="T58" fmla="*/ 440 w 1150"/>
                <a:gd name="T59" fmla="*/ 652 h 744"/>
                <a:gd name="T60" fmla="*/ 375 w 1150"/>
                <a:gd name="T61" fmla="*/ 632 h 744"/>
                <a:gd name="T62" fmla="*/ 313 w 1150"/>
                <a:gd name="T63" fmla="*/ 609 h 744"/>
                <a:gd name="T64" fmla="*/ 257 w 1150"/>
                <a:gd name="T65" fmla="*/ 586 h 744"/>
                <a:gd name="T66" fmla="*/ 206 w 1150"/>
                <a:gd name="T67" fmla="*/ 561 h 744"/>
                <a:gd name="T68" fmla="*/ 159 w 1150"/>
                <a:gd name="T69" fmla="*/ 535 h 744"/>
                <a:gd name="T70" fmla="*/ 118 w 1150"/>
                <a:gd name="T71" fmla="*/ 507 h 744"/>
                <a:gd name="T72" fmla="*/ 82 w 1150"/>
                <a:gd name="T73" fmla="*/ 478 h 744"/>
                <a:gd name="T74" fmla="*/ 52 w 1150"/>
                <a:gd name="T75" fmla="*/ 449 h 744"/>
                <a:gd name="T76" fmla="*/ 29 w 1150"/>
                <a:gd name="T77" fmla="*/ 418 h 744"/>
                <a:gd name="T78" fmla="*/ 11 w 1150"/>
                <a:gd name="T79" fmla="*/ 386 h 744"/>
                <a:gd name="T80" fmla="*/ 0 w 1150"/>
                <a:gd name="T81" fmla="*/ 354 h 744"/>
                <a:gd name="T82" fmla="*/ 1 w 1150"/>
                <a:gd name="T83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50" h="744">
                  <a:moveTo>
                    <a:pt x="1" y="0"/>
                  </a:moveTo>
                  <a:lnTo>
                    <a:pt x="37" y="30"/>
                  </a:lnTo>
                  <a:lnTo>
                    <a:pt x="80" y="57"/>
                  </a:lnTo>
                  <a:lnTo>
                    <a:pt x="128" y="84"/>
                  </a:lnTo>
                  <a:lnTo>
                    <a:pt x="181" y="109"/>
                  </a:lnTo>
                  <a:lnTo>
                    <a:pt x="240" y="133"/>
                  </a:lnTo>
                  <a:lnTo>
                    <a:pt x="303" y="155"/>
                  </a:lnTo>
                  <a:lnTo>
                    <a:pt x="372" y="177"/>
                  </a:lnTo>
                  <a:lnTo>
                    <a:pt x="444" y="196"/>
                  </a:lnTo>
                  <a:lnTo>
                    <a:pt x="521" y="214"/>
                  </a:lnTo>
                  <a:lnTo>
                    <a:pt x="602" y="229"/>
                  </a:lnTo>
                  <a:lnTo>
                    <a:pt x="686" y="243"/>
                  </a:lnTo>
                  <a:lnTo>
                    <a:pt x="773" y="254"/>
                  </a:lnTo>
                  <a:lnTo>
                    <a:pt x="864" y="265"/>
                  </a:lnTo>
                  <a:lnTo>
                    <a:pt x="957" y="272"/>
                  </a:lnTo>
                  <a:lnTo>
                    <a:pt x="1052" y="277"/>
                  </a:lnTo>
                  <a:lnTo>
                    <a:pt x="1150" y="280"/>
                  </a:lnTo>
                  <a:lnTo>
                    <a:pt x="1113" y="352"/>
                  </a:lnTo>
                  <a:lnTo>
                    <a:pt x="1080" y="426"/>
                  </a:lnTo>
                  <a:lnTo>
                    <a:pt x="1051" y="502"/>
                  </a:lnTo>
                  <a:lnTo>
                    <a:pt x="1028" y="581"/>
                  </a:lnTo>
                  <a:lnTo>
                    <a:pt x="1009" y="661"/>
                  </a:lnTo>
                  <a:lnTo>
                    <a:pt x="996" y="744"/>
                  </a:lnTo>
                  <a:lnTo>
                    <a:pt x="908" y="737"/>
                  </a:lnTo>
                  <a:lnTo>
                    <a:pt x="822" y="728"/>
                  </a:lnTo>
                  <a:lnTo>
                    <a:pt x="739" y="717"/>
                  </a:lnTo>
                  <a:lnTo>
                    <a:pt x="659" y="703"/>
                  </a:lnTo>
                  <a:lnTo>
                    <a:pt x="582" y="688"/>
                  </a:lnTo>
                  <a:lnTo>
                    <a:pt x="510" y="672"/>
                  </a:lnTo>
                  <a:lnTo>
                    <a:pt x="440" y="652"/>
                  </a:lnTo>
                  <a:lnTo>
                    <a:pt x="375" y="632"/>
                  </a:lnTo>
                  <a:lnTo>
                    <a:pt x="313" y="609"/>
                  </a:lnTo>
                  <a:lnTo>
                    <a:pt x="257" y="586"/>
                  </a:lnTo>
                  <a:lnTo>
                    <a:pt x="206" y="561"/>
                  </a:lnTo>
                  <a:lnTo>
                    <a:pt x="159" y="535"/>
                  </a:lnTo>
                  <a:lnTo>
                    <a:pt x="118" y="507"/>
                  </a:lnTo>
                  <a:lnTo>
                    <a:pt x="82" y="478"/>
                  </a:lnTo>
                  <a:lnTo>
                    <a:pt x="52" y="449"/>
                  </a:lnTo>
                  <a:lnTo>
                    <a:pt x="29" y="418"/>
                  </a:lnTo>
                  <a:lnTo>
                    <a:pt x="11" y="386"/>
                  </a:lnTo>
                  <a:lnTo>
                    <a:pt x="0" y="354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33">
              <a:extLst>
                <a:ext uri="{FF2B5EF4-FFF2-40B4-BE49-F238E27FC236}">
                  <a16:creationId xmlns="" xmlns:a16="http://schemas.microsoft.com/office/drawing/2014/main" id="{7DE7A0B6-15C1-4F23-8DBB-4498F5DFD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25" y="3213100"/>
              <a:ext cx="122238" cy="85725"/>
            </a:xfrm>
            <a:custGeom>
              <a:avLst/>
              <a:gdLst>
                <a:gd name="T0" fmla="*/ 1 w 1080"/>
                <a:gd name="T1" fmla="*/ 0 h 751"/>
                <a:gd name="T2" fmla="*/ 38 w 1080"/>
                <a:gd name="T3" fmla="*/ 29 h 751"/>
                <a:gd name="T4" fmla="*/ 82 w 1080"/>
                <a:gd name="T5" fmla="*/ 58 h 751"/>
                <a:gd name="T6" fmla="*/ 131 w 1080"/>
                <a:gd name="T7" fmla="*/ 86 h 751"/>
                <a:gd name="T8" fmla="*/ 186 w 1080"/>
                <a:gd name="T9" fmla="*/ 111 h 751"/>
                <a:gd name="T10" fmla="*/ 247 w 1080"/>
                <a:gd name="T11" fmla="*/ 136 h 751"/>
                <a:gd name="T12" fmla="*/ 312 w 1080"/>
                <a:gd name="T13" fmla="*/ 158 h 751"/>
                <a:gd name="T14" fmla="*/ 383 w 1080"/>
                <a:gd name="T15" fmla="*/ 180 h 751"/>
                <a:gd name="T16" fmla="*/ 459 w 1080"/>
                <a:gd name="T17" fmla="*/ 199 h 751"/>
                <a:gd name="T18" fmla="*/ 537 w 1080"/>
                <a:gd name="T19" fmla="*/ 216 h 751"/>
                <a:gd name="T20" fmla="*/ 620 w 1080"/>
                <a:gd name="T21" fmla="*/ 233 h 751"/>
                <a:gd name="T22" fmla="*/ 707 w 1080"/>
                <a:gd name="T23" fmla="*/ 246 h 751"/>
                <a:gd name="T24" fmla="*/ 798 w 1080"/>
                <a:gd name="T25" fmla="*/ 258 h 751"/>
                <a:gd name="T26" fmla="*/ 891 w 1080"/>
                <a:gd name="T27" fmla="*/ 268 h 751"/>
                <a:gd name="T28" fmla="*/ 988 w 1080"/>
                <a:gd name="T29" fmla="*/ 275 h 751"/>
                <a:gd name="T30" fmla="*/ 988 w 1080"/>
                <a:gd name="T31" fmla="*/ 276 h 751"/>
                <a:gd name="T32" fmla="*/ 991 w 1080"/>
                <a:gd name="T33" fmla="*/ 359 h 751"/>
                <a:gd name="T34" fmla="*/ 998 w 1080"/>
                <a:gd name="T35" fmla="*/ 441 h 751"/>
                <a:gd name="T36" fmla="*/ 1011 w 1080"/>
                <a:gd name="T37" fmla="*/ 521 h 751"/>
                <a:gd name="T38" fmla="*/ 1030 w 1080"/>
                <a:gd name="T39" fmla="*/ 600 h 751"/>
                <a:gd name="T40" fmla="*/ 1052 w 1080"/>
                <a:gd name="T41" fmla="*/ 677 h 751"/>
                <a:gd name="T42" fmla="*/ 1080 w 1080"/>
                <a:gd name="T43" fmla="*/ 751 h 751"/>
                <a:gd name="T44" fmla="*/ 987 w 1080"/>
                <a:gd name="T45" fmla="*/ 746 h 751"/>
                <a:gd name="T46" fmla="*/ 897 w 1080"/>
                <a:gd name="T47" fmla="*/ 738 h 751"/>
                <a:gd name="T48" fmla="*/ 809 w 1080"/>
                <a:gd name="T49" fmla="*/ 728 h 751"/>
                <a:gd name="T50" fmla="*/ 724 w 1080"/>
                <a:gd name="T51" fmla="*/ 715 h 751"/>
                <a:gd name="T52" fmla="*/ 643 w 1080"/>
                <a:gd name="T53" fmla="*/ 701 h 751"/>
                <a:gd name="T54" fmla="*/ 565 w 1080"/>
                <a:gd name="T55" fmla="*/ 685 h 751"/>
                <a:gd name="T56" fmla="*/ 490 w 1080"/>
                <a:gd name="T57" fmla="*/ 666 h 751"/>
                <a:gd name="T58" fmla="*/ 421 w 1080"/>
                <a:gd name="T59" fmla="*/ 646 h 751"/>
                <a:gd name="T60" fmla="*/ 355 w 1080"/>
                <a:gd name="T61" fmla="*/ 624 h 751"/>
                <a:gd name="T62" fmla="*/ 295 w 1080"/>
                <a:gd name="T63" fmla="*/ 601 h 751"/>
                <a:gd name="T64" fmla="*/ 240 w 1080"/>
                <a:gd name="T65" fmla="*/ 575 h 751"/>
                <a:gd name="T66" fmla="*/ 188 w 1080"/>
                <a:gd name="T67" fmla="*/ 549 h 751"/>
                <a:gd name="T68" fmla="*/ 144 w 1080"/>
                <a:gd name="T69" fmla="*/ 521 h 751"/>
                <a:gd name="T70" fmla="*/ 104 w 1080"/>
                <a:gd name="T71" fmla="*/ 491 h 751"/>
                <a:gd name="T72" fmla="*/ 72 w 1080"/>
                <a:gd name="T73" fmla="*/ 461 h 751"/>
                <a:gd name="T74" fmla="*/ 45 w 1080"/>
                <a:gd name="T75" fmla="*/ 430 h 751"/>
                <a:gd name="T76" fmla="*/ 26 w 1080"/>
                <a:gd name="T77" fmla="*/ 397 h 751"/>
                <a:gd name="T78" fmla="*/ 12 w 1080"/>
                <a:gd name="T79" fmla="*/ 365 h 751"/>
                <a:gd name="T80" fmla="*/ 6 w 1080"/>
                <a:gd name="T81" fmla="*/ 331 h 751"/>
                <a:gd name="T82" fmla="*/ 3 w 1080"/>
                <a:gd name="T83" fmla="*/ 333 h 751"/>
                <a:gd name="T84" fmla="*/ 0 w 1080"/>
                <a:gd name="T85" fmla="*/ 336 h 751"/>
                <a:gd name="T86" fmla="*/ 1 w 1080"/>
                <a:gd name="T87" fmla="*/ 0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80" h="751">
                  <a:moveTo>
                    <a:pt x="1" y="0"/>
                  </a:moveTo>
                  <a:lnTo>
                    <a:pt x="38" y="29"/>
                  </a:lnTo>
                  <a:lnTo>
                    <a:pt x="82" y="58"/>
                  </a:lnTo>
                  <a:lnTo>
                    <a:pt x="131" y="86"/>
                  </a:lnTo>
                  <a:lnTo>
                    <a:pt x="186" y="111"/>
                  </a:lnTo>
                  <a:lnTo>
                    <a:pt x="247" y="136"/>
                  </a:lnTo>
                  <a:lnTo>
                    <a:pt x="312" y="158"/>
                  </a:lnTo>
                  <a:lnTo>
                    <a:pt x="383" y="180"/>
                  </a:lnTo>
                  <a:lnTo>
                    <a:pt x="459" y="199"/>
                  </a:lnTo>
                  <a:lnTo>
                    <a:pt x="537" y="216"/>
                  </a:lnTo>
                  <a:lnTo>
                    <a:pt x="620" y="233"/>
                  </a:lnTo>
                  <a:lnTo>
                    <a:pt x="707" y="246"/>
                  </a:lnTo>
                  <a:lnTo>
                    <a:pt x="798" y="258"/>
                  </a:lnTo>
                  <a:lnTo>
                    <a:pt x="891" y="268"/>
                  </a:lnTo>
                  <a:lnTo>
                    <a:pt x="988" y="275"/>
                  </a:lnTo>
                  <a:lnTo>
                    <a:pt x="988" y="276"/>
                  </a:lnTo>
                  <a:lnTo>
                    <a:pt x="991" y="359"/>
                  </a:lnTo>
                  <a:lnTo>
                    <a:pt x="998" y="441"/>
                  </a:lnTo>
                  <a:lnTo>
                    <a:pt x="1011" y="521"/>
                  </a:lnTo>
                  <a:lnTo>
                    <a:pt x="1030" y="600"/>
                  </a:lnTo>
                  <a:lnTo>
                    <a:pt x="1052" y="677"/>
                  </a:lnTo>
                  <a:lnTo>
                    <a:pt x="1080" y="751"/>
                  </a:lnTo>
                  <a:lnTo>
                    <a:pt x="987" y="746"/>
                  </a:lnTo>
                  <a:lnTo>
                    <a:pt x="897" y="738"/>
                  </a:lnTo>
                  <a:lnTo>
                    <a:pt x="809" y="728"/>
                  </a:lnTo>
                  <a:lnTo>
                    <a:pt x="724" y="715"/>
                  </a:lnTo>
                  <a:lnTo>
                    <a:pt x="643" y="701"/>
                  </a:lnTo>
                  <a:lnTo>
                    <a:pt x="565" y="685"/>
                  </a:lnTo>
                  <a:lnTo>
                    <a:pt x="490" y="666"/>
                  </a:lnTo>
                  <a:lnTo>
                    <a:pt x="421" y="646"/>
                  </a:lnTo>
                  <a:lnTo>
                    <a:pt x="355" y="624"/>
                  </a:lnTo>
                  <a:lnTo>
                    <a:pt x="295" y="601"/>
                  </a:lnTo>
                  <a:lnTo>
                    <a:pt x="240" y="575"/>
                  </a:lnTo>
                  <a:lnTo>
                    <a:pt x="188" y="549"/>
                  </a:lnTo>
                  <a:lnTo>
                    <a:pt x="144" y="521"/>
                  </a:lnTo>
                  <a:lnTo>
                    <a:pt x="104" y="491"/>
                  </a:lnTo>
                  <a:lnTo>
                    <a:pt x="72" y="461"/>
                  </a:lnTo>
                  <a:lnTo>
                    <a:pt x="45" y="430"/>
                  </a:lnTo>
                  <a:lnTo>
                    <a:pt x="26" y="397"/>
                  </a:lnTo>
                  <a:lnTo>
                    <a:pt x="12" y="365"/>
                  </a:lnTo>
                  <a:lnTo>
                    <a:pt x="6" y="331"/>
                  </a:lnTo>
                  <a:lnTo>
                    <a:pt x="3" y="333"/>
                  </a:lnTo>
                  <a:lnTo>
                    <a:pt x="0" y="336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34">
              <a:extLst>
                <a:ext uri="{FF2B5EF4-FFF2-40B4-BE49-F238E27FC236}">
                  <a16:creationId xmlns="" xmlns:a16="http://schemas.microsoft.com/office/drawing/2014/main" id="{75EC83B0-BACC-4BCB-B6D2-1AD50E015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25" y="3284538"/>
              <a:ext cx="179388" cy="84138"/>
            </a:xfrm>
            <a:custGeom>
              <a:avLst/>
              <a:gdLst>
                <a:gd name="T0" fmla="*/ 0 w 1586"/>
                <a:gd name="T1" fmla="*/ 0 h 750"/>
                <a:gd name="T2" fmla="*/ 36 w 1586"/>
                <a:gd name="T3" fmla="*/ 30 h 750"/>
                <a:gd name="T4" fmla="*/ 77 w 1586"/>
                <a:gd name="T5" fmla="*/ 59 h 750"/>
                <a:gd name="T6" fmla="*/ 124 w 1586"/>
                <a:gd name="T7" fmla="*/ 86 h 750"/>
                <a:gd name="T8" fmla="*/ 177 w 1586"/>
                <a:gd name="T9" fmla="*/ 113 h 750"/>
                <a:gd name="T10" fmla="*/ 235 w 1586"/>
                <a:gd name="T11" fmla="*/ 137 h 750"/>
                <a:gd name="T12" fmla="*/ 300 w 1586"/>
                <a:gd name="T13" fmla="*/ 161 h 750"/>
                <a:gd name="T14" fmla="*/ 368 w 1586"/>
                <a:gd name="T15" fmla="*/ 182 h 750"/>
                <a:gd name="T16" fmla="*/ 441 w 1586"/>
                <a:gd name="T17" fmla="*/ 203 h 750"/>
                <a:gd name="T18" fmla="*/ 519 w 1586"/>
                <a:gd name="T19" fmla="*/ 220 h 750"/>
                <a:gd name="T20" fmla="*/ 601 w 1586"/>
                <a:gd name="T21" fmla="*/ 237 h 750"/>
                <a:gd name="T22" fmla="*/ 686 w 1586"/>
                <a:gd name="T23" fmla="*/ 252 h 750"/>
                <a:gd name="T24" fmla="*/ 775 w 1586"/>
                <a:gd name="T25" fmla="*/ 264 h 750"/>
                <a:gd name="T26" fmla="*/ 867 w 1586"/>
                <a:gd name="T27" fmla="*/ 273 h 750"/>
                <a:gd name="T28" fmla="*/ 962 w 1586"/>
                <a:gd name="T29" fmla="*/ 282 h 750"/>
                <a:gd name="T30" fmla="*/ 1059 w 1586"/>
                <a:gd name="T31" fmla="*/ 287 h 750"/>
                <a:gd name="T32" fmla="*/ 1159 w 1586"/>
                <a:gd name="T33" fmla="*/ 290 h 750"/>
                <a:gd name="T34" fmla="*/ 1201 w 1586"/>
                <a:gd name="T35" fmla="*/ 356 h 750"/>
                <a:gd name="T36" fmla="*/ 1245 w 1586"/>
                <a:gd name="T37" fmla="*/ 419 h 750"/>
                <a:gd name="T38" fmla="*/ 1294 w 1586"/>
                <a:gd name="T39" fmla="*/ 479 h 750"/>
                <a:gd name="T40" fmla="*/ 1346 w 1586"/>
                <a:gd name="T41" fmla="*/ 536 h 750"/>
                <a:gd name="T42" fmla="*/ 1401 w 1586"/>
                <a:gd name="T43" fmla="*/ 590 h 750"/>
                <a:gd name="T44" fmla="*/ 1460 w 1586"/>
                <a:gd name="T45" fmla="*/ 640 h 750"/>
                <a:gd name="T46" fmla="*/ 1522 w 1586"/>
                <a:gd name="T47" fmla="*/ 687 h 750"/>
                <a:gd name="T48" fmla="*/ 1586 w 1586"/>
                <a:gd name="T49" fmla="*/ 730 h 750"/>
                <a:gd name="T50" fmla="*/ 1498 w 1586"/>
                <a:gd name="T51" fmla="*/ 739 h 750"/>
                <a:gd name="T52" fmla="*/ 1407 w 1586"/>
                <a:gd name="T53" fmla="*/ 745 h 750"/>
                <a:gd name="T54" fmla="*/ 1313 w 1586"/>
                <a:gd name="T55" fmla="*/ 749 h 750"/>
                <a:gd name="T56" fmla="*/ 1218 w 1586"/>
                <a:gd name="T57" fmla="*/ 750 h 750"/>
                <a:gd name="T58" fmla="*/ 1123 w 1586"/>
                <a:gd name="T59" fmla="*/ 749 h 750"/>
                <a:gd name="T60" fmla="*/ 1030 w 1586"/>
                <a:gd name="T61" fmla="*/ 745 h 750"/>
                <a:gd name="T62" fmla="*/ 939 w 1586"/>
                <a:gd name="T63" fmla="*/ 739 h 750"/>
                <a:gd name="T64" fmla="*/ 851 w 1586"/>
                <a:gd name="T65" fmla="*/ 730 h 750"/>
                <a:gd name="T66" fmla="*/ 765 w 1586"/>
                <a:gd name="T67" fmla="*/ 719 h 750"/>
                <a:gd name="T68" fmla="*/ 683 w 1586"/>
                <a:gd name="T69" fmla="*/ 706 h 750"/>
                <a:gd name="T70" fmla="*/ 603 w 1586"/>
                <a:gd name="T71" fmla="*/ 690 h 750"/>
                <a:gd name="T72" fmla="*/ 527 w 1586"/>
                <a:gd name="T73" fmla="*/ 674 h 750"/>
                <a:gd name="T74" fmla="*/ 455 w 1586"/>
                <a:gd name="T75" fmla="*/ 655 h 750"/>
                <a:gd name="T76" fmla="*/ 389 w 1586"/>
                <a:gd name="T77" fmla="*/ 634 h 750"/>
                <a:gd name="T78" fmla="*/ 325 w 1586"/>
                <a:gd name="T79" fmla="*/ 612 h 750"/>
                <a:gd name="T80" fmla="*/ 267 w 1586"/>
                <a:gd name="T81" fmla="*/ 588 h 750"/>
                <a:gd name="T82" fmla="*/ 214 w 1586"/>
                <a:gd name="T83" fmla="*/ 563 h 750"/>
                <a:gd name="T84" fmla="*/ 166 w 1586"/>
                <a:gd name="T85" fmla="*/ 536 h 750"/>
                <a:gd name="T86" fmla="*/ 124 w 1586"/>
                <a:gd name="T87" fmla="*/ 507 h 750"/>
                <a:gd name="T88" fmla="*/ 87 w 1586"/>
                <a:gd name="T89" fmla="*/ 479 h 750"/>
                <a:gd name="T90" fmla="*/ 56 w 1586"/>
                <a:gd name="T91" fmla="*/ 448 h 750"/>
                <a:gd name="T92" fmla="*/ 32 w 1586"/>
                <a:gd name="T93" fmla="*/ 416 h 750"/>
                <a:gd name="T94" fmla="*/ 14 w 1586"/>
                <a:gd name="T95" fmla="*/ 385 h 750"/>
                <a:gd name="T96" fmla="*/ 3 w 1586"/>
                <a:gd name="T97" fmla="*/ 351 h 750"/>
                <a:gd name="T98" fmla="*/ 0 w 1586"/>
                <a:gd name="T99" fmla="*/ 317 h 750"/>
                <a:gd name="T100" fmla="*/ 0 w 1586"/>
                <a:gd name="T101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86" h="750">
                  <a:moveTo>
                    <a:pt x="0" y="0"/>
                  </a:moveTo>
                  <a:lnTo>
                    <a:pt x="36" y="30"/>
                  </a:lnTo>
                  <a:lnTo>
                    <a:pt x="77" y="59"/>
                  </a:lnTo>
                  <a:lnTo>
                    <a:pt x="124" y="86"/>
                  </a:lnTo>
                  <a:lnTo>
                    <a:pt x="177" y="113"/>
                  </a:lnTo>
                  <a:lnTo>
                    <a:pt x="235" y="137"/>
                  </a:lnTo>
                  <a:lnTo>
                    <a:pt x="300" y="161"/>
                  </a:lnTo>
                  <a:lnTo>
                    <a:pt x="368" y="182"/>
                  </a:lnTo>
                  <a:lnTo>
                    <a:pt x="441" y="203"/>
                  </a:lnTo>
                  <a:lnTo>
                    <a:pt x="519" y="220"/>
                  </a:lnTo>
                  <a:lnTo>
                    <a:pt x="601" y="237"/>
                  </a:lnTo>
                  <a:lnTo>
                    <a:pt x="686" y="252"/>
                  </a:lnTo>
                  <a:lnTo>
                    <a:pt x="775" y="264"/>
                  </a:lnTo>
                  <a:lnTo>
                    <a:pt x="867" y="273"/>
                  </a:lnTo>
                  <a:lnTo>
                    <a:pt x="962" y="282"/>
                  </a:lnTo>
                  <a:lnTo>
                    <a:pt x="1059" y="287"/>
                  </a:lnTo>
                  <a:lnTo>
                    <a:pt x="1159" y="290"/>
                  </a:lnTo>
                  <a:lnTo>
                    <a:pt x="1201" y="356"/>
                  </a:lnTo>
                  <a:lnTo>
                    <a:pt x="1245" y="419"/>
                  </a:lnTo>
                  <a:lnTo>
                    <a:pt x="1294" y="479"/>
                  </a:lnTo>
                  <a:lnTo>
                    <a:pt x="1346" y="536"/>
                  </a:lnTo>
                  <a:lnTo>
                    <a:pt x="1401" y="590"/>
                  </a:lnTo>
                  <a:lnTo>
                    <a:pt x="1460" y="640"/>
                  </a:lnTo>
                  <a:lnTo>
                    <a:pt x="1522" y="687"/>
                  </a:lnTo>
                  <a:lnTo>
                    <a:pt x="1586" y="730"/>
                  </a:lnTo>
                  <a:lnTo>
                    <a:pt x="1498" y="739"/>
                  </a:lnTo>
                  <a:lnTo>
                    <a:pt x="1407" y="745"/>
                  </a:lnTo>
                  <a:lnTo>
                    <a:pt x="1313" y="749"/>
                  </a:lnTo>
                  <a:lnTo>
                    <a:pt x="1218" y="750"/>
                  </a:lnTo>
                  <a:lnTo>
                    <a:pt x="1123" y="749"/>
                  </a:lnTo>
                  <a:lnTo>
                    <a:pt x="1030" y="745"/>
                  </a:lnTo>
                  <a:lnTo>
                    <a:pt x="939" y="739"/>
                  </a:lnTo>
                  <a:lnTo>
                    <a:pt x="851" y="730"/>
                  </a:lnTo>
                  <a:lnTo>
                    <a:pt x="765" y="719"/>
                  </a:lnTo>
                  <a:lnTo>
                    <a:pt x="683" y="706"/>
                  </a:lnTo>
                  <a:lnTo>
                    <a:pt x="603" y="690"/>
                  </a:lnTo>
                  <a:lnTo>
                    <a:pt x="527" y="674"/>
                  </a:lnTo>
                  <a:lnTo>
                    <a:pt x="455" y="655"/>
                  </a:lnTo>
                  <a:lnTo>
                    <a:pt x="389" y="634"/>
                  </a:lnTo>
                  <a:lnTo>
                    <a:pt x="325" y="612"/>
                  </a:lnTo>
                  <a:lnTo>
                    <a:pt x="267" y="588"/>
                  </a:lnTo>
                  <a:lnTo>
                    <a:pt x="214" y="563"/>
                  </a:lnTo>
                  <a:lnTo>
                    <a:pt x="166" y="536"/>
                  </a:lnTo>
                  <a:lnTo>
                    <a:pt x="124" y="507"/>
                  </a:lnTo>
                  <a:lnTo>
                    <a:pt x="87" y="479"/>
                  </a:lnTo>
                  <a:lnTo>
                    <a:pt x="56" y="448"/>
                  </a:lnTo>
                  <a:lnTo>
                    <a:pt x="32" y="416"/>
                  </a:lnTo>
                  <a:lnTo>
                    <a:pt x="14" y="385"/>
                  </a:lnTo>
                  <a:lnTo>
                    <a:pt x="3" y="351"/>
                  </a:lnTo>
                  <a:lnTo>
                    <a:pt x="0" y="3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35">
              <a:extLst>
                <a:ext uri="{FF2B5EF4-FFF2-40B4-BE49-F238E27FC236}">
                  <a16:creationId xmlns="" xmlns:a16="http://schemas.microsoft.com/office/drawing/2014/main" id="{AE13CB5D-F9A6-4AA2-8035-AC73FC327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25" y="2987675"/>
              <a:ext cx="276225" cy="98425"/>
            </a:xfrm>
            <a:custGeom>
              <a:avLst/>
              <a:gdLst>
                <a:gd name="T0" fmla="*/ 1315 w 2440"/>
                <a:gd name="T1" fmla="*/ 1 h 864"/>
                <a:gd name="T2" fmla="*/ 1499 w 2440"/>
                <a:gd name="T3" fmla="*/ 11 h 864"/>
                <a:gd name="T4" fmla="*/ 1673 w 2440"/>
                <a:gd name="T5" fmla="*/ 31 h 864"/>
                <a:gd name="T6" fmla="*/ 1836 w 2440"/>
                <a:gd name="T7" fmla="*/ 58 h 864"/>
                <a:gd name="T8" fmla="*/ 1982 w 2440"/>
                <a:gd name="T9" fmla="*/ 94 h 864"/>
                <a:gd name="T10" fmla="*/ 2113 w 2440"/>
                <a:gd name="T11" fmla="*/ 138 h 864"/>
                <a:gd name="T12" fmla="*/ 2225 w 2440"/>
                <a:gd name="T13" fmla="*/ 187 h 864"/>
                <a:gd name="T14" fmla="*/ 2316 w 2440"/>
                <a:gd name="T15" fmla="*/ 241 h 864"/>
                <a:gd name="T16" fmla="*/ 2384 w 2440"/>
                <a:gd name="T17" fmla="*/ 302 h 864"/>
                <a:gd name="T18" fmla="*/ 2426 w 2440"/>
                <a:gd name="T19" fmla="*/ 365 h 864"/>
                <a:gd name="T20" fmla="*/ 2440 w 2440"/>
                <a:gd name="T21" fmla="*/ 431 h 864"/>
                <a:gd name="T22" fmla="*/ 2426 w 2440"/>
                <a:gd name="T23" fmla="*/ 499 h 864"/>
                <a:gd name="T24" fmla="*/ 2384 w 2440"/>
                <a:gd name="T25" fmla="*/ 562 h 864"/>
                <a:gd name="T26" fmla="*/ 2316 w 2440"/>
                <a:gd name="T27" fmla="*/ 622 h 864"/>
                <a:gd name="T28" fmla="*/ 2225 w 2440"/>
                <a:gd name="T29" fmla="*/ 677 h 864"/>
                <a:gd name="T30" fmla="*/ 2113 w 2440"/>
                <a:gd name="T31" fmla="*/ 726 h 864"/>
                <a:gd name="T32" fmla="*/ 1982 w 2440"/>
                <a:gd name="T33" fmla="*/ 769 h 864"/>
                <a:gd name="T34" fmla="*/ 1836 w 2440"/>
                <a:gd name="T35" fmla="*/ 805 h 864"/>
                <a:gd name="T36" fmla="*/ 1673 w 2440"/>
                <a:gd name="T37" fmla="*/ 833 h 864"/>
                <a:gd name="T38" fmla="*/ 1499 w 2440"/>
                <a:gd name="T39" fmla="*/ 853 h 864"/>
                <a:gd name="T40" fmla="*/ 1315 w 2440"/>
                <a:gd name="T41" fmla="*/ 862 h 864"/>
                <a:gd name="T42" fmla="*/ 1125 w 2440"/>
                <a:gd name="T43" fmla="*/ 862 h 864"/>
                <a:gd name="T44" fmla="*/ 941 w 2440"/>
                <a:gd name="T45" fmla="*/ 853 h 864"/>
                <a:gd name="T46" fmla="*/ 767 w 2440"/>
                <a:gd name="T47" fmla="*/ 833 h 864"/>
                <a:gd name="T48" fmla="*/ 605 w 2440"/>
                <a:gd name="T49" fmla="*/ 805 h 864"/>
                <a:gd name="T50" fmla="*/ 457 w 2440"/>
                <a:gd name="T51" fmla="*/ 769 h 864"/>
                <a:gd name="T52" fmla="*/ 326 w 2440"/>
                <a:gd name="T53" fmla="*/ 726 h 864"/>
                <a:gd name="T54" fmla="*/ 215 w 2440"/>
                <a:gd name="T55" fmla="*/ 677 h 864"/>
                <a:gd name="T56" fmla="*/ 125 w 2440"/>
                <a:gd name="T57" fmla="*/ 622 h 864"/>
                <a:gd name="T58" fmla="*/ 57 w 2440"/>
                <a:gd name="T59" fmla="*/ 562 h 864"/>
                <a:gd name="T60" fmla="*/ 15 w 2440"/>
                <a:gd name="T61" fmla="*/ 499 h 864"/>
                <a:gd name="T62" fmla="*/ 0 w 2440"/>
                <a:gd name="T63" fmla="*/ 431 h 864"/>
                <a:gd name="T64" fmla="*/ 15 w 2440"/>
                <a:gd name="T65" fmla="*/ 365 h 864"/>
                <a:gd name="T66" fmla="*/ 57 w 2440"/>
                <a:gd name="T67" fmla="*/ 302 h 864"/>
                <a:gd name="T68" fmla="*/ 125 w 2440"/>
                <a:gd name="T69" fmla="*/ 241 h 864"/>
                <a:gd name="T70" fmla="*/ 215 w 2440"/>
                <a:gd name="T71" fmla="*/ 187 h 864"/>
                <a:gd name="T72" fmla="*/ 326 w 2440"/>
                <a:gd name="T73" fmla="*/ 138 h 864"/>
                <a:gd name="T74" fmla="*/ 457 w 2440"/>
                <a:gd name="T75" fmla="*/ 94 h 864"/>
                <a:gd name="T76" fmla="*/ 605 w 2440"/>
                <a:gd name="T77" fmla="*/ 58 h 864"/>
                <a:gd name="T78" fmla="*/ 767 w 2440"/>
                <a:gd name="T79" fmla="*/ 31 h 864"/>
                <a:gd name="T80" fmla="*/ 941 w 2440"/>
                <a:gd name="T81" fmla="*/ 11 h 864"/>
                <a:gd name="T82" fmla="*/ 1125 w 2440"/>
                <a:gd name="T83" fmla="*/ 1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40" h="864">
                  <a:moveTo>
                    <a:pt x="1220" y="0"/>
                  </a:moveTo>
                  <a:lnTo>
                    <a:pt x="1315" y="1"/>
                  </a:lnTo>
                  <a:lnTo>
                    <a:pt x="1408" y="5"/>
                  </a:lnTo>
                  <a:lnTo>
                    <a:pt x="1499" y="11"/>
                  </a:lnTo>
                  <a:lnTo>
                    <a:pt x="1588" y="19"/>
                  </a:lnTo>
                  <a:lnTo>
                    <a:pt x="1673" y="31"/>
                  </a:lnTo>
                  <a:lnTo>
                    <a:pt x="1756" y="44"/>
                  </a:lnTo>
                  <a:lnTo>
                    <a:pt x="1836" y="58"/>
                  </a:lnTo>
                  <a:lnTo>
                    <a:pt x="1911" y="76"/>
                  </a:lnTo>
                  <a:lnTo>
                    <a:pt x="1982" y="94"/>
                  </a:lnTo>
                  <a:lnTo>
                    <a:pt x="2050" y="116"/>
                  </a:lnTo>
                  <a:lnTo>
                    <a:pt x="2113" y="138"/>
                  </a:lnTo>
                  <a:lnTo>
                    <a:pt x="2172" y="162"/>
                  </a:lnTo>
                  <a:lnTo>
                    <a:pt x="2225" y="187"/>
                  </a:lnTo>
                  <a:lnTo>
                    <a:pt x="2273" y="214"/>
                  </a:lnTo>
                  <a:lnTo>
                    <a:pt x="2316" y="241"/>
                  </a:lnTo>
                  <a:lnTo>
                    <a:pt x="2353" y="271"/>
                  </a:lnTo>
                  <a:lnTo>
                    <a:pt x="2384" y="302"/>
                  </a:lnTo>
                  <a:lnTo>
                    <a:pt x="2407" y="332"/>
                  </a:lnTo>
                  <a:lnTo>
                    <a:pt x="2426" y="365"/>
                  </a:lnTo>
                  <a:lnTo>
                    <a:pt x="2436" y="398"/>
                  </a:lnTo>
                  <a:lnTo>
                    <a:pt x="2440" y="431"/>
                  </a:lnTo>
                  <a:lnTo>
                    <a:pt x="2436" y="465"/>
                  </a:lnTo>
                  <a:lnTo>
                    <a:pt x="2426" y="499"/>
                  </a:lnTo>
                  <a:lnTo>
                    <a:pt x="2407" y="531"/>
                  </a:lnTo>
                  <a:lnTo>
                    <a:pt x="2384" y="562"/>
                  </a:lnTo>
                  <a:lnTo>
                    <a:pt x="2353" y="592"/>
                  </a:lnTo>
                  <a:lnTo>
                    <a:pt x="2316" y="622"/>
                  </a:lnTo>
                  <a:lnTo>
                    <a:pt x="2273" y="649"/>
                  </a:lnTo>
                  <a:lnTo>
                    <a:pt x="2225" y="677"/>
                  </a:lnTo>
                  <a:lnTo>
                    <a:pt x="2172" y="701"/>
                  </a:lnTo>
                  <a:lnTo>
                    <a:pt x="2113" y="726"/>
                  </a:lnTo>
                  <a:lnTo>
                    <a:pt x="2050" y="748"/>
                  </a:lnTo>
                  <a:lnTo>
                    <a:pt x="1982" y="769"/>
                  </a:lnTo>
                  <a:lnTo>
                    <a:pt x="1911" y="787"/>
                  </a:lnTo>
                  <a:lnTo>
                    <a:pt x="1836" y="805"/>
                  </a:lnTo>
                  <a:lnTo>
                    <a:pt x="1756" y="820"/>
                  </a:lnTo>
                  <a:lnTo>
                    <a:pt x="1673" y="833"/>
                  </a:lnTo>
                  <a:lnTo>
                    <a:pt x="1588" y="844"/>
                  </a:lnTo>
                  <a:lnTo>
                    <a:pt x="1499" y="853"/>
                  </a:lnTo>
                  <a:lnTo>
                    <a:pt x="1408" y="859"/>
                  </a:lnTo>
                  <a:lnTo>
                    <a:pt x="1315" y="862"/>
                  </a:lnTo>
                  <a:lnTo>
                    <a:pt x="1220" y="864"/>
                  </a:lnTo>
                  <a:lnTo>
                    <a:pt x="1125" y="862"/>
                  </a:lnTo>
                  <a:lnTo>
                    <a:pt x="1032" y="859"/>
                  </a:lnTo>
                  <a:lnTo>
                    <a:pt x="941" y="853"/>
                  </a:lnTo>
                  <a:lnTo>
                    <a:pt x="851" y="844"/>
                  </a:lnTo>
                  <a:lnTo>
                    <a:pt x="767" y="833"/>
                  </a:lnTo>
                  <a:lnTo>
                    <a:pt x="684" y="820"/>
                  </a:lnTo>
                  <a:lnTo>
                    <a:pt x="605" y="805"/>
                  </a:lnTo>
                  <a:lnTo>
                    <a:pt x="529" y="787"/>
                  </a:lnTo>
                  <a:lnTo>
                    <a:pt x="457" y="769"/>
                  </a:lnTo>
                  <a:lnTo>
                    <a:pt x="390" y="748"/>
                  </a:lnTo>
                  <a:lnTo>
                    <a:pt x="326" y="726"/>
                  </a:lnTo>
                  <a:lnTo>
                    <a:pt x="268" y="701"/>
                  </a:lnTo>
                  <a:lnTo>
                    <a:pt x="215" y="677"/>
                  </a:lnTo>
                  <a:lnTo>
                    <a:pt x="167" y="649"/>
                  </a:lnTo>
                  <a:lnTo>
                    <a:pt x="125" y="622"/>
                  </a:lnTo>
                  <a:lnTo>
                    <a:pt x="88" y="592"/>
                  </a:lnTo>
                  <a:lnTo>
                    <a:pt x="57" y="562"/>
                  </a:lnTo>
                  <a:lnTo>
                    <a:pt x="33" y="531"/>
                  </a:lnTo>
                  <a:lnTo>
                    <a:pt x="15" y="499"/>
                  </a:lnTo>
                  <a:lnTo>
                    <a:pt x="4" y="465"/>
                  </a:lnTo>
                  <a:lnTo>
                    <a:pt x="0" y="431"/>
                  </a:lnTo>
                  <a:lnTo>
                    <a:pt x="4" y="398"/>
                  </a:lnTo>
                  <a:lnTo>
                    <a:pt x="15" y="365"/>
                  </a:lnTo>
                  <a:lnTo>
                    <a:pt x="33" y="332"/>
                  </a:lnTo>
                  <a:lnTo>
                    <a:pt x="57" y="302"/>
                  </a:lnTo>
                  <a:lnTo>
                    <a:pt x="88" y="271"/>
                  </a:lnTo>
                  <a:lnTo>
                    <a:pt x="125" y="241"/>
                  </a:lnTo>
                  <a:lnTo>
                    <a:pt x="167" y="214"/>
                  </a:lnTo>
                  <a:lnTo>
                    <a:pt x="215" y="187"/>
                  </a:lnTo>
                  <a:lnTo>
                    <a:pt x="268" y="162"/>
                  </a:lnTo>
                  <a:lnTo>
                    <a:pt x="326" y="138"/>
                  </a:lnTo>
                  <a:lnTo>
                    <a:pt x="390" y="116"/>
                  </a:lnTo>
                  <a:lnTo>
                    <a:pt x="457" y="94"/>
                  </a:lnTo>
                  <a:lnTo>
                    <a:pt x="529" y="76"/>
                  </a:lnTo>
                  <a:lnTo>
                    <a:pt x="605" y="58"/>
                  </a:lnTo>
                  <a:lnTo>
                    <a:pt x="684" y="44"/>
                  </a:lnTo>
                  <a:lnTo>
                    <a:pt x="767" y="31"/>
                  </a:lnTo>
                  <a:lnTo>
                    <a:pt x="851" y="19"/>
                  </a:lnTo>
                  <a:lnTo>
                    <a:pt x="941" y="11"/>
                  </a:lnTo>
                  <a:lnTo>
                    <a:pt x="1032" y="5"/>
                  </a:lnTo>
                  <a:lnTo>
                    <a:pt x="1125" y="1"/>
                  </a:lnTo>
                  <a:lnTo>
                    <a:pt x="12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36">
              <a:extLst>
                <a:ext uri="{FF2B5EF4-FFF2-40B4-BE49-F238E27FC236}">
                  <a16:creationId xmlns="" xmlns:a16="http://schemas.microsoft.com/office/drawing/2014/main" id="{0F026C81-8375-4E7E-BE4B-202C10D37E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60888" y="3121025"/>
              <a:ext cx="249238" cy="247650"/>
            </a:xfrm>
            <a:custGeom>
              <a:avLst/>
              <a:gdLst>
                <a:gd name="T0" fmla="*/ 1036 w 2198"/>
                <a:gd name="T1" fmla="*/ 364 h 2196"/>
                <a:gd name="T2" fmla="*/ 998 w 2198"/>
                <a:gd name="T3" fmla="*/ 442 h 2196"/>
                <a:gd name="T4" fmla="*/ 881 w 2198"/>
                <a:gd name="T5" fmla="*/ 573 h 2196"/>
                <a:gd name="T6" fmla="*/ 775 w 2198"/>
                <a:gd name="T7" fmla="*/ 713 h 2196"/>
                <a:gd name="T8" fmla="*/ 752 w 2198"/>
                <a:gd name="T9" fmla="*/ 894 h 2196"/>
                <a:gd name="T10" fmla="*/ 821 w 2198"/>
                <a:gd name="T11" fmla="*/ 1061 h 2196"/>
                <a:gd name="T12" fmla="*/ 963 w 2198"/>
                <a:gd name="T13" fmla="*/ 1170 h 2196"/>
                <a:gd name="T14" fmla="*/ 1129 w 2198"/>
                <a:gd name="T15" fmla="*/ 1201 h 2196"/>
                <a:gd name="T16" fmla="*/ 1223 w 2198"/>
                <a:gd name="T17" fmla="*/ 1264 h 2196"/>
                <a:gd name="T18" fmla="*/ 1246 w 2198"/>
                <a:gd name="T19" fmla="*/ 1377 h 2196"/>
                <a:gd name="T20" fmla="*/ 1188 w 2198"/>
                <a:gd name="T21" fmla="*/ 1469 h 2196"/>
                <a:gd name="T22" fmla="*/ 1105 w 2198"/>
                <a:gd name="T23" fmla="*/ 1498 h 2196"/>
                <a:gd name="T24" fmla="*/ 1046 w 2198"/>
                <a:gd name="T25" fmla="*/ 1484 h 2196"/>
                <a:gd name="T26" fmla="*/ 971 w 2198"/>
                <a:gd name="T27" fmla="*/ 1437 h 2196"/>
                <a:gd name="T28" fmla="*/ 886 w 2198"/>
                <a:gd name="T29" fmla="*/ 1425 h 2196"/>
                <a:gd name="T30" fmla="*/ 822 w 2198"/>
                <a:gd name="T31" fmla="*/ 1484 h 2196"/>
                <a:gd name="T32" fmla="*/ 830 w 2198"/>
                <a:gd name="T33" fmla="*/ 1570 h 2196"/>
                <a:gd name="T34" fmla="*/ 931 w 2198"/>
                <a:gd name="T35" fmla="*/ 1655 h 2196"/>
                <a:gd name="T36" fmla="*/ 1002 w 2198"/>
                <a:gd name="T37" fmla="*/ 1777 h 2196"/>
                <a:gd name="T38" fmla="*/ 1055 w 2198"/>
                <a:gd name="T39" fmla="*/ 1843 h 2196"/>
                <a:gd name="T40" fmla="*/ 1143 w 2198"/>
                <a:gd name="T41" fmla="*/ 1843 h 2196"/>
                <a:gd name="T42" fmla="*/ 1197 w 2198"/>
                <a:gd name="T43" fmla="*/ 1777 h 2196"/>
                <a:gd name="T44" fmla="*/ 1281 w 2198"/>
                <a:gd name="T45" fmla="*/ 1648 h 2196"/>
                <a:gd name="T46" fmla="*/ 1403 w 2198"/>
                <a:gd name="T47" fmla="*/ 1522 h 2196"/>
                <a:gd name="T48" fmla="*/ 1450 w 2198"/>
                <a:gd name="T49" fmla="*/ 1348 h 2196"/>
                <a:gd name="T50" fmla="*/ 1402 w 2198"/>
                <a:gd name="T51" fmla="*/ 1171 h 2196"/>
                <a:gd name="T52" fmla="*/ 1276 w 2198"/>
                <a:gd name="T53" fmla="*/ 1046 h 2196"/>
                <a:gd name="T54" fmla="*/ 1099 w 2198"/>
                <a:gd name="T55" fmla="*/ 998 h 2196"/>
                <a:gd name="T56" fmla="*/ 993 w 2198"/>
                <a:gd name="T57" fmla="*/ 954 h 2196"/>
                <a:gd name="T58" fmla="*/ 949 w 2198"/>
                <a:gd name="T59" fmla="*/ 847 h 2196"/>
                <a:gd name="T60" fmla="*/ 989 w 2198"/>
                <a:gd name="T61" fmla="*/ 745 h 2196"/>
                <a:gd name="T62" fmla="*/ 1089 w 2198"/>
                <a:gd name="T63" fmla="*/ 698 h 2196"/>
                <a:gd name="T64" fmla="*/ 1128 w 2198"/>
                <a:gd name="T65" fmla="*/ 702 h 2196"/>
                <a:gd name="T66" fmla="*/ 1195 w 2198"/>
                <a:gd name="T67" fmla="*/ 731 h 2196"/>
                <a:gd name="T68" fmla="*/ 1258 w 2198"/>
                <a:gd name="T69" fmla="*/ 775 h 2196"/>
                <a:gd name="T70" fmla="*/ 1334 w 2198"/>
                <a:gd name="T71" fmla="*/ 760 h 2196"/>
                <a:gd name="T72" fmla="*/ 1381 w 2198"/>
                <a:gd name="T73" fmla="*/ 690 h 2196"/>
                <a:gd name="T74" fmla="*/ 1355 w 2198"/>
                <a:gd name="T75" fmla="*/ 607 h 2196"/>
                <a:gd name="T76" fmla="*/ 1234 w 2198"/>
                <a:gd name="T77" fmla="*/ 524 h 2196"/>
                <a:gd name="T78" fmla="*/ 1189 w 2198"/>
                <a:gd name="T79" fmla="*/ 397 h 2196"/>
                <a:gd name="T80" fmla="*/ 1122 w 2198"/>
                <a:gd name="T81" fmla="*/ 344 h 2196"/>
                <a:gd name="T82" fmla="*/ 1261 w 2198"/>
                <a:gd name="T83" fmla="*/ 12 h 2196"/>
                <a:gd name="T84" fmla="*/ 1562 w 2198"/>
                <a:gd name="T85" fmla="*/ 102 h 2196"/>
                <a:gd name="T86" fmla="*/ 1820 w 2198"/>
                <a:gd name="T87" fmla="*/ 269 h 2196"/>
                <a:gd name="T88" fmla="*/ 2021 w 2198"/>
                <a:gd name="T89" fmla="*/ 500 h 2196"/>
                <a:gd name="T90" fmla="*/ 2152 w 2198"/>
                <a:gd name="T91" fmla="*/ 780 h 2196"/>
                <a:gd name="T92" fmla="*/ 2198 w 2198"/>
                <a:gd name="T93" fmla="*/ 1097 h 2196"/>
                <a:gd name="T94" fmla="*/ 2152 w 2198"/>
                <a:gd name="T95" fmla="*/ 1415 h 2196"/>
                <a:gd name="T96" fmla="*/ 2021 w 2198"/>
                <a:gd name="T97" fmla="*/ 1695 h 2196"/>
                <a:gd name="T98" fmla="*/ 1820 w 2198"/>
                <a:gd name="T99" fmla="*/ 1926 h 2196"/>
                <a:gd name="T100" fmla="*/ 1562 w 2198"/>
                <a:gd name="T101" fmla="*/ 2094 h 2196"/>
                <a:gd name="T102" fmla="*/ 1261 w 2198"/>
                <a:gd name="T103" fmla="*/ 2184 h 2196"/>
                <a:gd name="T104" fmla="*/ 936 w 2198"/>
                <a:gd name="T105" fmla="*/ 2184 h 2196"/>
                <a:gd name="T106" fmla="*/ 635 w 2198"/>
                <a:gd name="T107" fmla="*/ 2094 h 2196"/>
                <a:gd name="T108" fmla="*/ 377 w 2198"/>
                <a:gd name="T109" fmla="*/ 1926 h 2196"/>
                <a:gd name="T110" fmla="*/ 177 w 2198"/>
                <a:gd name="T111" fmla="*/ 1696 h 2196"/>
                <a:gd name="T112" fmla="*/ 46 w 2198"/>
                <a:gd name="T113" fmla="*/ 1415 h 2196"/>
                <a:gd name="T114" fmla="*/ 0 w 2198"/>
                <a:gd name="T115" fmla="*/ 1098 h 2196"/>
                <a:gd name="T116" fmla="*/ 46 w 2198"/>
                <a:gd name="T117" fmla="*/ 781 h 2196"/>
                <a:gd name="T118" fmla="*/ 177 w 2198"/>
                <a:gd name="T119" fmla="*/ 500 h 2196"/>
                <a:gd name="T120" fmla="*/ 377 w 2198"/>
                <a:gd name="T121" fmla="*/ 269 h 2196"/>
                <a:gd name="T122" fmla="*/ 635 w 2198"/>
                <a:gd name="T123" fmla="*/ 102 h 2196"/>
                <a:gd name="T124" fmla="*/ 936 w 2198"/>
                <a:gd name="T125" fmla="*/ 12 h 2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98" h="2196">
                  <a:moveTo>
                    <a:pt x="1099" y="342"/>
                  </a:moveTo>
                  <a:lnTo>
                    <a:pt x="1076" y="344"/>
                  </a:lnTo>
                  <a:lnTo>
                    <a:pt x="1055" y="351"/>
                  </a:lnTo>
                  <a:lnTo>
                    <a:pt x="1036" y="364"/>
                  </a:lnTo>
                  <a:lnTo>
                    <a:pt x="1021" y="379"/>
                  </a:lnTo>
                  <a:lnTo>
                    <a:pt x="1009" y="397"/>
                  </a:lnTo>
                  <a:lnTo>
                    <a:pt x="1002" y="419"/>
                  </a:lnTo>
                  <a:lnTo>
                    <a:pt x="998" y="442"/>
                  </a:lnTo>
                  <a:lnTo>
                    <a:pt x="998" y="511"/>
                  </a:lnTo>
                  <a:lnTo>
                    <a:pt x="956" y="527"/>
                  </a:lnTo>
                  <a:lnTo>
                    <a:pt x="917" y="548"/>
                  </a:lnTo>
                  <a:lnTo>
                    <a:pt x="881" y="573"/>
                  </a:lnTo>
                  <a:lnTo>
                    <a:pt x="848" y="603"/>
                  </a:lnTo>
                  <a:lnTo>
                    <a:pt x="819" y="636"/>
                  </a:lnTo>
                  <a:lnTo>
                    <a:pt x="795" y="672"/>
                  </a:lnTo>
                  <a:lnTo>
                    <a:pt x="775" y="713"/>
                  </a:lnTo>
                  <a:lnTo>
                    <a:pt x="760" y="755"/>
                  </a:lnTo>
                  <a:lnTo>
                    <a:pt x="752" y="800"/>
                  </a:lnTo>
                  <a:lnTo>
                    <a:pt x="749" y="847"/>
                  </a:lnTo>
                  <a:lnTo>
                    <a:pt x="752" y="894"/>
                  </a:lnTo>
                  <a:lnTo>
                    <a:pt x="761" y="940"/>
                  </a:lnTo>
                  <a:lnTo>
                    <a:pt x="776" y="983"/>
                  </a:lnTo>
                  <a:lnTo>
                    <a:pt x="796" y="1024"/>
                  </a:lnTo>
                  <a:lnTo>
                    <a:pt x="821" y="1061"/>
                  </a:lnTo>
                  <a:lnTo>
                    <a:pt x="851" y="1095"/>
                  </a:lnTo>
                  <a:lnTo>
                    <a:pt x="885" y="1124"/>
                  </a:lnTo>
                  <a:lnTo>
                    <a:pt x="922" y="1150"/>
                  </a:lnTo>
                  <a:lnTo>
                    <a:pt x="963" y="1170"/>
                  </a:lnTo>
                  <a:lnTo>
                    <a:pt x="1006" y="1185"/>
                  </a:lnTo>
                  <a:lnTo>
                    <a:pt x="1052" y="1194"/>
                  </a:lnTo>
                  <a:lnTo>
                    <a:pt x="1099" y="1198"/>
                  </a:lnTo>
                  <a:lnTo>
                    <a:pt x="1129" y="1201"/>
                  </a:lnTo>
                  <a:lnTo>
                    <a:pt x="1157" y="1209"/>
                  </a:lnTo>
                  <a:lnTo>
                    <a:pt x="1183" y="1223"/>
                  </a:lnTo>
                  <a:lnTo>
                    <a:pt x="1205" y="1242"/>
                  </a:lnTo>
                  <a:lnTo>
                    <a:pt x="1223" y="1264"/>
                  </a:lnTo>
                  <a:lnTo>
                    <a:pt x="1237" y="1290"/>
                  </a:lnTo>
                  <a:lnTo>
                    <a:pt x="1246" y="1318"/>
                  </a:lnTo>
                  <a:lnTo>
                    <a:pt x="1249" y="1348"/>
                  </a:lnTo>
                  <a:lnTo>
                    <a:pt x="1246" y="1377"/>
                  </a:lnTo>
                  <a:lnTo>
                    <a:pt x="1238" y="1403"/>
                  </a:lnTo>
                  <a:lnTo>
                    <a:pt x="1225" y="1429"/>
                  </a:lnTo>
                  <a:lnTo>
                    <a:pt x="1208" y="1450"/>
                  </a:lnTo>
                  <a:lnTo>
                    <a:pt x="1188" y="1469"/>
                  </a:lnTo>
                  <a:lnTo>
                    <a:pt x="1164" y="1483"/>
                  </a:lnTo>
                  <a:lnTo>
                    <a:pt x="1138" y="1492"/>
                  </a:lnTo>
                  <a:lnTo>
                    <a:pt x="1109" y="1498"/>
                  </a:lnTo>
                  <a:lnTo>
                    <a:pt x="1105" y="1498"/>
                  </a:lnTo>
                  <a:lnTo>
                    <a:pt x="1095" y="1496"/>
                  </a:lnTo>
                  <a:lnTo>
                    <a:pt x="1081" y="1493"/>
                  </a:lnTo>
                  <a:lnTo>
                    <a:pt x="1064" y="1490"/>
                  </a:lnTo>
                  <a:lnTo>
                    <a:pt x="1046" y="1484"/>
                  </a:lnTo>
                  <a:lnTo>
                    <a:pt x="1026" y="1476"/>
                  </a:lnTo>
                  <a:lnTo>
                    <a:pt x="1007" y="1465"/>
                  </a:lnTo>
                  <a:lnTo>
                    <a:pt x="989" y="1450"/>
                  </a:lnTo>
                  <a:lnTo>
                    <a:pt x="971" y="1437"/>
                  </a:lnTo>
                  <a:lnTo>
                    <a:pt x="950" y="1427"/>
                  </a:lnTo>
                  <a:lnTo>
                    <a:pt x="929" y="1422"/>
                  </a:lnTo>
                  <a:lnTo>
                    <a:pt x="907" y="1421"/>
                  </a:lnTo>
                  <a:lnTo>
                    <a:pt x="886" y="1425"/>
                  </a:lnTo>
                  <a:lnTo>
                    <a:pt x="865" y="1433"/>
                  </a:lnTo>
                  <a:lnTo>
                    <a:pt x="847" y="1446"/>
                  </a:lnTo>
                  <a:lnTo>
                    <a:pt x="833" y="1465"/>
                  </a:lnTo>
                  <a:lnTo>
                    <a:pt x="822" y="1484"/>
                  </a:lnTo>
                  <a:lnTo>
                    <a:pt x="817" y="1506"/>
                  </a:lnTo>
                  <a:lnTo>
                    <a:pt x="816" y="1527"/>
                  </a:lnTo>
                  <a:lnTo>
                    <a:pt x="820" y="1549"/>
                  </a:lnTo>
                  <a:lnTo>
                    <a:pt x="830" y="1570"/>
                  </a:lnTo>
                  <a:lnTo>
                    <a:pt x="843" y="1589"/>
                  </a:lnTo>
                  <a:lnTo>
                    <a:pt x="871" y="1614"/>
                  </a:lnTo>
                  <a:lnTo>
                    <a:pt x="899" y="1637"/>
                  </a:lnTo>
                  <a:lnTo>
                    <a:pt x="931" y="1655"/>
                  </a:lnTo>
                  <a:lnTo>
                    <a:pt x="964" y="1671"/>
                  </a:lnTo>
                  <a:lnTo>
                    <a:pt x="998" y="1684"/>
                  </a:lnTo>
                  <a:lnTo>
                    <a:pt x="998" y="1753"/>
                  </a:lnTo>
                  <a:lnTo>
                    <a:pt x="1002" y="1777"/>
                  </a:lnTo>
                  <a:lnTo>
                    <a:pt x="1009" y="1797"/>
                  </a:lnTo>
                  <a:lnTo>
                    <a:pt x="1021" y="1815"/>
                  </a:lnTo>
                  <a:lnTo>
                    <a:pt x="1036" y="1832"/>
                  </a:lnTo>
                  <a:lnTo>
                    <a:pt x="1055" y="1843"/>
                  </a:lnTo>
                  <a:lnTo>
                    <a:pt x="1076" y="1850"/>
                  </a:lnTo>
                  <a:lnTo>
                    <a:pt x="1099" y="1853"/>
                  </a:lnTo>
                  <a:lnTo>
                    <a:pt x="1122" y="1850"/>
                  </a:lnTo>
                  <a:lnTo>
                    <a:pt x="1143" y="1843"/>
                  </a:lnTo>
                  <a:lnTo>
                    <a:pt x="1162" y="1832"/>
                  </a:lnTo>
                  <a:lnTo>
                    <a:pt x="1178" y="1815"/>
                  </a:lnTo>
                  <a:lnTo>
                    <a:pt x="1189" y="1797"/>
                  </a:lnTo>
                  <a:lnTo>
                    <a:pt x="1197" y="1777"/>
                  </a:lnTo>
                  <a:lnTo>
                    <a:pt x="1199" y="1753"/>
                  </a:lnTo>
                  <a:lnTo>
                    <a:pt x="1199" y="1684"/>
                  </a:lnTo>
                  <a:lnTo>
                    <a:pt x="1241" y="1668"/>
                  </a:lnTo>
                  <a:lnTo>
                    <a:pt x="1281" y="1648"/>
                  </a:lnTo>
                  <a:lnTo>
                    <a:pt x="1317" y="1622"/>
                  </a:lnTo>
                  <a:lnTo>
                    <a:pt x="1349" y="1593"/>
                  </a:lnTo>
                  <a:lnTo>
                    <a:pt x="1378" y="1559"/>
                  </a:lnTo>
                  <a:lnTo>
                    <a:pt x="1403" y="1522"/>
                  </a:lnTo>
                  <a:lnTo>
                    <a:pt x="1423" y="1482"/>
                  </a:lnTo>
                  <a:lnTo>
                    <a:pt x="1438" y="1439"/>
                  </a:lnTo>
                  <a:lnTo>
                    <a:pt x="1447" y="1394"/>
                  </a:lnTo>
                  <a:lnTo>
                    <a:pt x="1450" y="1348"/>
                  </a:lnTo>
                  <a:lnTo>
                    <a:pt x="1447" y="1300"/>
                  </a:lnTo>
                  <a:lnTo>
                    <a:pt x="1436" y="1255"/>
                  </a:lnTo>
                  <a:lnTo>
                    <a:pt x="1422" y="1211"/>
                  </a:lnTo>
                  <a:lnTo>
                    <a:pt x="1402" y="1171"/>
                  </a:lnTo>
                  <a:lnTo>
                    <a:pt x="1376" y="1134"/>
                  </a:lnTo>
                  <a:lnTo>
                    <a:pt x="1346" y="1101"/>
                  </a:lnTo>
                  <a:lnTo>
                    <a:pt x="1313" y="1071"/>
                  </a:lnTo>
                  <a:lnTo>
                    <a:pt x="1276" y="1046"/>
                  </a:lnTo>
                  <a:lnTo>
                    <a:pt x="1235" y="1025"/>
                  </a:lnTo>
                  <a:lnTo>
                    <a:pt x="1192" y="1010"/>
                  </a:lnTo>
                  <a:lnTo>
                    <a:pt x="1147" y="1001"/>
                  </a:lnTo>
                  <a:lnTo>
                    <a:pt x="1099" y="998"/>
                  </a:lnTo>
                  <a:lnTo>
                    <a:pt x="1069" y="994"/>
                  </a:lnTo>
                  <a:lnTo>
                    <a:pt x="1040" y="985"/>
                  </a:lnTo>
                  <a:lnTo>
                    <a:pt x="1015" y="972"/>
                  </a:lnTo>
                  <a:lnTo>
                    <a:pt x="993" y="954"/>
                  </a:lnTo>
                  <a:lnTo>
                    <a:pt x="975" y="931"/>
                  </a:lnTo>
                  <a:lnTo>
                    <a:pt x="961" y="906"/>
                  </a:lnTo>
                  <a:lnTo>
                    <a:pt x="952" y="877"/>
                  </a:lnTo>
                  <a:lnTo>
                    <a:pt x="949" y="847"/>
                  </a:lnTo>
                  <a:lnTo>
                    <a:pt x="951" y="819"/>
                  </a:lnTo>
                  <a:lnTo>
                    <a:pt x="960" y="791"/>
                  </a:lnTo>
                  <a:lnTo>
                    <a:pt x="973" y="766"/>
                  </a:lnTo>
                  <a:lnTo>
                    <a:pt x="989" y="745"/>
                  </a:lnTo>
                  <a:lnTo>
                    <a:pt x="1011" y="727"/>
                  </a:lnTo>
                  <a:lnTo>
                    <a:pt x="1034" y="712"/>
                  </a:lnTo>
                  <a:lnTo>
                    <a:pt x="1060" y="702"/>
                  </a:lnTo>
                  <a:lnTo>
                    <a:pt x="1089" y="698"/>
                  </a:lnTo>
                  <a:lnTo>
                    <a:pt x="1093" y="698"/>
                  </a:lnTo>
                  <a:lnTo>
                    <a:pt x="1101" y="698"/>
                  </a:lnTo>
                  <a:lnTo>
                    <a:pt x="1113" y="699"/>
                  </a:lnTo>
                  <a:lnTo>
                    <a:pt x="1128" y="702"/>
                  </a:lnTo>
                  <a:lnTo>
                    <a:pt x="1145" y="706"/>
                  </a:lnTo>
                  <a:lnTo>
                    <a:pt x="1162" y="711"/>
                  </a:lnTo>
                  <a:lnTo>
                    <a:pt x="1180" y="719"/>
                  </a:lnTo>
                  <a:lnTo>
                    <a:pt x="1195" y="731"/>
                  </a:lnTo>
                  <a:lnTo>
                    <a:pt x="1209" y="744"/>
                  </a:lnTo>
                  <a:lnTo>
                    <a:pt x="1224" y="758"/>
                  </a:lnTo>
                  <a:lnTo>
                    <a:pt x="1240" y="769"/>
                  </a:lnTo>
                  <a:lnTo>
                    <a:pt x="1258" y="775"/>
                  </a:lnTo>
                  <a:lnTo>
                    <a:pt x="1278" y="777"/>
                  </a:lnTo>
                  <a:lnTo>
                    <a:pt x="1297" y="775"/>
                  </a:lnTo>
                  <a:lnTo>
                    <a:pt x="1316" y="770"/>
                  </a:lnTo>
                  <a:lnTo>
                    <a:pt x="1334" y="760"/>
                  </a:lnTo>
                  <a:lnTo>
                    <a:pt x="1351" y="748"/>
                  </a:lnTo>
                  <a:lnTo>
                    <a:pt x="1365" y="731"/>
                  </a:lnTo>
                  <a:lnTo>
                    <a:pt x="1375" y="711"/>
                  </a:lnTo>
                  <a:lnTo>
                    <a:pt x="1381" y="690"/>
                  </a:lnTo>
                  <a:lnTo>
                    <a:pt x="1381" y="667"/>
                  </a:lnTo>
                  <a:lnTo>
                    <a:pt x="1377" y="646"/>
                  </a:lnTo>
                  <a:lnTo>
                    <a:pt x="1368" y="625"/>
                  </a:lnTo>
                  <a:lnTo>
                    <a:pt x="1355" y="607"/>
                  </a:lnTo>
                  <a:lnTo>
                    <a:pt x="1328" y="581"/>
                  </a:lnTo>
                  <a:lnTo>
                    <a:pt x="1298" y="559"/>
                  </a:lnTo>
                  <a:lnTo>
                    <a:pt x="1267" y="539"/>
                  </a:lnTo>
                  <a:lnTo>
                    <a:pt x="1234" y="524"/>
                  </a:lnTo>
                  <a:lnTo>
                    <a:pt x="1199" y="511"/>
                  </a:lnTo>
                  <a:lnTo>
                    <a:pt x="1199" y="442"/>
                  </a:lnTo>
                  <a:lnTo>
                    <a:pt x="1197" y="419"/>
                  </a:lnTo>
                  <a:lnTo>
                    <a:pt x="1189" y="397"/>
                  </a:lnTo>
                  <a:lnTo>
                    <a:pt x="1178" y="379"/>
                  </a:lnTo>
                  <a:lnTo>
                    <a:pt x="1162" y="364"/>
                  </a:lnTo>
                  <a:lnTo>
                    <a:pt x="1143" y="351"/>
                  </a:lnTo>
                  <a:lnTo>
                    <a:pt x="1122" y="344"/>
                  </a:lnTo>
                  <a:lnTo>
                    <a:pt x="1099" y="342"/>
                  </a:lnTo>
                  <a:close/>
                  <a:moveTo>
                    <a:pt x="1099" y="0"/>
                  </a:moveTo>
                  <a:lnTo>
                    <a:pt x="1181" y="3"/>
                  </a:lnTo>
                  <a:lnTo>
                    <a:pt x="1261" y="12"/>
                  </a:lnTo>
                  <a:lnTo>
                    <a:pt x="1340" y="26"/>
                  </a:lnTo>
                  <a:lnTo>
                    <a:pt x="1416" y="46"/>
                  </a:lnTo>
                  <a:lnTo>
                    <a:pt x="1491" y="71"/>
                  </a:lnTo>
                  <a:lnTo>
                    <a:pt x="1562" y="102"/>
                  </a:lnTo>
                  <a:lnTo>
                    <a:pt x="1631" y="137"/>
                  </a:lnTo>
                  <a:lnTo>
                    <a:pt x="1697" y="177"/>
                  </a:lnTo>
                  <a:lnTo>
                    <a:pt x="1761" y="220"/>
                  </a:lnTo>
                  <a:lnTo>
                    <a:pt x="1820" y="269"/>
                  </a:lnTo>
                  <a:lnTo>
                    <a:pt x="1877" y="321"/>
                  </a:lnTo>
                  <a:lnTo>
                    <a:pt x="1929" y="377"/>
                  </a:lnTo>
                  <a:lnTo>
                    <a:pt x="1977" y="436"/>
                  </a:lnTo>
                  <a:lnTo>
                    <a:pt x="2021" y="500"/>
                  </a:lnTo>
                  <a:lnTo>
                    <a:pt x="2061" y="565"/>
                  </a:lnTo>
                  <a:lnTo>
                    <a:pt x="2096" y="635"/>
                  </a:lnTo>
                  <a:lnTo>
                    <a:pt x="2126" y="706"/>
                  </a:lnTo>
                  <a:lnTo>
                    <a:pt x="2152" y="780"/>
                  </a:lnTo>
                  <a:lnTo>
                    <a:pt x="2171" y="856"/>
                  </a:lnTo>
                  <a:lnTo>
                    <a:pt x="2187" y="935"/>
                  </a:lnTo>
                  <a:lnTo>
                    <a:pt x="2195" y="1015"/>
                  </a:lnTo>
                  <a:lnTo>
                    <a:pt x="2198" y="1097"/>
                  </a:lnTo>
                  <a:lnTo>
                    <a:pt x="2195" y="1180"/>
                  </a:lnTo>
                  <a:lnTo>
                    <a:pt x="2187" y="1259"/>
                  </a:lnTo>
                  <a:lnTo>
                    <a:pt x="2171" y="1338"/>
                  </a:lnTo>
                  <a:lnTo>
                    <a:pt x="2152" y="1415"/>
                  </a:lnTo>
                  <a:lnTo>
                    <a:pt x="2126" y="1488"/>
                  </a:lnTo>
                  <a:lnTo>
                    <a:pt x="2096" y="1560"/>
                  </a:lnTo>
                  <a:lnTo>
                    <a:pt x="2061" y="1629"/>
                  </a:lnTo>
                  <a:lnTo>
                    <a:pt x="2021" y="1695"/>
                  </a:lnTo>
                  <a:lnTo>
                    <a:pt x="1977" y="1758"/>
                  </a:lnTo>
                  <a:lnTo>
                    <a:pt x="1929" y="1818"/>
                  </a:lnTo>
                  <a:lnTo>
                    <a:pt x="1877" y="1874"/>
                  </a:lnTo>
                  <a:lnTo>
                    <a:pt x="1820" y="1926"/>
                  </a:lnTo>
                  <a:lnTo>
                    <a:pt x="1761" y="1974"/>
                  </a:lnTo>
                  <a:lnTo>
                    <a:pt x="1697" y="2019"/>
                  </a:lnTo>
                  <a:lnTo>
                    <a:pt x="1631" y="2058"/>
                  </a:lnTo>
                  <a:lnTo>
                    <a:pt x="1562" y="2094"/>
                  </a:lnTo>
                  <a:lnTo>
                    <a:pt x="1491" y="2123"/>
                  </a:lnTo>
                  <a:lnTo>
                    <a:pt x="1416" y="2149"/>
                  </a:lnTo>
                  <a:lnTo>
                    <a:pt x="1340" y="2169"/>
                  </a:lnTo>
                  <a:lnTo>
                    <a:pt x="1261" y="2184"/>
                  </a:lnTo>
                  <a:lnTo>
                    <a:pt x="1181" y="2193"/>
                  </a:lnTo>
                  <a:lnTo>
                    <a:pt x="1099" y="2196"/>
                  </a:lnTo>
                  <a:lnTo>
                    <a:pt x="1017" y="2193"/>
                  </a:lnTo>
                  <a:lnTo>
                    <a:pt x="936" y="2184"/>
                  </a:lnTo>
                  <a:lnTo>
                    <a:pt x="858" y="2169"/>
                  </a:lnTo>
                  <a:lnTo>
                    <a:pt x="781" y="2149"/>
                  </a:lnTo>
                  <a:lnTo>
                    <a:pt x="707" y="2124"/>
                  </a:lnTo>
                  <a:lnTo>
                    <a:pt x="635" y="2094"/>
                  </a:lnTo>
                  <a:lnTo>
                    <a:pt x="567" y="2059"/>
                  </a:lnTo>
                  <a:lnTo>
                    <a:pt x="500" y="2019"/>
                  </a:lnTo>
                  <a:lnTo>
                    <a:pt x="438" y="1975"/>
                  </a:lnTo>
                  <a:lnTo>
                    <a:pt x="377" y="1926"/>
                  </a:lnTo>
                  <a:lnTo>
                    <a:pt x="322" y="1874"/>
                  </a:lnTo>
                  <a:lnTo>
                    <a:pt x="269" y="1819"/>
                  </a:lnTo>
                  <a:lnTo>
                    <a:pt x="221" y="1758"/>
                  </a:lnTo>
                  <a:lnTo>
                    <a:pt x="177" y="1696"/>
                  </a:lnTo>
                  <a:lnTo>
                    <a:pt x="137" y="1629"/>
                  </a:lnTo>
                  <a:lnTo>
                    <a:pt x="102" y="1561"/>
                  </a:lnTo>
                  <a:lnTo>
                    <a:pt x="71" y="1489"/>
                  </a:lnTo>
                  <a:lnTo>
                    <a:pt x="46" y="1415"/>
                  </a:lnTo>
                  <a:lnTo>
                    <a:pt x="26" y="1339"/>
                  </a:lnTo>
                  <a:lnTo>
                    <a:pt x="12" y="1260"/>
                  </a:lnTo>
                  <a:lnTo>
                    <a:pt x="3" y="1180"/>
                  </a:lnTo>
                  <a:lnTo>
                    <a:pt x="0" y="1098"/>
                  </a:lnTo>
                  <a:lnTo>
                    <a:pt x="3" y="1016"/>
                  </a:lnTo>
                  <a:lnTo>
                    <a:pt x="12" y="935"/>
                  </a:lnTo>
                  <a:lnTo>
                    <a:pt x="26" y="857"/>
                  </a:lnTo>
                  <a:lnTo>
                    <a:pt x="46" y="781"/>
                  </a:lnTo>
                  <a:lnTo>
                    <a:pt x="71" y="706"/>
                  </a:lnTo>
                  <a:lnTo>
                    <a:pt x="102" y="635"/>
                  </a:lnTo>
                  <a:lnTo>
                    <a:pt x="137" y="566"/>
                  </a:lnTo>
                  <a:lnTo>
                    <a:pt x="177" y="500"/>
                  </a:lnTo>
                  <a:lnTo>
                    <a:pt x="221" y="437"/>
                  </a:lnTo>
                  <a:lnTo>
                    <a:pt x="269" y="377"/>
                  </a:lnTo>
                  <a:lnTo>
                    <a:pt x="322" y="322"/>
                  </a:lnTo>
                  <a:lnTo>
                    <a:pt x="377" y="269"/>
                  </a:lnTo>
                  <a:lnTo>
                    <a:pt x="438" y="220"/>
                  </a:lnTo>
                  <a:lnTo>
                    <a:pt x="500" y="177"/>
                  </a:lnTo>
                  <a:lnTo>
                    <a:pt x="567" y="137"/>
                  </a:lnTo>
                  <a:lnTo>
                    <a:pt x="635" y="102"/>
                  </a:lnTo>
                  <a:lnTo>
                    <a:pt x="707" y="71"/>
                  </a:lnTo>
                  <a:lnTo>
                    <a:pt x="781" y="46"/>
                  </a:lnTo>
                  <a:lnTo>
                    <a:pt x="858" y="26"/>
                  </a:lnTo>
                  <a:lnTo>
                    <a:pt x="936" y="12"/>
                  </a:lnTo>
                  <a:lnTo>
                    <a:pt x="1017" y="3"/>
                  </a:lnTo>
                  <a:lnTo>
                    <a:pt x="10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132962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1586" y="5684790"/>
            <a:ext cx="1013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*Доля расходов на оплату труда вспомогательного и административно-управленческого персонала, утвержденная региональной "Дорожной картой" должна составлять не более 25 % 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08326" y="389511"/>
            <a:ext cx="91753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Оплата  труда в ОБУЗ «ОКПТД»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21079020"/>
              </p:ext>
            </p:extLst>
          </p:nvPr>
        </p:nvGraphicFramePr>
        <p:xfrm>
          <a:off x="1049868" y="1173210"/>
          <a:ext cx="10464798" cy="43548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01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88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660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641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9652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16907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0007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Наименова-ние</a:t>
                      </a:r>
                      <a:r>
                        <a:rPr lang="ru-RU" sz="1800" dirty="0">
                          <a:effectLst/>
                        </a:rPr>
                        <a:t> периода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Фонд оплаты труда всего (тыс. рублей)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том числе, медицинского персонала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Доля расходов на оплату труда, %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Доля расходов на оплату труда вспомогательного и административно-управленческого персонала, утвержденная региональной «Дорожной картой»*, %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00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(тыс. рублей)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медицинского персонала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вспомогательного и административно-управленческого персонала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2020 год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208 693,9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171 179,7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82,0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18,0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25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2021 год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218 662,5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182 614,1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83,5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16,5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25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2022 год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248 993,7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209 912,9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84,3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15,7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" name="Group 519">
            <a:extLst>
              <a:ext uri="{FF2B5EF4-FFF2-40B4-BE49-F238E27FC236}">
                <a16:creationId xmlns="" xmlns:a16="http://schemas.microsoft.com/office/drawing/2014/main" id="{9E8D28ED-05D9-4499-A7FE-91F3FB6FF578}"/>
              </a:ext>
            </a:extLst>
          </p:cNvPr>
          <p:cNvGrpSpPr/>
          <p:nvPr/>
        </p:nvGrpSpPr>
        <p:grpSpPr>
          <a:xfrm>
            <a:off x="3266972" y="465809"/>
            <a:ext cx="309068" cy="309068"/>
            <a:chOff x="4429125" y="2987675"/>
            <a:chExt cx="381001" cy="381001"/>
          </a:xfrm>
          <a:solidFill>
            <a:schemeClr val="accent5">
              <a:lumMod val="75000"/>
            </a:schemeClr>
          </a:solidFill>
        </p:grpSpPr>
        <p:sp>
          <p:nvSpPr>
            <p:cNvPr id="6" name="Freeform 931">
              <a:extLst>
                <a:ext uri="{FF2B5EF4-FFF2-40B4-BE49-F238E27FC236}">
                  <a16:creationId xmlns="" xmlns:a16="http://schemas.microsoft.com/office/drawing/2014/main" id="{6A7DFC48-AB7C-4AB5-9146-8F4B3FAA8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25" y="3071813"/>
              <a:ext cx="276225" cy="84138"/>
            </a:xfrm>
            <a:custGeom>
              <a:avLst/>
              <a:gdLst>
                <a:gd name="T0" fmla="*/ 2434 w 2434"/>
                <a:gd name="T1" fmla="*/ 271 h 746"/>
                <a:gd name="T2" fmla="*/ 2255 w 2434"/>
                <a:gd name="T3" fmla="*/ 259 h 746"/>
                <a:gd name="T4" fmla="*/ 2084 w 2434"/>
                <a:gd name="T5" fmla="*/ 270 h 746"/>
                <a:gd name="T6" fmla="*/ 1920 w 2434"/>
                <a:gd name="T7" fmla="*/ 304 h 746"/>
                <a:gd name="T8" fmla="*/ 1765 w 2434"/>
                <a:gd name="T9" fmla="*/ 357 h 746"/>
                <a:gd name="T10" fmla="*/ 1618 w 2434"/>
                <a:gd name="T11" fmla="*/ 430 h 746"/>
                <a:gd name="T12" fmla="*/ 1484 w 2434"/>
                <a:gd name="T13" fmla="*/ 520 h 746"/>
                <a:gd name="T14" fmla="*/ 1362 w 2434"/>
                <a:gd name="T15" fmla="*/ 625 h 746"/>
                <a:gd name="T16" fmla="*/ 1255 w 2434"/>
                <a:gd name="T17" fmla="*/ 746 h 746"/>
                <a:gd name="T18" fmla="*/ 1240 w 2434"/>
                <a:gd name="T19" fmla="*/ 746 h 746"/>
                <a:gd name="T20" fmla="*/ 1205 w 2434"/>
                <a:gd name="T21" fmla="*/ 745 h 746"/>
                <a:gd name="T22" fmla="*/ 1148 w 2434"/>
                <a:gd name="T23" fmla="*/ 742 h 746"/>
                <a:gd name="T24" fmla="*/ 1077 w 2434"/>
                <a:gd name="T25" fmla="*/ 738 h 746"/>
                <a:gd name="T26" fmla="*/ 992 w 2434"/>
                <a:gd name="T27" fmla="*/ 732 h 746"/>
                <a:gd name="T28" fmla="*/ 896 w 2434"/>
                <a:gd name="T29" fmla="*/ 723 h 746"/>
                <a:gd name="T30" fmla="*/ 792 w 2434"/>
                <a:gd name="T31" fmla="*/ 711 h 746"/>
                <a:gd name="T32" fmla="*/ 685 w 2434"/>
                <a:gd name="T33" fmla="*/ 696 h 746"/>
                <a:gd name="T34" fmla="*/ 576 w 2434"/>
                <a:gd name="T35" fmla="*/ 676 h 746"/>
                <a:gd name="T36" fmla="*/ 468 w 2434"/>
                <a:gd name="T37" fmla="*/ 652 h 746"/>
                <a:gd name="T38" fmla="*/ 364 w 2434"/>
                <a:gd name="T39" fmla="*/ 622 h 746"/>
                <a:gd name="T40" fmla="*/ 267 w 2434"/>
                <a:gd name="T41" fmla="*/ 587 h 746"/>
                <a:gd name="T42" fmla="*/ 181 w 2434"/>
                <a:gd name="T43" fmla="*/ 547 h 746"/>
                <a:gd name="T44" fmla="*/ 108 w 2434"/>
                <a:gd name="T45" fmla="*/ 500 h 746"/>
                <a:gd name="T46" fmla="*/ 50 w 2434"/>
                <a:gd name="T47" fmla="*/ 446 h 746"/>
                <a:gd name="T48" fmla="*/ 11 w 2434"/>
                <a:gd name="T49" fmla="*/ 385 h 746"/>
                <a:gd name="T50" fmla="*/ 0 w 2434"/>
                <a:gd name="T51" fmla="*/ 3 h 746"/>
                <a:gd name="T52" fmla="*/ 83 w 2434"/>
                <a:gd name="T53" fmla="*/ 62 h 746"/>
                <a:gd name="T54" fmla="*/ 190 w 2434"/>
                <a:gd name="T55" fmla="*/ 116 h 746"/>
                <a:gd name="T56" fmla="*/ 320 w 2434"/>
                <a:gd name="T57" fmla="*/ 164 h 746"/>
                <a:gd name="T58" fmla="*/ 470 w 2434"/>
                <a:gd name="T59" fmla="*/ 205 h 746"/>
                <a:gd name="T60" fmla="*/ 637 w 2434"/>
                <a:gd name="T61" fmla="*/ 237 h 746"/>
                <a:gd name="T62" fmla="*/ 818 w 2434"/>
                <a:gd name="T63" fmla="*/ 262 h 746"/>
                <a:gd name="T64" fmla="*/ 1012 w 2434"/>
                <a:gd name="T65" fmla="*/ 277 h 746"/>
                <a:gd name="T66" fmla="*/ 1216 w 2434"/>
                <a:gd name="T67" fmla="*/ 283 h 746"/>
                <a:gd name="T68" fmla="*/ 1422 w 2434"/>
                <a:gd name="T69" fmla="*/ 277 h 746"/>
                <a:gd name="T70" fmla="*/ 1616 w 2434"/>
                <a:gd name="T71" fmla="*/ 262 h 746"/>
                <a:gd name="T72" fmla="*/ 1798 w 2434"/>
                <a:gd name="T73" fmla="*/ 237 h 746"/>
                <a:gd name="T74" fmla="*/ 1966 w 2434"/>
                <a:gd name="T75" fmla="*/ 204 h 746"/>
                <a:gd name="T76" fmla="*/ 2116 w 2434"/>
                <a:gd name="T77" fmla="*/ 163 h 746"/>
                <a:gd name="T78" fmla="*/ 2246 w 2434"/>
                <a:gd name="T79" fmla="*/ 115 h 746"/>
                <a:gd name="T80" fmla="*/ 2352 w 2434"/>
                <a:gd name="T81" fmla="*/ 61 h 746"/>
                <a:gd name="T82" fmla="*/ 2434 w 2434"/>
                <a:gd name="T83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34" h="746">
                  <a:moveTo>
                    <a:pt x="2434" y="0"/>
                  </a:moveTo>
                  <a:lnTo>
                    <a:pt x="2434" y="271"/>
                  </a:lnTo>
                  <a:lnTo>
                    <a:pt x="2345" y="262"/>
                  </a:lnTo>
                  <a:lnTo>
                    <a:pt x="2255" y="259"/>
                  </a:lnTo>
                  <a:lnTo>
                    <a:pt x="2169" y="262"/>
                  </a:lnTo>
                  <a:lnTo>
                    <a:pt x="2084" y="270"/>
                  </a:lnTo>
                  <a:lnTo>
                    <a:pt x="2001" y="284"/>
                  </a:lnTo>
                  <a:lnTo>
                    <a:pt x="1920" y="304"/>
                  </a:lnTo>
                  <a:lnTo>
                    <a:pt x="1840" y="328"/>
                  </a:lnTo>
                  <a:lnTo>
                    <a:pt x="1765" y="357"/>
                  </a:lnTo>
                  <a:lnTo>
                    <a:pt x="1690" y="391"/>
                  </a:lnTo>
                  <a:lnTo>
                    <a:pt x="1618" y="430"/>
                  </a:lnTo>
                  <a:lnTo>
                    <a:pt x="1550" y="473"/>
                  </a:lnTo>
                  <a:lnTo>
                    <a:pt x="1484" y="520"/>
                  </a:lnTo>
                  <a:lnTo>
                    <a:pt x="1422" y="571"/>
                  </a:lnTo>
                  <a:lnTo>
                    <a:pt x="1362" y="625"/>
                  </a:lnTo>
                  <a:lnTo>
                    <a:pt x="1307" y="683"/>
                  </a:lnTo>
                  <a:lnTo>
                    <a:pt x="1255" y="746"/>
                  </a:lnTo>
                  <a:lnTo>
                    <a:pt x="1251" y="746"/>
                  </a:lnTo>
                  <a:lnTo>
                    <a:pt x="1240" y="746"/>
                  </a:lnTo>
                  <a:lnTo>
                    <a:pt x="1225" y="745"/>
                  </a:lnTo>
                  <a:lnTo>
                    <a:pt x="1205" y="745"/>
                  </a:lnTo>
                  <a:lnTo>
                    <a:pt x="1179" y="744"/>
                  </a:lnTo>
                  <a:lnTo>
                    <a:pt x="1148" y="742"/>
                  </a:lnTo>
                  <a:lnTo>
                    <a:pt x="1115" y="740"/>
                  </a:lnTo>
                  <a:lnTo>
                    <a:pt x="1077" y="738"/>
                  </a:lnTo>
                  <a:lnTo>
                    <a:pt x="1036" y="735"/>
                  </a:lnTo>
                  <a:lnTo>
                    <a:pt x="992" y="732"/>
                  </a:lnTo>
                  <a:lnTo>
                    <a:pt x="945" y="728"/>
                  </a:lnTo>
                  <a:lnTo>
                    <a:pt x="896" y="723"/>
                  </a:lnTo>
                  <a:lnTo>
                    <a:pt x="845" y="717"/>
                  </a:lnTo>
                  <a:lnTo>
                    <a:pt x="792" y="711"/>
                  </a:lnTo>
                  <a:lnTo>
                    <a:pt x="739" y="704"/>
                  </a:lnTo>
                  <a:lnTo>
                    <a:pt x="685" y="696"/>
                  </a:lnTo>
                  <a:lnTo>
                    <a:pt x="631" y="686"/>
                  </a:lnTo>
                  <a:lnTo>
                    <a:pt x="576" y="676"/>
                  </a:lnTo>
                  <a:lnTo>
                    <a:pt x="521" y="664"/>
                  </a:lnTo>
                  <a:lnTo>
                    <a:pt x="468" y="652"/>
                  </a:lnTo>
                  <a:lnTo>
                    <a:pt x="416" y="637"/>
                  </a:lnTo>
                  <a:lnTo>
                    <a:pt x="364" y="622"/>
                  </a:lnTo>
                  <a:lnTo>
                    <a:pt x="315" y="606"/>
                  </a:lnTo>
                  <a:lnTo>
                    <a:pt x="267" y="587"/>
                  </a:lnTo>
                  <a:lnTo>
                    <a:pt x="223" y="568"/>
                  </a:lnTo>
                  <a:lnTo>
                    <a:pt x="181" y="547"/>
                  </a:lnTo>
                  <a:lnTo>
                    <a:pt x="142" y="524"/>
                  </a:lnTo>
                  <a:lnTo>
                    <a:pt x="108" y="500"/>
                  </a:lnTo>
                  <a:lnTo>
                    <a:pt x="77" y="474"/>
                  </a:lnTo>
                  <a:lnTo>
                    <a:pt x="50" y="446"/>
                  </a:lnTo>
                  <a:lnTo>
                    <a:pt x="29" y="416"/>
                  </a:lnTo>
                  <a:lnTo>
                    <a:pt x="11" y="385"/>
                  </a:lnTo>
                  <a:lnTo>
                    <a:pt x="0" y="351"/>
                  </a:lnTo>
                  <a:lnTo>
                    <a:pt x="0" y="3"/>
                  </a:lnTo>
                  <a:lnTo>
                    <a:pt x="39" y="33"/>
                  </a:lnTo>
                  <a:lnTo>
                    <a:pt x="83" y="62"/>
                  </a:lnTo>
                  <a:lnTo>
                    <a:pt x="134" y="89"/>
                  </a:lnTo>
                  <a:lnTo>
                    <a:pt x="190" y="116"/>
                  </a:lnTo>
                  <a:lnTo>
                    <a:pt x="253" y="140"/>
                  </a:lnTo>
                  <a:lnTo>
                    <a:pt x="320" y="164"/>
                  </a:lnTo>
                  <a:lnTo>
                    <a:pt x="392" y="185"/>
                  </a:lnTo>
                  <a:lnTo>
                    <a:pt x="470" y="205"/>
                  </a:lnTo>
                  <a:lnTo>
                    <a:pt x="551" y="222"/>
                  </a:lnTo>
                  <a:lnTo>
                    <a:pt x="637" y="237"/>
                  </a:lnTo>
                  <a:lnTo>
                    <a:pt x="726" y="251"/>
                  </a:lnTo>
                  <a:lnTo>
                    <a:pt x="818" y="262"/>
                  </a:lnTo>
                  <a:lnTo>
                    <a:pt x="913" y="271"/>
                  </a:lnTo>
                  <a:lnTo>
                    <a:pt x="1012" y="277"/>
                  </a:lnTo>
                  <a:lnTo>
                    <a:pt x="1113" y="281"/>
                  </a:lnTo>
                  <a:lnTo>
                    <a:pt x="1216" y="283"/>
                  </a:lnTo>
                  <a:lnTo>
                    <a:pt x="1320" y="281"/>
                  </a:lnTo>
                  <a:lnTo>
                    <a:pt x="1422" y="277"/>
                  </a:lnTo>
                  <a:lnTo>
                    <a:pt x="1520" y="271"/>
                  </a:lnTo>
                  <a:lnTo>
                    <a:pt x="1616" y="262"/>
                  </a:lnTo>
                  <a:lnTo>
                    <a:pt x="1709" y="251"/>
                  </a:lnTo>
                  <a:lnTo>
                    <a:pt x="1798" y="237"/>
                  </a:lnTo>
                  <a:lnTo>
                    <a:pt x="1884" y="221"/>
                  </a:lnTo>
                  <a:lnTo>
                    <a:pt x="1966" y="204"/>
                  </a:lnTo>
                  <a:lnTo>
                    <a:pt x="2043" y="184"/>
                  </a:lnTo>
                  <a:lnTo>
                    <a:pt x="2116" y="163"/>
                  </a:lnTo>
                  <a:lnTo>
                    <a:pt x="2183" y="139"/>
                  </a:lnTo>
                  <a:lnTo>
                    <a:pt x="2246" y="115"/>
                  </a:lnTo>
                  <a:lnTo>
                    <a:pt x="2302" y="88"/>
                  </a:lnTo>
                  <a:lnTo>
                    <a:pt x="2352" y="61"/>
                  </a:lnTo>
                  <a:lnTo>
                    <a:pt x="2397" y="31"/>
                  </a:lnTo>
                  <a:lnTo>
                    <a:pt x="24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932">
              <a:extLst>
                <a:ext uri="{FF2B5EF4-FFF2-40B4-BE49-F238E27FC236}">
                  <a16:creationId xmlns="" xmlns:a16="http://schemas.microsoft.com/office/drawing/2014/main" id="{9FEBFA1A-19FC-4EA0-8250-A8E7F2FFD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25" y="3141663"/>
              <a:ext cx="130175" cy="85725"/>
            </a:xfrm>
            <a:custGeom>
              <a:avLst/>
              <a:gdLst>
                <a:gd name="T0" fmla="*/ 1 w 1150"/>
                <a:gd name="T1" fmla="*/ 0 h 744"/>
                <a:gd name="T2" fmla="*/ 37 w 1150"/>
                <a:gd name="T3" fmla="*/ 30 h 744"/>
                <a:gd name="T4" fmla="*/ 80 w 1150"/>
                <a:gd name="T5" fmla="*/ 57 h 744"/>
                <a:gd name="T6" fmla="*/ 128 w 1150"/>
                <a:gd name="T7" fmla="*/ 84 h 744"/>
                <a:gd name="T8" fmla="*/ 181 w 1150"/>
                <a:gd name="T9" fmla="*/ 109 h 744"/>
                <a:gd name="T10" fmla="*/ 240 w 1150"/>
                <a:gd name="T11" fmla="*/ 133 h 744"/>
                <a:gd name="T12" fmla="*/ 303 w 1150"/>
                <a:gd name="T13" fmla="*/ 155 h 744"/>
                <a:gd name="T14" fmla="*/ 372 w 1150"/>
                <a:gd name="T15" fmla="*/ 177 h 744"/>
                <a:gd name="T16" fmla="*/ 444 w 1150"/>
                <a:gd name="T17" fmla="*/ 196 h 744"/>
                <a:gd name="T18" fmla="*/ 521 w 1150"/>
                <a:gd name="T19" fmla="*/ 214 h 744"/>
                <a:gd name="T20" fmla="*/ 602 w 1150"/>
                <a:gd name="T21" fmla="*/ 229 h 744"/>
                <a:gd name="T22" fmla="*/ 686 w 1150"/>
                <a:gd name="T23" fmla="*/ 243 h 744"/>
                <a:gd name="T24" fmla="*/ 773 w 1150"/>
                <a:gd name="T25" fmla="*/ 254 h 744"/>
                <a:gd name="T26" fmla="*/ 864 w 1150"/>
                <a:gd name="T27" fmla="*/ 265 h 744"/>
                <a:gd name="T28" fmla="*/ 957 w 1150"/>
                <a:gd name="T29" fmla="*/ 272 h 744"/>
                <a:gd name="T30" fmla="*/ 1052 w 1150"/>
                <a:gd name="T31" fmla="*/ 277 h 744"/>
                <a:gd name="T32" fmla="*/ 1150 w 1150"/>
                <a:gd name="T33" fmla="*/ 280 h 744"/>
                <a:gd name="T34" fmla="*/ 1113 w 1150"/>
                <a:gd name="T35" fmla="*/ 352 h 744"/>
                <a:gd name="T36" fmla="*/ 1080 w 1150"/>
                <a:gd name="T37" fmla="*/ 426 h 744"/>
                <a:gd name="T38" fmla="*/ 1051 w 1150"/>
                <a:gd name="T39" fmla="*/ 502 h 744"/>
                <a:gd name="T40" fmla="*/ 1028 w 1150"/>
                <a:gd name="T41" fmla="*/ 581 h 744"/>
                <a:gd name="T42" fmla="*/ 1009 w 1150"/>
                <a:gd name="T43" fmla="*/ 661 h 744"/>
                <a:gd name="T44" fmla="*/ 996 w 1150"/>
                <a:gd name="T45" fmla="*/ 744 h 744"/>
                <a:gd name="T46" fmla="*/ 908 w 1150"/>
                <a:gd name="T47" fmla="*/ 737 h 744"/>
                <a:gd name="T48" fmla="*/ 822 w 1150"/>
                <a:gd name="T49" fmla="*/ 728 h 744"/>
                <a:gd name="T50" fmla="*/ 739 w 1150"/>
                <a:gd name="T51" fmla="*/ 717 h 744"/>
                <a:gd name="T52" fmla="*/ 659 w 1150"/>
                <a:gd name="T53" fmla="*/ 703 h 744"/>
                <a:gd name="T54" fmla="*/ 582 w 1150"/>
                <a:gd name="T55" fmla="*/ 688 h 744"/>
                <a:gd name="T56" fmla="*/ 510 w 1150"/>
                <a:gd name="T57" fmla="*/ 672 h 744"/>
                <a:gd name="T58" fmla="*/ 440 w 1150"/>
                <a:gd name="T59" fmla="*/ 652 h 744"/>
                <a:gd name="T60" fmla="*/ 375 w 1150"/>
                <a:gd name="T61" fmla="*/ 632 h 744"/>
                <a:gd name="T62" fmla="*/ 313 w 1150"/>
                <a:gd name="T63" fmla="*/ 609 h 744"/>
                <a:gd name="T64" fmla="*/ 257 w 1150"/>
                <a:gd name="T65" fmla="*/ 586 h 744"/>
                <a:gd name="T66" fmla="*/ 206 w 1150"/>
                <a:gd name="T67" fmla="*/ 561 h 744"/>
                <a:gd name="T68" fmla="*/ 159 w 1150"/>
                <a:gd name="T69" fmla="*/ 535 h 744"/>
                <a:gd name="T70" fmla="*/ 118 w 1150"/>
                <a:gd name="T71" fmla="*/ 507 h 744"/>
                <a:gd name="T72" fmla="*/ 82 w 1150"/>
                <a:gd name="T73" fmla="*/ 478 h 744"/>
                <a:gd name="T74" fmla="*/ 52 w 1150"/>
                <a:gd name="T75" fmla="*/ 449 h 744"/>
                <a:gd name="T76" fmla="*/ 29 w 1150"/>
                <a:gd name="T77" fmla="*/ 418 h 744"/>
                <a:gd name="T78" fmla="*/ 11 w 1150"/>
                <a:gd name="T79" fmla="*/ 386 h 744"/>
                <a:gd name="T80" fmla="*/ 0 w 1150"/>
                <a:gd name="T81" fmla="*/ 354 h 744"/>
                <a:gd name="T82" fmla="*/ 1 w 1150"/>
                <a:gd name="T83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50" h="744">
                  <a:moveTo>
                    <a:pt x="1" y="0"/>
                  </a:moveTo>
                  <a:lnTo>
                    <a:pt x="37" y="30"/>
                  </a:lnTo>
                  <a:lnTo>
                    <a:pt x="80" y="57"/>
                  </a:lnTo>
                  <a:lnTo>
                    <a:pt x="128" y="84"/>
                  </a:lnTo>
                  <a:lnTo>
                    <a:pt x="181" y="109"/>
                  </a:lnTo>
                  <a:lnTo>
                    <a:pt x="240" y="133"/>
                  </a:lnTo>
                  <a:lnTo>
                    <a:pt x="303" y="155"/>
                  </a:lnTo>
                  <a:lnTo>
                    <a:pt x="372" y="177"/>
                  </a:lnTo>
                  <a:lnTo>
                    <a:pt x="444" y="196"/>
                  </a:lnTo>
                  <a:lnTo>
                    <a:pt x="521" y="214"/>
                  </a:lnTo>
                  <a:lnTo>
                    <a:pt x="602" y="229"/>
                  </a:lnTo>
                  <a:lnTo>
                    <a:pt x="686" y="243"/>
                  </a:lnTo>
                  <a:lnTo>
                    <a:pt x="773" y="254"/>
                  </a:lnTo>
                  <a:lnTo>
                    <a:pt x="864" y="265"/>
                  </a:lnTo>
                  <a:lnTo>
                    <a:pt x="957" y="272"/>
                  </a:lnTo>
                  <a:lnTo>
                    <a:pt x="1052" y="277"/>
                  </a:lnTo>
                  <a:lnTo>
                    <a:pt x="1150" y="280"/>
                  </a:lnTo>
                  <a:lnTo>
                    <a:pt x="1113" y="352"/>
                  </a:lnTo>
                  <a:lnTo>
                    <a:pt x="1080" y="426"/>
                  </a:lnTo>
                  <a:lnTo>
                    <a:pt x="1051" y="502"/>
                  </a:lnTo>
                  <a:lnTo>
                    <a:pt x="1028" y="581"/>
                  </a:lnTo>
                  <a:lnTo>
                    <a:pt x="1009" y="661"/>
                  </a:lnTo>
                  <a:lnTo>
                    <a:pt x="996" y="744"/>
                  </a:lnTo>
                  <a:lnTo>
                    <a:pt x="908" y="737"/>
                  </a:lnTo>
                  <a:lnTo>
                    <a:pt x="822" y="728"/>
                  </a:lnTo>
                  <a:lnTo>
                    <a:pt x="739" y="717"/>
                  </a:lnTo>
                  <a:lnTo>
                    <a:pt x="659" y="703"/>
                  </a:lnTo>
                  <a:lnTo>
                    <a:pt x="582" y="688"/>
                  </a:lnTo>
                  <a:lnTo>
                    <a:pt x="510" y="672"/>
                  </a:lnTo>
                  <a:lnTo>
                    <a:pt x="440" y="652"/>
                  </a:lnTo>
                  <a:lnTo>
                    <a:pt x="375" y="632"/>
                  </a:lnTo>
                  <a:lnTo>
                    <a:pt x="313" y="609"/>
                  </a:lnTo>
                  <a:lnTo>
                    <a:pt x="257" y="586"/>
                  </a:lnTo>
                  <a:lnTo>
                    <a:pt x="206" y="561"/>
                  </a:lnTo>
                  <a:lnTo>
                    <a:pt x="159" y="535"/>
                  </a:lnTo>
                  <a:lnTo>
                    <a:pt x="118" y="507"/>
                  </a:lnTo>
                  <a:lnTo>
                    <a:pt x="82" y="478"/>
                  </a:lnTo>
                  <a:lnTo>
                    <a:pt x="52" y="449"/>
                  </a:lnTo>
                  <a:lnTo>
                    <a:pt x="29" y="418"/>
                  </a:lnTo>
                  <a:lnTo>
                    <a:pt x="11" y="386"/>
                  </a:lnTo>
                  <a:lnTo>
                    <a:pt x="0" y="354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33">
              <a:extLst>
                <a:ext uri="{FF2B5EF4-FFF2-40B4-BE49-F238E27FC236}">
                  <a16:creationId xmlns="" xmlns:a16="http://schemas.microsoft.com/office/drawing/2014/main" id="{FBADBAD7-34CD-4920-8599-5B08B3079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25" y="3213100"/>
              <a:ext cx="122238" cy="85725"/>
            </a:xfrm>
            <a:custGeom>
              <a:avLst/>
              <a:gdLst>
                <a:gd name="T0" fmla="*/ 1 w 1080"/>
                <a:gd name="T1" fmla="*/ 0 h 751"/>
                <a:gd name="T2" fmla="*/ 38 w 1080"/>
                <a:gd name="T3" fmla="*/ 29 h 751"/>
                <a:gd name="T4" fmla="*/ 82 w 1080"/>
                <a:gd name="T5" fmla="*/ 58 h 751"/>
                <a:gd name="T6" fmla="*/ 131 w 1080"/>
                <a:gd name="T7" fmla="*/ 86 h 751"/>
                <a:gd name="T8" fmla="*/ 186 w 1080"/>
                <a:gd name="T9" fmla="*/ 111 h 751"/>
                <a:gd name="T10" fmla="*/ 247 w 1080"/>
                <a:gd name="T11" fmla="*/ 136 h 751"/>
                <a:gd name="T12" fmla="*/ 312 w 1080"/>
                <a:gd name="T13" fmla="*/ 158 h 751"/>
                <a:gd name="T14" fmla="*/ 383 w 1080"/>
                <a:gd name="T15" fmla="*/ 180 h 751"/>
                <a:gd name="T16" fmla="*/ 459 w 1080"/>
                <a:gd name="T17" fmla="*/ 199 h 751"/>
                <a:gd name="T18" fmla="*/ 537 w 1080"/>
                <a:gd name="T19" fmla="*/ 216 h 751"/>
                <a:gd name="T20" fmla="*/ 620 w 1080"/>
                <a:gd name="T21" fmla="*/ 233 h 751"/>
                <a:gd name="T22" fmla="*/ 707 w 1080"/>
                <a:gd name="T23" fmla="*/ 246 h 751"/>
                <a:gd name="T24" fmla="*/ 798 w 1080"/>
                <a:gd name="T25" fmla="*/ 258 h 751"/>
                <a:gd name="T26" fmla="*/ 891 w 1080"/>
                <a:gd name="T27" fmla="*/ 268 h 751"/>
                <a:gd name="T28" fmla="*/ 988 w 1080"/>
                <a:gd name="T29" fmla="*/ 275 h 751"/>
                <a:gd name="T30" fmla="*/ 988 w 1080"/>
                <a:gd name="T31" fmla="*/ 276 h 751"/>
                <a:gd name="T32" fmla="*/ 991 w 1080"/>
                <a:gd name="T33" fmla="*/ 359 h 751"/>
                <a:gd name="T34" fmla="*/ 998 w 1080"/>
                <a:gd name="T35" fmla="*/ 441 h 751"/>
                <a:gd name="T36" fmla="*/ 1011 w 1080"/>
                <a:gd name="T37" fmla="*/ 521 h 751"/>
                <a:gd name="T38" fmla="*/ 1030 w 1080"/>
                <a:gd name="T39" fmla="*/ 600 h 751"/>
                <a:gd name="T40" fmla="*/ 1052 w 1080"/>
                <a:gd name="T41" fmla="*/ 677 h 751"/>
                <a:gd name="T42" fmla="*/ 1080 w 1080"/>
                <a:gd name="T43" fmla="*/ 751 h 751"/>
                <a:gd name="T44" fmla="*/ 987 w 1080"/>
                <a:gd name="T45" fmla="*/ 746 h 751"/>
                <a:gd name="T46" fmla="*/ 897 w 1080"/>
                <a:gd name="T47" fmla="*/ 738 h 751"/>
                <a:gd name="T48" fmla="*/ 809 w 1080"/>
                <a:gd name="T49" fmla="*/ 728 h 751"/>
                <a:gd name="T50" fmla="*/ 724 w 1080"/>
                <a:gd name="T51" fmla="*/ 715 h 751"/>
                <a:gd name="T52" fmla="*/ 643 w 1080"/>
                <a:gd name="T53" fmla="*/ 701 h 751"/>
                <a:gd name="T54" fmla="*/ 565 w 1080"/>
                <a:gd name="T55" fmla="*/ 685 h 751"/>
                <a:gd name="T56" fmla="*/ 490 w 1080"/>
                <a:gd name="T57" fmla="*/ 666 h 751"/>
                <a:gd name="T58" fmla="*/ 421 w 1080"/>
                <a:gd name="T59" fmla="*/ 646 h 751"/>
                <a:gd name="T60" fmla="*/ 355 w 1080"/>
                <a:gd name="T61" fmla="*/ 624 h 751"/>
                <a:gd name="T62" fmla="*/ 295 w 1080"/>
                <a:gd name="T63" fmla="*/ 601 h 751"/>
                <a:gd name="T64" fmla="*/ 240 w 1080"/>
                <a:gd name="T65" fmla="*/ 575 h 751"/>
                <a:gd name="T66" fmla="*/ 188 w 1080"/>
                <a:gd name="T67" fmla="*/ 549 h 751"/>
                <a:gd name="T68" fmla="*/ 144 w 1080"/>
                <a:gd name="T69" fmla="*/ 521 h 751"/>
                <a:gd name="T70" fmla="*/ 104 w 1080"/>
                <a:gd name="T71" fmla="*/ 491 h 751"/>
                <a:gd name="T72" fmla="*/ 72 w 1080"/>
                <a:gd name="T73" fmla="*/ 461 h 751"/>
                <a:gd name="T74" fmla="*/ 45 w 1080"/>
                <a:gd name="T75" fmla="*/ 430 h 751"/>
                <a:gd name="T76" fmla="*/ 26 w 1080"/>
                <a:gd name="T77" fmla="*/ 397 h 751"/>
                <a:gd name="T78" fmla="*/ 12 w 1080"/>
                <a:gd name="T79" fmla="*/ 365 h 751"/>
                <a:gd name="T80" fmla="*/ 6 w 1080"/>
                <a:gd name="T81" fmla="*/ 331 h 751"/>
                <a:gd name="T82" fmla="*/ 3 w 1080"/>
                <a:gd name="T83" fmla="*/ 333 h 751"/>
                <a:gd name="T84" fmla="*/ 0 w 1080"/>
                <a:gd name="T85" fmla="*/ 336 h 751"/>
                <a:gd name="T86" fmla="*/ 1 w 1080"/>
                <a:gd name="T87" fmla="*/ 0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80" h="751">
                  <a:moveTo>
                    <a:pt x="1" y="0"/>
                  </a:moveTo>
                  <a:lnTo>
                    <a:pt x="38" y="29"/>
                  </a:lnTo>
                  <a:lnTo>
                    <a:pt x="82" y="58"/>
                  </a:lnTo>
                  <a:lnTo>
                    <a:pt x="131" y="86"/>
                  </a:lnTo>
                  <a:lnTo>
                    <a:pt x="186" y="111"/>
                  </a:lnTo>
                  <a:lnTo>
                    <a:pt x="247" y="136"/>
                  </a:lnTo>
                  <a:lnTo>
                    <a:pt x="312" y="158"/>
                  </a:lnTo>
                  <a:lnTo>
                    <a:pt x="383" y="180"/>
                  </a:lnTo>
                  <a:lnTo>
                    <a:pt x="459" y="199"/>
                  </a:lnTo>
                  <a:lnTo>
                    <a:pt x="537" y="216"/>
                  </a:lnTo>
                  <a:lnTo>
                    <a:pt x="620" y="233"/>
                  </a:lnTo>
                  <a:lnTo>
                    <a:pt x="707" y="246"/>
                  </a:lnTo>
                  <a:lnTo>
                    <a:pt x="798" y="258"/>
                  </a:lnTo>
                  <a:lnTo>
                    <a:pt x="891" y="268"/>
                  </a:lnTo>
                  <a:lnTo>
                    <a:pt x="988" y="275"/>
                  </a:lnTo>
                  <a:lnTo>
                    <a:pt x="988" y="276"/>
                  </a:lnTo>
                  <a:lnTo>
                    <a:pt x="991" y="359"/>
                  </a:lnTo>
                  <a:lnTo>
                    <a:pt x="998" y="441"/>
                  </a:lnTo>
                  <a:lnTo>
                    <a:pt x="1011" y="521"/>
                  </a:lnTo>
                  <a:lnTo>
                    <a:pt x="1030" y="600"/>
                  </a:lnTo>
                  <a:lnTo>
                    <a:pt x="1052" y="677"/>
                  </a:lnTo>
                  <a:lnTo>
                    <a:pt x="1080" y="751"/>
                  </a:lnTo>
                  <a:lnTo>
                    <a:pt x="987" y="746"/>
                  </a:lnTo>
                  <a:lnTo>
                    <a:pt x="897" y="738"/>
                  </a:lnTo>
                  <a:lnTo>
                    <a:pt x="809" y="728"/>
                  </a:lnTo>
                  <a:lnTo>
                    <a:pt x="724" y="715"/>
                  </a:lnTo>
                  <a:lnTo>
                    <a:pt x="643" y="701"/>
                  </a:lnTo>
                  <a:lnTo>
                    <a:pt x="565" y="685"/>
                  </a:lnTo>
                  <a:lnTo>
                    <a:pt x="490" y="666"/>
                  </a:lnTo>
                  <a:lnTo>
                    <a:pt x="421" y="646"/>
                  </a:lnTo>
                  <a:lnTo>
                    <a:pt x="355" y="624"/>
                  </a:lnTo>
                  <a:lnTo>
                    <a:pt x="295" y="601"/>
                  </a:lnTo>
                  <a:lnTo>
                    <a:pt x="240" y="575"/>
                  </a:lnTo>
                  <a:lnTo>
                    <a:pt x="188" y="549"/>
                  </a:lnTo>
                  <a:lnTo>
                    <a:pt x="144" y="521"/>
                  </a:lnTo>
                  <a:lnTo>
                    <a:pt x="104" y="491"/>
                  </a:lnTo>
                  <a:lnTo>
                    <a:pt x="72" y="461"/>
                  </a:lnTo>
                  <a:lnTo>
                    <a:pt x="45" y="430"/>
                  </a:lnTo>
                  <a:lnTo>
                    <a:pt x="26" y="397"/>
                  </a:lnTo>
                  <a:lnTo>
                    <a:pt x="12" y="365"/>
                  </a:lnTo>
                  <a:lnTo>
                    <a:pt x="6" y="331"/>
                  </a:lnTo>
                  <a:lnTo>
                    <a:pt x="3" y="333"/>
                  </a:lnTo>
                  <a:lnTo>
                    <a:pt x="0" y="336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34">
              <a:extLst>
                <a:ext uri="{FF2B5EF4-FFF2-40B4-BE49-F238E27FC236}">
                  <a16:creationId xmlns="" xmlns:a16="http://schemas.microsoft.com/office/drawing/2014/main" id="{B5AC956E-8944-46B4-8A46-BECD9B6AF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25" y="3284538"/>
              <a:ext cx="179388" cy="84138"/>
            </a:xfrm>
            <a:custGeom>
              <a:avLst/>
              <a:gdLst>
                <a:gd name="T0" fmla="*/ 0 w 1586"/>
                <a:gd name="T1" fmla="*/ 0 h 750"/>
                <a:gd name="T2" fmla="*/ 36 w 1586"/>
                <a:gd name="T3" fmla="*/ 30 h 750"/>
                <a:gd name="T4" fmla="*/ 77 w 1586"/>
                <a:gd name="T5" fmla="*/ 59 h 750"/>
                <a:gd name="T6" fmla="*/ 124 w 1586"/>
                <a:gd name="T7" fmla="*/ 86 h 750"/>
                <a:gd name="T8" fmla="*/ 177 w 1586"/>
                <a:gd name="T9" fmla="*/ 113 h 750"/>
                <a:gd name="T10" fmla="*/ 235 w 1586"/>
                <a:gd name="T11" fmla="*/ 137 h 750"/>
                <a:gd name="T12" fmla="*/ 300 w 1586"/>
                <a:gd name="T13" fmla="*/ 161 h 750"/>
                <a:gd name="T14" fmla="*/ 368 w 1586"/>
                <a:gd name="T15" fmla="*/ 182 h 750"/>
                <a:gd name="T16" fmla="*/ 441 w 1586"/>
                <a:gd name="T17" fmla="*/ 203 h 750"/>
                <a:gd name="T18" fmla="*/ 519 w 1586"/>
                <a:gd name="T19" fmla="*/ 220 h 750"/>
                <a:gd name="T20" fmla="*/ 601 w 1586"/>
                <a:gd name="T21" fmla="*/ 237 h 750"/>
                <a:gd name="T22" fmla="*/ 686 w 1586"/>
                <a:gd name="T23" fmla="*/ 252 h 750"/>
                <a:gd name="T24" fmla="*/ 775 w 1586"/>
                <a:gd name="T25" fmla="*/ 264 h 750"/>
                <a:gd name="T26" fmla="*/ 867 w 1586"/>
                <a:gd name="T27" fmla="*/ 273 h 750"/>
                <a:gd name="T28" fmla="*/ 962 w 1586"/>
                <a:gd name="T29" fmla="*/ 282 h 750"/>
                <a:gd name="T30" fmla="*/ 1059 w 1586"/>
                <a:gd name="T31" fmla="*/ 287 h 750"/>
                <a:gd name="T32" fmla="*/ 1159 w 1586"/>
                <a:gd name="T33" fmla="*/ 290 h 750"/>
                <a:gd name="T34" fmla="*/ 1201 w 1586"/>
                <a:gd name="T35" fmla="*/ 356 h 750"/>
                <a:gd name="T36" fmla="*/ 1245 w 1586"/>
                <a:gd name="T37" fmla="*/ 419 h 750"/>
                <a:gd name="T38" fmla="*/ 1294 w 1586"/>
                <a:gd name="T39" fmla="*/ 479 h 750"/>
                <a:gd name="T40" fmla="*/ 1346 w 1586"/>
                <a:gd name="T41" fmla="*/ 536 h 750"/>
                <a:gd name="T42" fmla="*/ 1401 w 1586"/>
                <a:gd name="T43" fmla="*/ 590 h 750"/>
                <a:gd name="T44" fmla="*/ 1460 w 1586"/>
                <a:gd name="T45" fmla="*/ 640 h 750"/>
                <a:gd name="T46" fmla="*/ 1522 w 1586"/>
                <a:gd name="T47" fmla="*/ 687 h 750"/>
                <a:gd name="T48" fmla="*/ 1586 w 1586"/>
                <a:gd name="T49" fmla="*/ 730 h 750"/>
                <a:gd name="T50" fmla="*/ 1498 w 1586"/>
                <a:gd name="T51" fmla="*/ 739 h 750"/>
                <a:gd name="T52" fmla="*/ 1407 w 1586"/>
                <a:gd name="T53" fmla="*/ 745 h 750"/>
                <a:gd name="T54" fmla="*/ 1313 w 1586"/>
                <a:gd name="T55" fmla="*/ 749 h 750"/>
                <a:gd name="T56" fmla="*/ 1218 w 1586"/>
                <a:gd name="T57" fmla="*/ 750 h 750"/>
                <a:gd name="T58" fmla="*/ 1123 w 1586"/>
                <a:gd name="T59" fmla="*/ 749 h 750"/>
                <a:gd name="T60" fmla="*/ 1030 w 1586"/>
                <a:gd name="T61" fmla="*/ 745 h 750"/>
                <a:gd name="T62" fmla="*/ 939 w 1586"/>
                <a:gd name="T63" fmla="*/ 739 h 750"/>
                <a:gd name="T64" fmla="*/ 851 w 1586"/>
                <a:gd name="T65" fmla="*/ 730 h 750"/>
                <a:gd name="T66" fmla="*/ 765 w 1586"/>
                <a:gd name="T67" fmla="*/ 719 h 750"/>
                <a:gd name="T68" fmla="*/ 683 w 1586"/>
                <a:gd name="T69" fmla="*/ 706 h 750"/>
                <a:gd name="T70" fmla="*/ 603 w 1586"/>
                <a:gd name="T71" fmla="*/ 690 h 750"/>
                <a:gd name="T72" fmla="*/ 527 w 1586"/>
                <a:gd name="T73" fmla="*/ 674 h 750"/>
                <a:gd name="T74" fmla="*/ 455 w 1586"/>
                <a:gd name="T75" fmla="*/ 655 h 750"/>
                <a:gd name="T76" fmla="*/ 389 w 1586"/>
                <a:gd name="T77" fmla="*/ 634 h 750"/>
                <a:gd name="T78" fmla="*/ 325 w 1586"/>
                <a:gd name="T79" fmla="*/ 612 h 750"/>
                <a:gd name="T80" fmla="*/ 267 w 1586"/>
                <a:gd name="T81" fmla="*/ 588 h 750"/>
                <a:gd name="T82" fmla="*/ 214 w 1586"/>
                <a:gd name="T83" fmla="*/ 563 h 750"/>
                <a:gd name="T84" fmla="*/ 166 w 1586"/>
                <a:gd name="T85" fmla="*/ 536 h 750"/>
                <a:gd name="T86" fmla="*/ 124 w 1586"/>
                <a:gd name="T87" fmla="*/ 507 h 750"/>
                <a:gd name="T88" fmla="*/ 87 w 1586"/>
                <a:gd name="T89" fmla="*/ 479 h 750"/>
                <a:gd name="T90" fmla="*/ 56 w 1586"/>
                <a:gd name="T91" fmla="*/ 448 h 750"/>
                <a:gd name="T92" fmla="*/ 32 w 1586"/>
                <a:gd name="T93" fmla="*/ 416 h 750"/>
                <a:gd name="T94" fmla="*/ 14 w 1586"/>
                <a:gd name="T95" fmla="*/ 385 h 750"/>
                <a:gd name="T96" fmla="*/ 3 w 1586"/>
                <a:gd name="T97" fmla="*/ 351 h 750"/>
                <a:gd name="T98" fmla="*/ 0 w 1586"/>
                <a:gd name="T99" fmla="*/ 317 h 750"/>
                <a:gd name="T100" fmla="*/ 0 w 1586"/>
                <a:gd name="T101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86" h="750">
                  <a:moveTo>
                    <a:pt x="0" y="0"/>
                  </a:moveTo>
                  <a:lnTo>
                    <a:pt x="36" y="30"/>
                  </a:lnTo>
                  <a:lnTo>
                    <a:pt x="77" y="59"/>
                  </a:lnTo>
                  <a:lnTo>
                    <a:pt x="124" y="86"/>
                  </a:lnTo>
                  <a:lnTo>
                    <a:pt x="177" y="113"/>
                  </a:lnTo>
                  <a:lnTo>
                    <a:pt x="235" y="137"/>
                  </a:lnTo>
                  <a:lnTo>
                    <a:pt x="300" y="161"/>
                  </a:lnTo>
                  <a:lnTo>
                    <a:pt x="368" y="182"/>
                  </a:lnTo>
                  <a:lnTo>
                    <a:pt x="441" y="203"/>
                  </a:lnTo>
                  <a:lnTo>
                    <a:pt x="519" y="220"/>
                  </a:lnTo>
                  <a:lnTo>
                    <a:pt x="601" y="237"/>
                  </a:lnTo>
                  <a:lnTo>
                    <a:pt x="686" y="252"/>
                  </a:lnTo>
                  <a:lnTo>
                    <a:pt x="775" y="264"/>
                  </a:lnTo>
                  <a:lnTo>
                    <a:pt x="867" y="273"/>
                  </a:lnTo>
                  <a:lnTo>
                    <a:pt x="962" y="282"/>
                  </a:lnTo>
                  <a:lnTo>
                    <a:pt x="1059" y="287"/>
                  </a:lnTo>
                  <a:lnTo>
                    <a:pt x="1159" y="290"/>
                  </a:lnTo>
                  <a:lnTo>
                    <a:pt x="1201" y="356"/>
                  </a:lnTo>
                  <a:lnTo>
                    <a:pt x="1245" y="419"/>
                  </a:lnTo>
                  <a:lnTo>
                    <a:pt x="1294" y="479"/>
                  </a:lnTo>
                  <a:lnTo>
                    <a:pt x="1346" y="536"/>
                  </a:lnTo>
                  <a:lnTo>
                    <a:pt x="1401" y="590"/>
                  </a:lnTo>
                  <a:lnTo>
                    <a:pt x="1460" y="640"/>
                  </a:lnTo>
                  <a:lnTo>
                    <a:pt x="1522" y="687"/>
                  </a:lnTo>
                  <a:lnTo>
                    <a:pt x="1586" y="730"/>
                  </a:lnTo>
                  <a:lnTo>
                    <a:pt x="1498" y="739"/>
                  </a:lnTo>
                  <a:lnTo>
                    <a:pt x="1407" y="745"/>
                  </a:lnTo>
                  <a:lnTo>
                    <a:pt x="1313" y="749"/>
                  </a:lnTo>
                  <a:lnTo>
                    <a:pt x="1218" y="750"/>
                  </a:lnTo>
                  <a:lnTo>
                    <a:pt x="1123" y="749"/>
                  </a:lnTo>
                  <a:lnTo>
                    <a:pt x="1030" y="745"/>
                  </a:lnTo>
                  <a:lnTo>
                    <a:pt x="939" y="739"/>
                  </a:lnTo>
                  <a:lnTo>
                    <a:pt x="851" y="730"/>
                  </a:lnTo>
                  <a:lnTo>
                    <a:pt x="765" y="719"/>
                  </a:lnTo>
                  <a:lnTo>
                    <a:pt x="683" y="706"/>
                  </a:lnTo>
                  <a:lnTo>
                    <a:pt x="603" y="690"/>
                  </a:lnTo>
                  <a:lnTo>
                    <a:pt x="527" y="674"/>
                  </a:lnTo>
                  <a:lnTo>
                    <a:pt x="455" y="655"/>
                  </a:lnTo>
                  <a:lnTo>
                    <a:pt x="389" y="634"/>
                  </a:lnTo>
                  <a:lnTo>
                    <a:pt x="325" y="612"/>
                  </a:lnTo>
                  <a:lnTo>
                    <a:pt x="267" y="588"/>
                  </a:lnTo>
                  <a:lnTo>
                    <a:pt x="214" y="563"/>
                  </a:lnTo>
                  <a:lnTo>
                    <a:pt x="166" y="536"/>
                  </a:lnTo>
                  <a:lnTo>
                    <a:pt x="124" y="507"/>
                  </a:lnTo>
                  <a:lnTo>
                    <a:pt x="87" y="479"/>
                  </a:lnTo>
                  <a:lnTo>
                    <a:pt x="56" y="448"/>
                  </a:lnTo>
                  <a:lnTo>
                    <a:pt x="32" y="416"/>
                  </a:lnTo>
                  <a:lnTo>
                    <a:pt x="14" y="385"/>
                  </a:lnTo>
                  <a:lnTo>
                    <a:pt x="3" y="351"/>
                  </a:lnTo>
                  <a:lnTo>
                    <a:pt x="0" y="3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35">
              <a:extLst>
                <a:ext uri="{FF2B5EF4-FFF2-40B4-BE49-F238E27FC236}">
                  <a16:creationId xmlns="" xmlns:a16="http://schemas.microsoft.com/office/drawing/2014/main" id="{21071A80-7841-4790-A1CA-AD4C2E12A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25" y="2987675"/>
              <a:ext cx="276225" cy="98425"/>
            </a:xfrm>
            <a:custGeom>
              <a:avLst/>
              <a:gdLst>
                <a:gd name="T0" fmla="*/ 1315 w 2440"/>
                <a:gd name="T1" fmla="*/ 1 h 864"/>
                <a:gd name="T2" fmla="*/ 1499 w 2440"/>
                <a:gd name="T3" fmla="*/ 11 h 864"/>
                <a:gd name="T4" fmla="*/ 1673 w 2440"/>
                <a:gd name="T5" fmla="*/ 31 h 864"/>
                <a:gd name="T6" fmla="*/ 1836 w 2440"/>
                <a:gd name="T7" fmla="*/ 58 h 864"/>
                <a:gd name="T8" fmla="*/ 1982 w 2440"/>
                <a:gd name="T9" fmla="*/ 94 h 864"/>
                <a:gd name="T10" fmla="*/ 2113 w 2440"/>
                <a:gd name="T11" fmla="*/ 138 h 864"/>
                <a:gd name="T12" fmla="*/ 2225 w 2440"/>
                <a:gd name="T13" fmla="*/ 187 h 864"/>
                <a:gd name="T14" fmla="*/ 2316 w 2440"/>
                <a:gd name="T15" fmla="*/ 241 h 864"/>
                <a:gd name="T16" fmla="*/ 2384 w 2440"/>
                <a:gd name="T17" fmla="*/ 302 h 864"/>
                <a:gd name="T18" fmla="*/ 2426 w 2440"/>
                <a:gd name="T19" fmla="*/ 365 h 864"/>
                <a:gd name="T20" fmla="*/ 2440 w 2440"/>
                <a:gd name="T21" fmla="*/ 431 h 864"/>
                <a:gd name="T22" fmla="*/ 2426 w 2440"/>
                <a:gd name="T23" fmla="*/ 499 h 864"/>
                <a:gd name="T24" fmla="*/ 2384 w 2440"/>
                <a:gd name="T25" fmla="*/ 562 h 864"/>
                <a:gd name="T26" fmla="*/ 2316 w 2440"/>
                <a:gd name="T27" fmla="*/ 622 h 864"/>
                <a:gd name="T28" fmla="*/ 2225 w 2440"/>
                <a:gd name="T29" fmla="*/ 677 h 864"/>
                <a:gd name="T30" fmla="*/ 2113 w 2440"/>
                <a:gd name="T31" fmla="*/ 726 h 864"/>
                <a:gd name="T32" fmla="*/ 1982 w 2440"/>
                <a:gd name="T33" fmla="*/ 769 h 864"/>
                <a:gd name="T34" fmla="*/ 1836 w 2440"/>
                <a:gd name="T35" fmla="*/ 805 h 864"/>
                <a:gd name="T36" fmla="*/ 1673 w 2440"/>
                <a:gd name="T37" fmla="*/ 833 h 864"/>
                <a:gd name="T38" fmla="*/ 1499 w 2440"/>
                <a:gd name="T39" fmla="*/ 853 h 864"/>
                <a:gd name="T40" fmla="*/ 1315 w 2440"/>
                <a:gd name="T41" fmla="*/ 862 h 864"/>
                <a:gd name="T42" fmla="*/ 1125 w 2440"/>
                <a:gd name="T43" fmla="*/ 862 h 864"/>
                <a:gd name="T44" fmla="*/ 941 w 2440"/>
                <a:gd name="T45" fmla="*/ 853 h 864"/>
                <a:gd name="T46" fmla="*/ 767 w 2440"/>
                <a:gd name="T47" fmla="*/ 833 h 864"/>
                <a:gd name="T48" fmla="*/ 605 w 2440"/>
                <a:gd name="T49" fmla="*/ 805 h 864"/>
                <a:gd name="T50" fmla="*/ 457 w 2440"/>
                <a:gd name="T51" fmla="*/ 769 h 864"/>
                <a:gd name="T52" fmla="*/ 326 w 2440"/>
                <a:gd name="T53" fmla="*/ 726 h 864"/>
                <a:gd name="T54" fmla="*/ 215 w 2440"/>
                <a:gd name="T55" fmla="*/ 677 h 864"/>
                <a:gd name="T56" fmla="*/ 125 w 2440"/>
                <a:gd name="T57" fmla="*/ 622 h 864"/>
                <a:gd name="T58" fmla="*/ 57 w 2440"/>
                <a:gd name="T59" fmla="*/ 562 h 864"/>
                <a:gd name="T60" fmla="*/ 15 w 2440"/>
                <a:gd name="T61" fmla="*/ 499 h 864"/>
                <a:gd name="T62" fmla="*/ 0 w 2440"/>
                <a:gd name="T63" fmla="*/ 431 h 864"/>
                <a:gd name="T64" fmla="*/ 15 w 2440"/>
                <a:gd name="T65" fmla="*/ 365 h 864"/>
                <a:gd name="T66" fmla="*/ 57 w 2440"/>
                <a:gd name="T67" fmla="*/ 302 h 864"/>
                <a:gd name="T68" fmla="*/ 125 w 2440"/>
                <a:gd name="T69" fmla="*/ 241 h 864"/>
                <a:gd name="T70" fmla="*/ 215 w 2440"/>
                <a:gd name="T71" fmla="*/ 187 h 864"/>
                <a:gd name="T72" fmla="*/ 326 w 2440"/>
                <a:gd name="T73" fmla="*/ 138 h 864"/>
                <a:gd name="T74" fmla="*/ 457 w 2440"/>
                <a:gd name="T75" fmla="*/ 94 h 864"/>
                <a:gd name="T76" fmla="*/ 605 w 2440"/>
                <a:gd name="T77" fmla="*/ 58 h 864"/>
                <a:gd name="T78" fmla="*/ 767 w 2440"/>
                <a:gd name="T79" fmla="*/ 31 h 864"/>
                <a:gd name="T80" fmla="*/ 941 w 2440"/>
                <a:gd name="T81" fmla="*/ 11 h 864"/>
                <a:gd name="T82" fmla="*/ 1125 w 2440"/>
                <a:gd name="T83" fmla="*/ 1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40" h="864">
                  <a:moveTo>
                    <a:pt x="1220" y="0"/>
                  </a:moveTo>
                  <a:lnTo>
                    <a:pt x="1315" y="1"/>
                  </a:lnTo>
                  <a:lnTo>
                    <a:pt x="1408" y="5"/>
                  </a:lnTo>
                  <a:lnTo>
                    <a:pt x="1499" y="11"/>
                  </a:lnTo>
                  <a:lnTo>
                    <a:pt x="1588" y="19"/>
                  </a:lnTo>
                  <a:lnTo>
                    <a:pt x="1673" y="31"/>
                  </a:lnTo>
                  <a:lnTo>
                    <a:pt x="1756" y="44"/>
                  </a:lnTo>
                  <a:lnTo>
                    <a:pt x="1836" y="58"/>
                  </a:lnTo>
                  <a:lnTo>
                    <a:pt x="1911" y="76"/>
                  </a:lnTo>
                  <a:lnTo>
                    <a:pt x="1982" y="94"/>
                  </a:lnTo>
                  <a:lnTo>
                    <a:pt x="2050" y="116"/>
                  </a:lnTo>
                  <a:lnTo>
                    <a:pt x="2113" y="138"/>
                  </a:lnTo>
                  <a:lnTo>
                    <a:pt x="2172" y="162"/>
                  </a:lnTo>
                  <a:lnTo>
                    <a:pt x="2225" y="187"/>
                  </a:lnTo>
                  <a:lnTo>
                    <a:pt x="2273" y="214"/>
                  </a:lnTo>
                  <a:lnTo>
                    <a:pt x="2316" y="241"/>
                  </a:lnTo>
                  <a:lnTo>
                    <a:pt x="2353" y="271"/>
                  </a:lnTo>
                  <a:lnTo>
                    <a:pt x="2384" y="302"/>
                  </a:lnTo>
                  <a:lnTo>
                    <a:pt x="2407" y="332"/>
                  </a:lnTo>
                  <a:lnTo>
                    <a:pt x="2426" y="365"/>
                  </a:lnTo>
                  <a:lnTo>
                    <a:pt x="2436" y="398"/>
                  </a:lnTo>
                  <a:lnTo>
                    <a:pt x="2440" y="431"/>
                  </a:lnTo>
                  <a:lnTo>
                    <a:pt x="2436" y="465"/>
                  </a:lnTo>
                  <a:lnTo>
                    <a:pt x="2426" y="499"/>
                  </a:lnTo>
                  <a:lnTo>
                    <a:pt x="2407" y="531"/>
                  </a:lnTo>
                  <a:lnTo>
                    <a:pt x="2384" y="562"/>
                  </a:lnTo>
                  <a:lnTo>
                    <a:pt x="2353" y="592"/>
                  </a:lnTo>
                  <a:lnTo>
                    <a:pt x="2316" y="622"/>
                  </a:lnTo>
                  <a:lnTo>
                    <a:pt x="2273" y="649"/>
                  </a:lnTo>
                  <a:lnTo>
                    <a:pt x="2225" y="677"/>
                  </a:lnTo>
                  <a:lnTo>
                    <a:pt x="2172" y="701"/>
                  </a:lnTo>
                  <a:lnTo>
                    <a:pt x="2113" y="726"/>
                  </a:lnTo>
                  <a:lnTo>
                    <a:pt x="2050" y="748"/>
                  </a:lnTo>
                  <a:lnTo>
                    <a:pt x="1982" y="769"/>
                  </a:lnTo>
                  <a:lnTo>
                    <a:pt x="1911" y="787"/>
                  </a:lnTo>
                  <a:lnTo>
                    <a:pt x="1836" y="805"/>
                  </a:lnTo>
                  <a:lnTo>
                    <a:pt x="1756" y="820"/>
                  </a:lnTo>
                  <a:lnTo>
                    <a:pt x="1673" y="833"/>
                  </a:lnTo>
                  <a:lnTo>
                    <a:pt x="1588" y="844"/>
                  </a:lnTo>
                  <a:lnTo>
                    <a:pt x="1499" y="853"/>
                  </a:lnTo>
                  <a:lnTo>
                    <a:pt x="1408" y="859"/>
                  </a:lnTo>
                  <a:lnTo>
                    <a:pt x="1315" y="862"/>
                  </a:lnTo>
                  <a:lnTo>
                    <a:pt x="1220" y="864"/>
                  </a:lnTo>
                  <a:lnTo>
                    <a:pt x="1125" y="862"/>
                  </a:lnTo>
                  <a:lnTo>
                    <a:pt x="1032" y="859"/>
                  </a:lnTo>
                  <a:lnTo>
                    <a:pt x="941" y="853"/>
                  </a:lnTo>
                  <a:lnTo>
                    <a:pt x="851" y="844"/>
                  </a:lnTo>
                  <a:lnTo>
                    <a:pt x="767" y="833"/>
                  </a:lnTo>
                  <a:lnTo>
                    <a:pt x="684" y="820"/>
                  </a:lnTo>
                  <a:lnTo>
                    <a:pt x="605" y="805"/>
                  </a:lnTo>
                  <a:lnTo>
                    <a:pt x="529" y="787"/>
                  </a:lnTo>
                  <a:lnTo>
                    <a:pt x="457" y="769"/>
                  </a:lnTo>
                  <a:lnTo>
                    <a:pt x="390" y="748"/>
                  </a:lnTo>
                  <a:lnTo>
                    <a:pt x="326" y="726"/>
                  </a:lnTo>
                  <a:lnTo>
                    <a:pt x="268" y="701"/>
                  </a:lnTo>
                  <a:lnTo>
                    <a:pt x="215" y="677"/>
                  </a:lnTo>
                  <a:lnTo>
                    <a:pt x="167" y="649"/>
                  </a:lnTo>
                  <a:lnTo>
                    <a:pt x="125" y="622"/>
                  </a:lnTo>
                  <a:lnTo>
                    <a:pt x="88" y="592"/>
                  </a:lnTo>
                  <a:lnTo>
                    <a:pt x="57" y="562"/>
                  </a:lnTo>
                  <a:lnTo>
                    <a:pt x="33" y="531"/>
                  </a:lnTo>
                  <a:lnTo>
                    <a:pt x="15" y="499"/>
                  </a:lnTo>
                  <a:lnTo>
                    <a:pt x="4" y="465"/>
                  </a:lnTo>
                  <a:lnTo>
                    <a:pt x="0" y="431"/>
                  </a:lnTo>
                  <a:lnTo>
                    <a:pt x="4" y="398"/>
                  </a:lnTo>
                  <a:lnTo>
                    <a:pt x="15" y="365"/>
                  </a:lnTo>
                  <a:lnTo>
                    <a:pt x="33" y="332"/>
                  </a:lnTo>
                  <a:lnTo>
                    <a:pt x="57" y="302"/>
                  </a:lnTo>
                  <a:lnTo>
                    <a:pt x="88" y="271"/>
                  </a:lnTo>
                  <a:lnTo>
                    <a:pt x="125" y="241"/>
                  </a:lnTo>
                  <a:lnTo>
                    <a:pt x="167" y="214"/>
                  </a:lnTo>
                  <a:lnTo>
                    <a:pt x="215" y="187"/>
                  </a:lnTo>
                  <a:lnTo>
                    <a:pt x="268" y="162"/>
                  </a:lnTo>
                  <a:lnTo>
                    <a:pt x="326" y="138"/>
                  </a:lnTo>
                  <a:lnTo>
                    <a:pt x="390" y="116"/>
                  </a:lnTo>
                  <a:lnTo>
                    <a:pt x="457" y="94"/>
                  </a:lnTo>
                  <a:lnTo>
                    <a:pt x="529" y="76"/>
                  </a:lnTo>
                  <a:lnTo>
                    <a:pt x="605" y="58"/>
                  </a:lnTo>
                  <a:lnTo>
                    <a:pt x="684" y="44"/>
                  </a:lnTo>
                  <a:lnTo>
                    <a:pt x="767" y="31"/>
                  </a:lnTo>
                  <a:lnTo>
                    <a:pt x="851" y="19"/>
                  </a:lnTo>
                  <a:lnTo>
                    <a:pt x="941" y="11"/>
                  </a:lnTo>
                  <a:lnTo>
                    <a:pt x="1032" y="5"/>
                  </a:lnTo>
                  <a:lnTo>
                    <a:pt x="1125" y="1"/>
                  </a:lnTo>
                  <a:lnTo>
                    <a:pt x="12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36">
              <a:extLst>
                <a:ext uri="{FF2B5EF4-FFF2-40B4-BE49-F238E27FC236}">
                  <a16:creationId xmlns="" xmlns:a16="http://schemas.microsoft.com/office/drawing/2014/main" id="{A4809A2D-B38F-4AB6-B311-41EBC19395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60888" y="3121025"/>
              <a:ext cx="249238" cy="247650"/>
            </a:xfrm>
            <a:custGeom>
              <a:avLst/>
              <a:gdLst>
                <a:gd name="T0" fmla="*/ 1036 w 2198"/>
                <a:gd name="T1" fmla="*/ 364 h 2196"/>
                <a:gd name="T2" fmla="*/ 998 w 2198"/>
                <a:gd name="T3" fmla="*/ 442 h 2196"/>
                <a:gd name="T4" fmla="*/ 881 w 2198"/>
                <a:gd name="T5" fmla="*/ 573 h 2196"/>
                <a:gd name="T6" fmla="*/ 775 w 2198"/>
                <a:gd name="T7" fmla="*/ 713 h 2196"/>
                <a:gd name="T8" fmla="*/ 752 w 2198"/>
                <a:gd name="T9" fmla="*/ 894 h 2196"/>
                <a:gd name="T10" fmla="*/ 821 w 2198"/>
                <a:gd name="T11" fmla="*/ 1061 h 2196"/>
                <a:gd name="T12" fmla="*/ 963 w 2198"/>
                <a:gd name="T13" fmla="*/ 1170 h 2196"/>
                <a:gd name="T14" fmla="*/ 1129 w 2198"/>
                <a:gd name="T15" fmla="*/ 1201 h 2196"/>
                <a:gd name="T16" fmla="*/ 1223 w 2198"/>
                <a:gd name="T17" fmla="*/ 1264 h 2196"/>
                <a:gd name="T18" fmla="*/ 1246 w 2198"/>
                <a:gd name="T19" fmla="*/ 1377 h 2196"/>
                <a:gd name="T20" fmla="*/ 1188 w 2198"/>
                <a:gd name="T21" fmla="*/ 1469 h 2196"/>
                <a:gd name="T22" fmla="*/ 1105 w 2198"/>
                <a:gd name="T23" fmla="*/ 1498 h 2196"/>
                <a:gd name="T24" fmla="*/ 1046 w 2198"/>
                <a:gd name="T25" fmla="*/ 1484 h 2196"/>
                <a:gd name="T26" fmla="*/ 971 w 2198"/>
                <a:gd name="T27" fmla="*/ 1437 h 2196"/>
                <a:gd name="T28" fmla="*/ 886 w 2198"/>
                <a:gd name="T29" fmla="*/ 1425 h 2196"/>
                <a:gd name="T30" fmla="*/ 822 w 2198"/>
                <a:gd name="T31" fmla="*/ 1484 h 2196"/>
                <a:gd name="T32" fmla="*/ 830 w 2198"/>
                <a:gd name="T33" fmla="*/ 1570 h 2196"/>
                <a:gd name="T34" fmla="*/ 931 w 2198"/>
                <a:gd name="T35" fmla="*/ 1655 h 2196"/>
                <a:gd name="T36" fmla="*/ 1002 w 2198"/>
                <a:gd name="T37" fmla="*/ 1777 h 2196"/>
                <a:gd name="T38" fmla="*/ 1055 w 2198"/>
                <a:gd name="T39" fmla="*/ 1843 h 2196"/>
                <a:gd name="T40" fmla="*/ 1143 w 2198"/>
                <a:gd name="T41" fmla="*/ 1843 h 2196"/>
                <a:gd name="T42" fmla="*/ 1197 w 2198"/>
                <a:gd name="T43" fmla="*/ 1777 h 2196"/>
                <a:gd name="T44" fmla="*/ 1281 w 2198"/>
                <a:gd name="T45" fmla="*/ 1648 h 2196"/>
                <a:gd name="T46" fmla="*/ 1403 w 2198"/>
                <a:gd name="T47" fmla="*/ 1522 h 2196"/>
                <a:gd name="T48" fmla="*/ 1450 w 2198"/>
                <a:gd name="T49" fmla="*/ 1348 h 2196"/>
                <a:gd name="T50" fmla="*/ 1402 w 2198"/>
                <a:gd name="T51" fmla="*/ 1171 h 2196"/>
                <a:gd name="T52" fmla="*/ 1276 w 2198"/>
                <a:gd name="T53" fmla="*/ 1046 h 2196"/>
                <a:gd name="T54" fmla="*/ 1099 w 2198"/>
                <a:gd name="T55" fmla="*/ 998 h 2196"/>
                <a:gd name="T56" fmla="*/ 993 w 2198"/>
                <a:gd name="T57" fmla="*/ 954 h 2196"/>
                <a:gd name="T58" fmla="*/ 949 w 2198"/>
                <a:gd name="T59" fmla="*/ 847 h 2196"/>
                <a:gd name="T60" fmla="*/ 989 w 2198"/>
                <a:gd name="T61" fmla="*/ 745 h 2196"/>
                <a:gd name="T62" fmla="*/ 1089 w 2198"/>
                <a:gd name="T63" fmla="*/ 698 h 2196"/>
                <a:gd name="T64" fmla="*/ 1128 w 2198"/>
                <a:gd name="T65" fmla="*/ 702 h 2196"/>
                <a:gd name="T66" fmla="*/ 1195 w 2198"/>
                <a:gd name="T67" fmla="*/ 731 h 2196"/>
                <a:gd name="T68" fmla="*/ 1258 w 2198"/>
                <a:gd name="T69" fmla="*/ 775 h 2196"/>
                <a:gd name="T70" fmla="*/ 1334 w 2198"/>
                <a:gd name="T71" fmla="*/ 760 h 2196"/>
                <a:gd name="T72" fmla="*/ 1381 w 2198"/>
                <a:gd name="T73" fmla="*/ 690 h 2196"/>
                <a:gd name="T74" fmla="*/ 1355 w 2198"/>
                <a:gd name="T75" fmla="*/ 607 h 2196"/>
                <a:gd name="T76" fmla="*/ 1234 w 2198"/>
                <a:gd name="T77" fmla="*/ 524 h 2196"/>
                <a:gd name="T78" fmla="*/ 1189 w 2198"/>
                <a:gd name="T79" fmla="*/ 397 h 2196"/>
                <a:gd name="T80" fmla="*/ 1122 w 2198"/>
                <a:gd name="T81" fmla="*/ 344 h 2196"/>
                <a:gd name="T82" fmla="*/ 1261 w 2198"/>
                <a:gd name="T83" fmla="*/ 12 h 2196"/>
                <a:gd name="T84" fmla="*/ 1562 w 2198"/>
                <a:gd name="T85" fmla="*/ 102 h 2196"/>
                <a:gd name="T86" fmla="*/ 1820 w 2198"/>
                <a:gd name="T87" fmla="*/ 269 h 2196"/>
                <a:gd name="T88" fmla="*/ 2021 w 2198"/>
                <a:gd name="T89" fmla="*/ 500 h 2196"/>
                <a:gd name="T90" fmla="*/ 2152 w 2198"/>
                <a:gd name="T91" fmla="*/ 780 h 2196"/>
                <a:gd name="T92" fmla="*/ 2198 w 2198"/>
                <a:gd name="T93" fmla="*/ 1097 h 2196"/>
                <a:gd name="T94" fmla="*/ 2152 w 2198"/>
                <a:gd name="T95" fmla="*/ 1415 h 2196"/>
                <a:gd name="T96" fmla="*/ 2021 w 2198"/>
                <a:gd name="T97" fmla="*/ 1695 h 2196"/>
                <a:gd name="T98" fmla="*/ 1820 w 2198"/>
                <a:gd name="T99" fmla="*/ 1926 h 2196"/>
                <a:gd name="T100" fmla="*/ 1562 w 2198"/>
                <a:gd name="T101" fmla="*/ 2094 h 2196"/>
                <a:gd name="T102" fmla="*/ 1261 w 2198"/>
                <a:gd name="T103" fmla="*/ 2184 h 2196"/>
                <a:gd name="T104" fmla="*/ 936 w 2198"/>
                <a:gd name="T105" fmla="*/ 2184 h 2196"/>
                <a:gd name="T106" fmla="*/ 635 w 2198"/>
                <a:gd name="T107" fmla="*/ 2094 h 2196"/>
                <a:gd name="T108" fmla="*/ 377 w 2198"/>
                <a:gd name="T109" fmla="*/ 1926 h 2196"/>
                <a:gd name="T110" fmla="*/ 177 w 2198"/>
                <a:gd name="T111" fmla="*/ 1696 h 2196"/>
                <a:gd name="T112" fmla="*/ 46 w 2198"/>
                <a:gd name="T113" fmla="*/ 1415 h 2196"/>
                <a:gd name="T114" fmla="*/ 0 w 2198"/>
                <a:gd name="T115" fmla="*/ 1098 h 2196"/>
                <a:gd name="T116" fmla="*/ 46 w 2198"/>
                <a:gd name="T117" fmla="*/ 781 h 2196"/>
                <a:gd name="T118" fmla="*/ 177 w 2198"/>
                <a:gd name="T119" fmla="*/ 500 h 2196"/>
                <a:gd name="T120" fmla="*/ 377 w 2198"/>
                <a:gd name="T121" fmla="*/ 269 h 2196"/>
                <a:gd name="T122" fmla="*/ 635 w 2198"/>
                <a:gd name="T123" fmla="*/ 102 h 2196"/>
                <a:gd name="T124" fmla="*/ 936 w 2198"/>
                <a:gd name="T125" fmla="*/ 12 h 2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98" h="2196">
                  <a:moveTo>
                    <a:pt x="1099" y="342"/>
                  </a:moveTo>
                  <a:lnTo>
                    <a:pt x="1076" y="344"/>
                  </a:lnTo>
                  <a:lnTo>
                    <a:pt x="1055" y="351"/>
                  </a:lnTo>
                  <a:lnTo>
                    <a:pt x="1036" y="364"/>
                  </a:lnTo>
                  <a:lnTo>
                    <a:pt x="1021" y="379"/>
                  </a:lnTo>
                  <a:lnTo>
                    <a:pt x="1009" y="397"/>
                  </a:lnTo>
                  <a:lnTo>
                    <a:pt x="1002" y="419"/>
                  </a:lnTo>
                  <a:lnTo>
                    <a:pt x="998" y="442"/>
                  </a:lnTo>
                  <a:lnTo>
                    <a:pt x="998" y="511"/>
                  </a:lnTo>
                  <a:lnTo>
                    <a:pt x="956" y="527"/>
                  </a:lnTo>
                  <a:lnTo>
                    <a:pt x="917" y="548"/>
                  </a:lnTo>
                  <a:lnTo>
                    <a:pt x="881" y="573"/>
                  </a:lnTo>
                  <a:lnTo>
                    <a:pt x="848" y="603"/>
                  </a:lnTo>
                  <a:lnTo>
                    <a:pt x="819" y="636"/>
                  </a:lnTo>
                  <a:lnTo>
                    <a:pt x="795" y="672"/>
                  </a:lnTo>
                  <a:lnTo>
                    <a:pt x="775" y="713"/>
                  </a:lnTo>
                  <a:lnTo>
                    <a:pt x="760" y="755"/>
                  </a:lnTo>
                  <a:lnTo>
                    <a:pt x="752" y="800"/>
                  </a:lnTo>
                  <a:lnTo>
                    <a:pt x="749" y="847"/>
                  </a:lnTo>
                  <a:lnTo>
                    <a:pt x="752" y="894"/>
                  </a:lnTo>
                  <a:lnTo>
                    <a:pt x="761" y="940"/>
                  </a:lnTo>
                  <a:lnTo>
                    <a:pt x="776" y="983"/>
                  </a:lnTo>
                  <a:lnTo>
                    <a:pt x="796" y="1024"/>
                  </a:lnTo>
                  <a:lnTo>
                    <a:pt x="821" y="1061"/>
                  </a:lnTo>
                  <a:lnTo>
                    <a:pt x="851" y="1095"/>
                  </a:lnTo>
                  <a:lnTo>
                    <a:pt x="885" y="1124"/>
                  </a:lnTo>
                  <a:lnTo>
                    <a:pt x="922" y="1150"/>
                  </a:lnTo>
                  <a:lnTo>
                    <a:pt x="963" y="1170"/>
                  </a:lnTo>
                  <a:lnTo>
                    <a:pt x="1006" y="1185"/>
                  </a:lnTo>
                  <a:lnTo>
                    <a:pt x="1052" y="1194"/>
                  </a:lnTo>
                  <a:lnTo>
                    <a:pt x="1099" y="1198"/>
                  </a:lnTo>
                  <a:lnTo>
                    <a:pt x="1129" y="1201"/>
                  </a:lnTo>
                  <a:lnTo>
                    <a:pt x="1157" y="1209"/>
                  </a:lnTo>
                  <a:lnTo>
                    <a:pt x="1183" y="1223"/>
                  </a:lnTo>
                  <a:lnTo>
                    <a:pt x="1205" y="1242"/>
                  </a:lnTo>
                  <a:lnTo>
                    <a:pt x="1223" y="1264"/>
                  </a:lnTo>
                  <a:lnTo>
                    <a:pt x="1237" y="1290"/>
                  </a:lnTo>
                  <a:lnTo>
                    <a:pt x="1246" y="1318"/>
                  </a:lnTo>
                  <a:lnTo>
                    <a:pt x="1249" y="1348"/>
                  </a:lnTo>
                  <a:lnTo>
                    <a:pt x="1246" y="1377"/>
                  </a:lnTo>
                  <a:lnTo>
                    <a:pt x="1238" y="1403"/>
                  </a:lnTo>
                  <a:lnTo>
                    <a:pt x="1225" y="1429"/>
                  </a:lnTo>
                  <a:lnTo>
                    <a:pt x="1208" y="1450"/>
                  </a:lnTo>
                  <a:lnTo>
                    <a:pt x="1188" y="1469"/>
                  </a:lnTo>
                  <a:lnTo>
                    <a:pt x="1164" y="1483"/>
                  </a:lnTo>
                  <a:lnTo>
                    <a:pt x="1138" y="1492"/>
                  </a:lnTo>
                  <a:lnTo>
                    <a:pt x="1109" y="1498"/>
                  </a:lnTo>
                  <a:lnTo>
                    <a:pt x="1105" y="1498"/>
                  </a:lnTo>
                  <a:lnTo>
                    <a:pt x="1095" y="1496"/>
                  </a:lnTo>
                  <a:lnTo>
                    <a:pt x="1081" y="1493"/>
                  </a:lnTo>
                  <a:lnTo>
                    <a:pt x="1064" y="1490"/>
                  </a:lnTo>
                  <a:lnTo>
                    <a:pt x="1046" y="1484"/>
                  </a:lnTo>
                  <a:lnTo>
                    <a:pt x="1026" y="1476"/>
                  </a:lnTo>
                  <a:lnTo>
                    <a:pt x="1007" y="1465"/>
                  </a:lnTo>
                  <a:lnTo>
                    <a:pt x="989" y="1450"/>
                  </a:lnTo>
                  <a:lnTo>
                    <a:pt x="971" y="1437"/>
                  </a:lnTo>
                  <a:lnTo>
                    <a:pt x="950" y="1427"/>
                  </a:lnTo>
                  <a:lnTo>
                    <a:pt x="929" y="1422"/>
                  </a:lnTo>
                  <a:lnTo>
                    <a:pt x="907" y="1421"/>
                  </a:lnTo>
                  <a:lnTo>
                    <a:pt x="886" y="1425"/>
                  </a:lnTo>
                  <a:lnTo>
                    <a:pt x="865" y="1433"/>
                  </a:lnTo>
                  <a:lnTo>
                    <a:pt x="847" y="1446"/>
                  </a:lnTo>
                  <a:lnTo>
                    <a:pt x="833" y="1465"/>
                  </a:lnTo>
                  <a:lnTo>
                    <a:pt x="822" y="1484"/>
                  </a:lnTo>
                  <a:lnTo>
                    <a:pt x="817" y="1506"/>
                  </a:lnTo>
                  <a:lnTo>
                    <a:pt x="816" y="1527"/>
                  </a:lnTo>
                  <a:lnTo>
                    <a:pt x="820" y="1549"/>
                  </a:lnTo>
                  <a:lnTo>
                    <a:pt x="830" y="1570"/>
                  </a:lnTo>
                  <a:lnTo>
                    <a:pt x="843" y="1589"/>
                  </a:lnTo>
                  <a:lnTo>
                    <a:pt x="871" y="1614"/>
                  </a:lnTo>
                  <a:lnTo>
                    <a:pt x="899" y="1637"/>
                  </a:lnTo>
                  <a:lnTo>
                    <a:pt x="931" y="1655"/>
                  </a:lnTo>
                  <a:lnTo>
                    <a:pt x="964" y="1671"/>
                  </a:lnTo>
                  <a:lnTo>
                    <a:pt x="998" y="1684"/>
                  </a:lnTo>
                  <a:lnTo>
                    <a:pt x="998" y="1753"/>
                  </a:lnTo>
                  <a:lnTo>
                    <a:pt x="1002" y="1777"/>
                  </a:lnTo>
                  <a:lnTo>
                    <a:pt x="1009" y="1797"/>
                  </a:lnTo>
                  <a:lnTo>
                    <a:pt x="1021" y="1815"/>
                  </a:lnTo>
                  <a:lnTo>
                    <a:pt x="1036" y="1832"/>
                  </a:lnTo>
                  <a:lnTo>
                    <a:pt x="1055" y="1843"/>
                  </a:lnTo>
                  <a:lnTo>
                    <a:pt x="1076" y="1850"/>
                  </a:lnTo>
                  <a:lnTo>
                    <a:pt x="1099" y="1853"/>
                  </a:lnTo>
                  <a:lnTo>
                    <a:pt x="1122" y="1850"/>
                  </a:lnTo>
                  <a:lnTo>
                    <a:pt x="1143" y="1843"/>
                  </a:lnTo>
                  <a:lnTo>
                    <a:pt x="1162" y="1832"/>
                  </a:lnTo>
                  <a:lnTo>
                    <a:pt x="1178" y="1815"/>
                  </a:lnTo>
                  <a:lnTo>
                    <a:pt x="1189" y="1797"/>
                  </a:lnTo>
                  <a:lnTo>
                    <a:pt x="1197" y="1777"/>
                  </a:lnTo>
                  <a:lnTo>
                    <a:pt x="1199" y="1753"/>
                  </a:lnTo>
                  <a:lnTo>
                    <a:pt x="1199" y="1684"/>
                  </a:lnTo>
                  <a:lnTo>
                    <a:pt x="1241" y="1668"/>
                  </a:lnTo>
                  <a:lnTo>
                    <a:pt x="1281" y="1648"/>
                  </a:lnTo>
                  <a:lnTo>
                    <a:pt x="1317" y="1622"/>
                  </a:lnTo>
                  <a:lnTo>
                    <a:pt x="1349" y="1593"/>
                  </a:lnTo>
                  <a:lnTo>
                    <a:pt x="1378" y="1559"/>
                  </a:lnTo>
                  <a:lnTo>
                    <a:pt x="1403" y="1522"/>
                  </a:lnTo>
                  <a:lnTo>
                    <a:pt x="1423" y="1482"/>
                  </a:lnTo>
                  <a:lnTo>
                    <a:pt x="1438" y="1439"/>
                  </a:lnTo>
                  <a:lnTo>
                    <a:pt x="1447" y="1394"/>
                  </a:lnTo>
                  <a:lnTo>
                    <a:pt x="1450" y="1348"/>
                  </a:lnTo>
                  <a:lnTo>
                    <a:pt x="1447" y="1300"/>
                  </a:lnTo>
                  <a:lnTo>
                    <a:pt x="1436" y="1255"/>
                  </a:lnTo>
                  <a:lnTo>
                    <a:pt x="1422" y="1211"/>
                  </a:lnTo>
                  <a:lnTo>
                    <a:pt x="1402" y="1171"/>
                  </a:lnTo>
                  <a:lnTo>
                    <a:pt x="1376" y="1134"/>
                  </a:lnTo>
                  <a:lnTo>
                    <a:pt x="1346" y="1101"/>
                  </a:lnTo>
                  <a:lnTo>
                    <a:pt x="1313" y="1071"/>
                  </a:lnTo>
                  <a:lnTo>
                    <a:pt x="1276" y="1046"/>
                  </a:lnTo>
                  <a:lnTo>
                    <a:pt x="1235" y="1025"/>
                  </a:lnTo>
                  <a:lnTo>
                    <a:pt x="1192" y="1010"/>
                  </a:lnTo>
                  <a:lnTo>
                    <a:pt x="1147" y="1001"/>
                  </a:lnTo>
                  <a:lnTo>
                    <a:pt x="1099" y="998"/>
                  </a:lnTo>
                  <a:lnTo>
                    <a:pt x="1069" y="994"/>
                  </a:lnTo>
                  <a:lnTo>
                    <a:pt x="1040" y="985"/>
                  </a:lnTo>
                  <a:lnTo>
                    <a:pt x="1015" y="972"/>
                  </a:lnTo>
                  <a:lnTo>
                    <a:pt x="993" y="954"/>
                  </a:lnTo>
                  <a:lnTo>
                    <a:pt x="975" y="931"/>
                  </a:lnTo>
                  <a:lnTo>
                    <a:pt x="961" y="906"/>
                  </a:lnTo>
                  <a:lnTo>
                    <a:pt x="952" y="877"/>
                  </a:lnTo>
                  <a:lnTo>
                    <a:pt x="949" y="847"/>
                  </a:lnTo>
                  <a:lnTo>
                    <a:pt x="951" y="819"/>
                  </a:lnTo>
                  <a:lnTo>
                    <a:pt x="960" y="791"/>
                  </a:lnTo>
                  <a:lnTo>
                    <a:pt x="973" y="766"/>
                  </a:lnTo>
                  <a:lnTo>
                    <a:pt x="989" y="745"/>
                  </a:lnTo>
                  <a:lnTo>
                    <a:pt x="1011" y="727"/>
                  </a:lnTo>
                  <a:lnTo>
                    <a:pt x="1034" y="712"/>
                  </a:lnTo>
                  <a:lnTo>
                    <a:pt x="1060" y="702"/>
                  </a:lnTo>
                  <a:lnTo>
                    <a:pt x="1089" y="698"/>
                  </a:lnTo>
                  <a:lnTo>
                    <a:pt x="1093" y="698"/>
                  </a:lnTo>
                  <a:lnTo>
                    <a:pt x="1101" y="698"/>
                  </a:lnTo>
                  <a:lnTo>
                    <a:pt x="1113" y="699"/>
                  </a:lnTo>
                  <a:lnTo>
                    <a:pt x="1128" y="702"/>
                  </a:lnTo>
                  <a:lnTo>
                    <a:pt x="1145" y="706"/>
                  </a:lnTo>
                  <a:lnTo>
                    <a:pt x="1162" y="711"/>
                  </a:lnTo>
                  <a:lnTo>
                    <a:pt x="1180" y="719"/>
                  </a:lnTo>
                  <a:lnTo>
                    <a:pt x="1195" y="731"/>
                  </a:lnTo>
                  <a:lnTo>
                    <a:pt x="1209" y="744"/>
                  </a:lnTo>
                  <a:lnTo>
                    <a:pt x="1224" y="758"/>
                  </a:lnTo>
                  <a:lnTo>
                    <a:pt x="1240" y="769"/>
                  </a:lnTo>
                  <a:lnTo>
                    <a:pt x="1258" y="775"/>
                  </a:lnTo>
                  <a:lnTo>
                    <a:pt x="1278" y="777"/>
                  </a:lnTo>
                  <a:lnTo>
                    <a:pt x="1297" y="775"/>
                  </a:lnTo>
                  <a:lnTo>
                    <a:pt x="1316" y="770"/>
                  </a:lnTo>
                  <a:lnTo>
                    <a:pt x="1334" y="760"/>
                  </a:lnTo>
                  <a:lnTo>
                    <a:pt x="1351" y="748"/>
                  </a:lnTo>
                  <a:lnTo>
                    <a:pt x="1365" y="731"/>
                  </a:lnTo>
                  <a:lnTo>
                    <a:pt x="1375" y="711"/>
                  </a:lnTo>
                  <a:lnTo>
                    <a:pt x="1381" y="690"/>
                  </a:lnTo>
                  <a:lnTo>
                    <a:pt x="1381" y="667"/>
                  </a:lnTo>
                  <a:lnTo>
                    <a:pt x="1377" y="646"/>
                  </a:lnTo>
                  <a:lnTo>
                    <a:pt x="1368" y="625"/>
                  </a:lnTo>
                  <a:lnTo>
                    <a:pt x="1355" y="607"/>
                  </a:lnTo>
                  <a:lnTo>
                    <a:pt x="1328" y="581"/>
                  </a:lnTo>
                  <a:lnTo>
                    <a:pt x="1298" y="559"/>
                  </a:lnTo>
                  <a:lnTo>
                    <a:pt x="1267" y="539"/>
                  </a:lnTo>
                  <a:lnTo>
                    <a:pt x="1234" y="524"/>
                  </a:lnTo>
                  <a:lnTo>
                    <a:pt x="1199" y="511"/>
                  </a:lnTo>
                  <a:lnTo>
                    <a:pt x="1199" y="442"/>
                  </a:lnTo>
                  <a:lnTo>
                    <a:pt x="1197" y="419"/>
                  </a:lnTo>
                  <a:lnTo>
                    <a:pt x="1189" y="397"/>
                  </a:lnTo>
                  <a:lnTo>
                    <a:pt x="1178" y="379"/>
                  </a:lnTo>
                  <a:lnTo>
                    <a:pt x="1162" y="364"/>
                  </a:lnTo>
                  <a:lnTo>
                    <a:pt x="1143" y="351"/>
                  </a:lnTo>
                  <a:lnTo>
                    <a:pt x="1122" y="344"/>
                  </a:lnTo>
                  <a:lnTo>
                    <a:pt x="1099" y="342"/>
                  </a:lnTo>
                  <a:close/>
                  <a:moveTo>
                    <a:pt x="1099" y="0"/>
                  </a:moveTo>
                  <a:lnTo>
                    <a:pt x="1181" y="3"/>
                  </a:lnTo>
                  <a:lnTo>
                    <a:pt x="1261" y="12"/>
                  </a:lnTo>
                  <a:lnTo>
                    <a:pt x="1340" y="26"/>
                  </a:lnTo>
                  <a:lnTo>
                    <a:pt x="1416" y="46"/>
                  </a:lnTo>
                  <a:lnTo>
                    <a:pt x="1491" y="71"/>
                  </a:lnTo>
                  <a:lnTo>
                    <a:pt x="1562" y="102"/>
                  </a:lnTo>
                  <a:lnTo>
                    <a:pt x="1631" y="137"/>
                  </a:lnTo>
                  <a:lnTo>
                    <a:pt x="1697" y="177"/>
                  </a:lnTo>
                  <a:lnTo>
                    <a:pt x="1761" y="220"/>
                  </a:lnTo>
                  <a:lnTo>
                    <a:pt x="1820" y="269"/>
                  </a:lnTo>
                  <a:lnTo>
                    <a:pt x="1877" y="321"/>
                  </a:lnTo>
                  <a:lnTo>
                    <a:pt x="1929" y="377"/>
                  </a:lnTo>
                  <a:lnTo>
                    <a:pt x="1977" y="436"/>
                  </a:lnTo>
                  <a:lnTo>
                    <a:pt x="2021" y="500"/>
                  </a:lnTo>
                  <a:lnTo>
                    <a:pt x="2061" y="565"/>
                  </a:lnTo>
                  <a:lnTo>
                    <a:pt x="2096" y="635"/>
                  </a:lnTo>
                  <a:lnTo>
                    <a:pt x="2126" y="706"/>
                  </a:lnTo>
                  <a:lnTo>
                    <a:pt x="2152" y="780"/>
                  </a:lnTo>
                  <a:lnTo>
                    <a:pt x="2171" y="856"/>
                  </a:lnTo>
                  <a:lnTo>
                    <a:pt x="2187" y="935"/>
                  </a:lnTo>
                  <a:lnTo>
                    <a:pt x="2195" y="1015"/>
                  </a:lnTo>
                  <a:lnTo>
                    <a:pt x="2198" y="1097"/>
                  </a:lnTo>
                  <a:lnTo>
                    <a:pt x="2195" y="1180"/>
                  </a:lnTo>
                  <a:lnTo>
                    <a:pt x="2187" y="1259"/>
                  </a:lnTo>
                  <a:lnTo>
                    <a:pt x="2171" y="1338"/>
                  </a:lnTo>
                  <a:lnTo>
                    <a:pt x="2152" y="1415"/>
                  </a:lnTo>
                  <a:lnTo>
                    <a:pt x="2126" y="1488"/>
                  </a:lnTo>
                  <a:lnTo>
                    <a:pt x="2096" y="1560"/>
                  </a:lnTo>
                  <a:lnTo>
                    <a:pt x="2061" y="1629"/>
                  </a:lnTo>
                  <a:lnTo>
                    <a:pt x="2021" y="1695"/>
                  </a:lnTo>
                  <a:lnTo>
                    <a:pt x="1977" y="1758"/>
                  </a:lnTo>
                  <a:lnTo>
                    <a:pt x="1929" y="1818"/>
                  </a:lnTo>
                  <a:lnTo>
                    <a:pt x="1877" y="1874"/>
                  </a:lnTo>
                  <a:lnTo>
                    <a:pt x="1820" y="1926"/>
                  </a:lnTo>
                  <a:lnTo>
                    <a:pt x="1761" y="1974"/>
                  </a:lnTo>
                  <a:lnTo>
                    <a:pt x="1697" y="2019"/>
                  </a:lnTo>
                  <a:lnTo>
                    <a:pt x="1631" y="2058"/>
                  </a:lnTo>
                  <a:lnTo>
                    <a:pt x="1562" y="2094"/>
                  </a:lnTo>
                  <a:lnTo>
                    <a:pt x="1491" y="2123"/>
                  </a:lnTo>
                  <a:lnTo>
                    <a:pt x="1416" y="2149"/>
                  </a:lnTo>
                  <a:lnTo>
                    <a:pt x="1340" y="2169"/>
                  </a:lnTo>
                  <a:lnTo>
                    <a:pt x="1261" y="2184"/>
                  </a:lnTo>
                  <a:lnTo>
                    <a:pt x="1181" y="2193"/>
                  </a:lnTo>
                  <a:lnTo>
                    <a:pt x="1099" y="2196"/>
                  </a:lnTo>
                  <a:lnTo>
                    <a:pt x="1017" y="2193"/>
                  </a:lnTo>
                  <a:lnTo>
                    <a:pt x="936" y="2184"/>
                  </a:lnTo>
                  <a:lnTo>
                    <a:pt x="858" y="2169"/>
                  </a:lnTo>
                  <a:lnTo>
                    <a:pt x="781" y="2149"/>
                  </a:lnTo>
                  <a:lnTo>
                    <a:pt x="707" y="2124"/>
                  </a:lnTo>
                  <a:lnTo>
                    <a:pt x="635" y="2094"/>
                  </a:lnTo>
                  <a:lnTo>
                    <a:pt x="567" y="2059"/>
                  </a:lnTo>
                  <a:lnTo>
                    <a:pt x="500" y="2019"/>
                  </a:lnTo>
                  <a:lnTo>
                    <a:pt x="438" y="1975"/>
                  </a:lnTo>
                  <a:lnTo>
                    <a:pt x="377" y="1926"/>
                  </a:lnTo>
                  <a:lnTo>
                    <a:pt x="322" y="1874"/>
                  </a:lnTo>
                  <a:lnTo>
                    <a:pt x="269" y="1819"/>
                  </a:lnTo>
                  <a:lnTo>
                    <a:pt x="221" y="1758"/>
                  </a:lnTo>
                  <a:lnTo>
                    <a:pt x="177" y="1696"/>
                  </a:lnTo>
                  <a:lnTo>
                    <a:pt x="137" y="1629"/>
                  </a:lnTo>
                  <a:lnTo>
                    <a:pt x="102" y="1561"/>
                  </a:lnTo>
                  <a:lnTo>
                    <a:pt x="71" y="1489"/>
                  </a:lnTo>
                  <a:lnTo>
                    <a:pt x="46" y="1415"/>
                  </a:lnTo>
                  <a:lnTo>
                    <a:pt x="26" y="1339"/>
                  </a:lnTo>
                  <a:lnTo>
                    <a:pt x="12" y="1260"/>
                  </a:lnTo>
                  <a:lnTo>
                    <a:pt x="3" y="1180"/>
                  </a:lnTo>
                  <a:lnTo>
                    <a:pt x="0" y="1098"/>
                  </a:lnTo>
                  <a:lnTo>
                    <a:pt x="3" y="1016"/>
                  </a:lnTo>
                  <a:lnTo>
                    <a:pt x="12" y="935"/>
                  </a:lnTo>
                  <a:lnTo>
                    <a:pt x="26" y="857"/>
                  </a:lnTo>
                  <a:lnTo>
                    <a:pt x="46" y="781"/>
                  </a:lnTo>
                  <a:lnTo>
                    <a:pt x="71" y="706"/>
                  </a:lnTo>
                  <a:lnTo>
                    <a:pt x="102" y="635"/>
                  </a:lnTo>
                  <a:lnTo>
                    <a:pt x="137" y="566"/>
                  </a:lnTo>
                  <a:lnTo>
                    <a:pt x="177" y="500"/>
                  </a:lnTo>
                  <a:lnTo>
                    <a:pt x="221" y="437"/>
                  </a:lnTo>
                  <a:lnTo>
                    <a:pt x="269" y="377"/>
                  </a:lnTo>
                  <a:lnTo>
                    <a:pt x="322" y="322"/>
                  </a:lnTo>
                  <a:lnTo>
                    <a:pt x="377" y="269"/>
                  </a:lnTo>
                  <a:lnTo>
                    <a:pt x="438" y="220"/>
                  </a:lnTo>
                  <a:lnTo>
                    <a:pt x="500" y="177"/>
                  </a:lnTo>
                  <a:lnTo>
                    <a:pt x="567" y="137"/>
                  </a:lnTo>
                  <a:lnTo>
                    <a:pt x="635" y="102"/>
                  </a:lnTo>
                  <a:lnTo>
                    <a:pt x="707" y="71"/>
                  </a:lnTo>
                  <a:lnTo>
                    <a:pt x="781" y="46"/>
                  </a:lnTo>
                  <a:lnTo>
                    <a:pt x="858" y="26"/>
                  </a:lnTo>
                  <a:lnTo>
                    <a:pt x="936" y="12"/>
                  </a:lnTo>
                  <a:lnTo>
                    <a:pt x="1017" y="3"/>
                  </a:lnTo>
                  <a:lnTo>
                    <a:pt x="10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412349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DF11A358-CC81-4FE2-9583-CC673C6BD55D}"/>
              </a:ext>
            </a:extLst>
          </p:cNvPr>
          <p:cNvSpPr/>
          <p:nvPr/>
        </p:nvSpPr>
        <p:spPr>
          <a:xfrm>
            <a:off x="1120588" y="1005106"/>
            <a:ext cx="2545976" cy="8505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Должностной оклад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2BD9E8F7-F1A0-40D6-8492-A612810D0135}"/>
              </a:ext>
            </a:extLst>
          </p:cNvPr>
          <p:cNvSpPr/>
          <p:nvPr/>
        </p:nvSpPr>
        <p:spPr>
          <a:xfrm>
            <a:off x="4500282" y="1005104"/>
            <a:ext cx="2823882" cy="8505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Стимулирующие выплаты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6F377990-B533-442F-AAB6-DDD361601AF3}"/>
              </a:ext>
            </a:extLst>
          </p:cNvPr>
          <p:cNvSpPr/>
          <p:nvPr/>
        </p:nvSpPr>
        <p:spPr>
          <a:xfrm>
            <a:off x="8435789" y="1005104"/>
            <a:ext cx="2823882" cy="85059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Компенсационные выплаты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B60B0899-65E0-403E-AE3C-08305DF42E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947577392"/>
              </p:ext>
            </p:extLst>
          </p:nvPr>
        </p:nvGraphicFramePr>
        <p:xfrm>
          <a:off x="950258" y="2680447"/>
          <a:ext cx="5041153" cy="2893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01D38779-2C6F-4418-9BA3-4309462C40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42861156"/>
              </p:ext>
            </p:extLst>
          </p:nvPr>
        </p:nvGraphicFramePr>
        <p:xfrm>
          <a:off x="6302188" y="2680447"/>
          <a:ext cx="5041153" cy="2893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Стрелка: вниз 6">
            <a:extLst>
              <a:ext uri="{FF2B5EF4-FFF2-40B4-BE49-F238E27FC236}">
                <a16:creationId xmlns="" xmlns:a16="http://schemas.microsoft.com/office/drawing/2014/main" id="{DA5575D0-F800-47E6-AD45-70CE40FA3A06}"/>
              </a:ext>
            </a:extLst>
          </p:cNvPr>
          <p:cNvSpPr/>
          <p:nvPr/>
        </p:nvSpPr>
        <p:spPr>
          <a:xfrm>
            <a:off x="4742329" y="1855694"/>
            <a:ext cx="527426" cy="824753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низ 7">
            <a:extLst>
              <a:ext uri="{FF2B5EF4-FFF2-40B4-BE49-F238E27FC236}">
                <a16:creationId xmlns="" xmlns:a16="http://schemas.microsoft.com/office/drawing/2014/main" id="{4146C4EC-8D77-4C34-8BA4-99DC918C3819}"/>
              </a:ext>
            </a:extLst>
          </p:cNvPr>
          <p:cNvSpPr/>
          <p:nvPr/>
        </p:nvSpPr>
        <p:spPr>
          <a:xfrm>
            <a:off x="6612964" y="1855693"/>
            <a:ext cx="454212" cy="824753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DF33B50-2D27-4A02-A988-27766DC61013}"/>
              </a:ext>
            </a:extLst>
          </p:cNvPr>
          <p:cNvSpPr txBox="1"/>
          <p:nvPr/>
        </p:nvSpPr>
        <p:spPr>
          <a:xfrm>
            <a:off x="2280025" y="2332638"/>
            <a:ext cx="2156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обязательные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A514E44-F055-4805-8D6C-D2942EBAF7CD}"/>
              </a:ext>
            </a:extLst>
          </p:cNvPr>
          <p:cNvSpPr txBox="1"/>
          <p:nvPr/>
        </p:nvSpPr>
        <p:spPr>
          <a:xfrm>
            <a:off x="8029387" y="2318727"/>
            <a:ext cx="2156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необязательные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C5A216EC-DFB0-4A97-AD1B-70D1ACE1313B}"/>
              </a:ext>
            </a:extLst>
          </p:cNvPr>
          <p:cNvSpPr/>
          <p:nvPr/>
        </p:nvSpPr>
        <p:spPr>
          <a:xfrm>
            <a:off x="5310093" y="1861949"/>
            <a:ext cx="1192305" cy="4643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50%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05366752-2FAE-4E07-87EE-8A68D90B6C57}"/>
              </a:ext>
            </a:extLst>
          </p:cNvPr>
          <p:cNvSpPr/>
          <p:nvPr/>
        </p:nvSpPr>
        <p:spPr>
          <a:xfrm>
            <a:off x="1337236" y="1877174"/>
            <a:ext cx="1192305" cy="43394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40%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24DAEBC3-CAC0-40F0-B321-6D9F5F9BDA9D}"/>
              </a:ext>
            </a:extLst>
          </p:cNvPr>
          <p:cNvSpPr/>
          <p:nvPr/>
        </p:nvSpPr>
        <p:spPr>
          <a:xfrm>
            <a:off x="9387541" y="1861949"/>
            <a:ext cx="1192305" cy="46438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10%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283FD62B-9D0D-41B8-97FD-5439AD3EFE11}"/>
              </a:ext>
            </a:extLst>
          </p:cNvPr>
          <p:cNvSpPr/>
          <p:nvPr/>
        </p:nvSpPr>
        <p:spPr>
          <a:xfrm>
            <a:off x="3874248" y="2229504"/>
            <a:ext cx="914400" cy="4643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10%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70CAE106-4484-444A-9885-415110755E7C}"/>
              </a:ext>
            </a:extLst>
          </p:cNvPr>
          <p:cNvSpPr/>
          <p:nvPr/>
        </p:nvSpPr>
        <p:spPr>
          <a:xfrm>
            <a:off x="7123951" y="2294074"/>
            <a:ext cx="914400" cy="4643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40%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823E2A83-5DAE-41FF-BDAC-51EDE8A02FC3}"/>
              </a:ext>
            </a:extLst>
          </p:cNvPr>
          <p:cNvSpPr/>
          <p:nvPr/>
        </p:nvSpPr>
        <p:spPr>
          <a:xfrm>
            <a:off x="5889813" y="2043954"/>
            <a:ext cx="6158752" cy="4401670"/>
          </a:xfrm>
          <a:prstGeom prst="ellipse">
            <a:avLst/>
          </a:prstGeom>
          <a:noFill/>
          <a:ln>
            <a:solidFill>
              <a:schemeClr val="tx1">
                <a:lumMod val="25000"/>
                <a:lumOff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56EA013-6F3A-4F4C-8CA3-C3227E142C2B}"/>
              </a:ext>
            </a:extLst>
          </p:cNvPr>
          <p:cNvSpPr txBox="1"/>
          <p:nvPr/>
        </p:nvSpPr>
        <p:spPr>
          <a:xfrm>
            <a:off x="1508326" y="101757"/>
            <a:ext cx="91753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Заработная плата в ОБУЗ «ОКПТД»</a:t>
            </a:r>
          </a:p>
        </p:txBody>
      </p:sp>
      <p:grpSp>
        <p:nvGrpSpPr>
          <p:cNvPr id="18" name="Group 551">
            <a:extLst>
              <a:ext uri="{FF2B5EF4-FFF2-40B4-BE49-F238E27FC236}">
                <a16:creationId xmlns="" xmlns:a16="http://schemas.microsoft.com/office/drawing/2014/main" id="{6FCF169A-E3CE-4DD7-B65B-9761B7103B03}"/>
              </a:ext>
            </a:extLst>
          </p:cNvPr>
          <p:cNvGrpSpPr/>
          <p:nvPr/>
        </p:nvGrpSpPr>
        <p:grpSpPr>
          <a:xfrm>
            <a:off x="2756301" y="221195"/>
            <a:ext cx="306493" cy="222787"/>
            <a:chOff x="9813925" y="2924175"/>
            <a:chExt cx="377825" cy="274638"/>
          </a:xfrm>
          <a:solidFill>
            <a:schemeClr val="accent5">
              <a:lumMod val="75000"/>
            </a:schemeClr>
          </a:solidFill>
        </p:grpSpPr>
        <p:sp>
          <p:nvSpPr>
            <p:cNvPr id="19" name="Freeform 986">
              <a:extLst>
                <a:ext uri="{FF2B5EF4-FFF2-40B4-BE49-F238E27FC236}">
                  <a16:creationId xmlns="" xmlns:a16="http://schemas.microsoft.com/office/drawing/2014/main" id="{8DE037CB-F43E-4451-90A0-564DF40664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61575" y="3013075"/>
              <a:ext cx="130175" cy="96838"/>
            </a:xfrm>
            <a:custGeom>
              <a:avLst/>
              <a:gdLst>
                <a:gd name="T0" fmla="*/ 415 w 1147"/>
                <a:gd name="T1" fmla="*/ 196 h 855"/>
                <a:gd name="T2" fmla="*/ 348 w 1147"/>
                <a:gd name="T3" fmla="*/ 219 h 855"/>
                <a:gd name="T4" fmla="*/ 293 w 1147"/>
                <a:gd name="T5" fmla="*/ 259 h 855"/>
                <a:gd name="T6" fmla="*/ 253 w 1147"/>
                <a:gd name="T7" fmla="*/ 314 h 855"/>
                <a:gd name="T8" fmla="*/ 231 w 1147"/>
                <a:gd name="T9" fmla="*/ 380 h 855"/>
                <a:gd name="T10" fmla="*/ 231 w 1147"/>
                <a:gd name="T11" fmla="*/ 453 h 855"/>
                <a:gd name="T12" fmla="*/ 253 w 1147"/>
                <a:gd name="T13" fmla="*/ 520 h 855"/>
                <a:gd name="T14" fmla="*/ 293 w 1147"/>
                <a:gd name="T15" fmla="*/ 575 h 855"/>
                <a:gd name="T16" fmla="*/ 348 w 1147"/>
                <a:gd name="T17" fmla="*/ 615 h 855"/>
                <a:gd name="T18" fmla="*/ 415 w 1147"/>
                <a:gd name="T19" fmla="*/ 637 h 855"/>
                <a:gd name="T20" fmla="*/ 488 w 1147"/>
                <a:gd name="T21" fmla="*/ 637 h 855"/>
                <a:gd name="T22" fmla="*/ 554 w 1147"/>
                <a:gd name="T23" fmla="*/ 615 h 855"/>
                <a:gd name="T24" fmla="*/ 609 w 1147"/>
                <a:gd name="T25" fmla="*/ 575 h 855"/>
                <a:gd name="T26" fmla="*/ 649 w 1147"/>
                <a:gd name="T27" fmla="*/ 520 h 855"/>
                <a:gd name="T28" fmla="*/ 671 w 1147"/>
                <a:gd name="T29" fmla="*/ 453 h 855"/>
                <a:gd name="T30" fmla="*/ 671 w 1147"/>
                <a:gd name="T31" fmla="*/ 380 h 855"/>
                <a:gd name="T32" fmla="*/ 649 w 1147"/>
                <a:gd name="T33" fmla="*/ 314 h 855"/>
                <a:gd name="T34" fmla="*/ 609 w 1147"/>
                <a:gd name="T35" fmla="*/ 259 h 855"/>
                <a:gd name="T36" fmla="*/ 554 w 1147"/>
                <a:gd name="T37" fmla="*/ 219 h 855"/>
                <a:gd name="T38" fmla="*/ 488 w 1147"/>
                <a:gd name="T39" fmla="*/ 196 h 855"/>
                <a:gd name="T40" fmla="*/ 424 w 1147"/>
                <a:gd name="T41" fmla="*/ 0 h 855"/>
                <a:gd name="T42" fmla="*/ 1147 w 1147"/>
                <a:gd name="T43" fmla="*/ 855 h 855"/>
                <a:gd name="T44" fmla="*/ 378 w 1147"/>
                <a:gd name="T45" fmla="*/ 851 h 855"/>
                <a:gd name="T46" fmla="*/ 283 w 1147"/>
                <a:gd name="T47" fmla="*/ 829 h 855"/>
                <a:gd name="T48" fmla="*/ 198 w 1147"/>
                <a:gd name="T49" fmla="*/ 788 h 855"/>
                <a:gd name="T50" fmla="*/ 125 w 1147"/>
                <a:gd name="T51" fmla="*/ 728 h 855"/>
                <a:gd name="T52" fmla="*/ 67 w 1147"/>
                <a:gd name="T53" fmla="*/ 655 h 855"/>
                <a:gd name="T54" fmla="*/ 25 w 1147"/>
                <a:gd name="T55" fmla="*/ 570 h 855"/>
                <a:gd name="T56" fmla="*/ 3 w 1147"/>
                <a:gd name="T57" fmla="*/ 476 h 855"/>
                <a:gd name="T58" fmla="*/ 3 w 1147"/>
                <a:gd name="T59" fmla="*/ 377 h 855"/>
                <a:gd name="T60" fmla="*/ 25 w 1147"/>
                <a:gd name="T61" fmla="*/ 284 h 855"/>
                <a:gd name="T62" fmla="*/ 67 w 1147"/>
                <a:gd name="T63" fmla="*/ 200 h 855"/>
                <a:gd name="T64" fmla="*/ 125 w 1147"/>
                <a:gd name="T65" fmla="*/ 126 h 855"/>
                <a:gd name="T66" fmla="*/ 197 w 1147"/>
                <a:gd name="T67" fmla="*/ 67 h 855"/>
                <a:gd name="T68" fmla="*/ 282 w 1147"/>
                <a:gd name="T69" fmla="*/ 25 h 855"/>
                <a:gd name="T70" fmla="*/ 375 w 1147"/>
                <a:gd name="T71" fmla="*/ 2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47" h="855">
                  <a:moveTo>
                    <a:pt x="451" y="193"/>
                  </a:moveTo>
                  <a:lnTo>
                    <a:pt x="415" y="196"/>
                  </a:lnTo>
                  <a:lnTo>
                    <a:pt x="381" y="205"/>
                  </a:lnTo>
                  <a:lnTo>
                    <a:pt x="348" y="219"/>
                  </a:lnTo>
                  <a:lnTo>
                    <a:pt x="319" y="237"/>
                  </a:lnTo>
                  <a:lnTo>
                    <a:pt x="293" y="259"/>
                  </a:lnTo>
                  <a:lnTo>
                    <a:pt x="271" y="284"/>
                  </a:lnTo>
                  <a:lnTo>
                    <a:pt x="253" y="314"/>
                  </a:lnTo>
                  <a:lnTo>
                    <a:pt x="239" y="346"/>
                  </a:lnTo>
                  <a:lnTo>
                    <a:pt x="231" y="380"/>
                  </a:lnTo>
                  <a:lnTo>
                    <a:pt x="228" y="417"/>
                  </a:lnTo>
                  <a:lnTo>
                    <a:pt x="231" y="453"/>
                  </a:lnTo>
                  <a:lnTo>
                    <a:pt x="239" y="488"/>
                  </a:lnTo>
                  <a:lnTo>
                    <a:pt x="253" y="520"/>
                  </a:lnTo>
                  <a:lnTo>
                    <a:pt x="271" y="549"/>
                  </a:lnTo>
                  <a:lnTo>
                    <a:pt x="293" y="575"/>
                  </a:lnTo>
                  <a:lnTo>
                    <a:pt x="319" y="597"/>
                  </a:lnTo>
                  <a:lnTo>
                    <a:pt x="348" y="615"/>
                  </a:lnTo>
                  <a:lnTo>
                    <a:pt x="381" y="629"/>
                  </a:lnTo>
                  <a:lnTo>
                    <a:pt x="415" y="637"/>
                  </a:lnTo>
                  <a:lnTo>
                    <a:pt x="451" y="640"/>
                  </a:lnTo>
                  <a:lnTo>
                    <a:pt x="488" y="637"/>
                  </a:lnTo>
                  <a:lnTo>
                    <a:pt x="522" y="629"/>
                  </a:lnTo>
                  <a:lnTo>
                    <a:pt x="554" y="615"/>
                  </a:lnTo>
                  <a:lnTo>
                    <a:pt x="583" y="597"/>
                  </a:lnTo>
                  <a:lnTo>
                    <a:pt x="609" y="575"/>
                  </a:lnTo>
                  <a:lnTo>
                    <a:pt x="631" y="549"/>
                  </a:lnTo>
                  <a:lnTo>
                    <a:pt x="649" y="520"/>
                  </a:lnTo>
                  <a:lnTo>
                    <a:pt x="663" y="488"/>
                  </a:lnTo>
                  <a:lnTo>
                    <a:pt x="671" y="453"/>
                  </a:lnTo>
                  <a:lnTo>
                    <a:pt x="674" y="417"/>
                  </a:lnTo>
                  <a:lnTo>
                    <a:pt x="671" y="380"/>
                  </a:lnTo>
                  <a:lnTo>
                    <a:pt x="663" y="346"/>
                  </a:lnTo>
                  <a:lnTo>
                    <a:pt x="649" y="314"/>
                  </a:lnTo>
                  <a:lnTo>
                    <a:pt x="631" y="284"/>
                  </a:lnTo>
                  <a:lnTo>
                    <a:pt x="609" y="259"/>
                  </a:lnTo>
                  <a:lnTo>
                    <a:pt x="583" y="237"/>
                  </a:lnTo>
                  <a:lnTo>
                    <a:pt x="554" y="219"/>
                  </a:lnTo>
                  <a:lnTo>
                    <a:pt x="522" y="205"/>
                  </a:lnTo>
                  <a:lnTo>
                    <a:pt x="488" y="196"/>
                  </a:lnTo>
                  <a:lnTo>
                    <a:pt x="451" y="193"/>
                  </a:lnTo>
                  <a:close/>
                  <a:moveTo>
                    <a:pt x="424" y="0"/>
                  </a:moveTo>
                  <a:lnTo>
                    <a:pt x="1147" y="0"/>
                  </a:lnTo>
                  <a:lnTo>
                    <a:pt x="1147" y="855"/>
                  </a:lnTo>
                  <a:lnTo>
                    <a:pt x="427" y="855"/>
                  </a:lnTo>
                  <a:lnTo>
                    <a:pt x="378" y="851"/>
                  </a:lnTo>
                  <a:lnTo>
                    <a:pt x="329" y="843"/>
                  </a:lnTo>
                  <a:lnTo>
                    <a:pt x="283" y="829"/>
                  </a:lnTo>
                  <a:lnTo>
                    <a:pt x="239" y="811"/>
                  </a:lnTo>
                  <a:lnTo>
                    <a:pt x="198" y="788"/>
                  </a:lnTo>
                  <a:lnTo>
                    <a:pt x="159" y="759"/>
                  </a:lnTo>
                  <a:lnTo>
                    <a:pt x="125" y="728"/>
                  </a:lnTo>
                  <a:lnTo>
                    <a:pt x="94" y="694"/>
                  </a:lnTo>
                  <a:lnTo>
                    <a:pt x="67" y="655"/>
                  </a:lnTo>
                  <a:lnTo>
                    <a:pt x="43" y="614"/>
                  </a:lnTo>
                  <a:lnTo>
                    <a:pt x="25" y="570"/>
                  </a:lnTo>
                  <a:lnTo>
                    <a:pt x="11" y="524"/>
                  </a:lnTo>
                  <a:lnTo>
                    <a:pt x="3" y="476"/>
                  </a:lnTo>
                  <a:lnTo>
                    <a:pt x="0" y="427"/>
                  </a:lnTo>
                  <a:lnTo>
                    <a:pt x="3" y="377"/>
                  </a:lnTo>
                  <a:lnTo>
                    <a:pt x="11" y="330"/>
                  </a:lnTo>
                  <a:lnTo>
                    <a:pt x="25" y="284"/>
                  </a:lnTo>
                  <a:lnTo>
                    <a:pt x="43" y="240"/>
                  </a:lnTo>
                  <a:lnTo>
                    <a:pt x="67" y="200"/>
                  </a:lnTo>
                  <a:lnTo>
                    <a:pt x="94" y="161"/>
                  </a:lnTo>
                  <a:lnTo>
                    <a:pt x="125" y="126"/>
                  </a:lnTo>
                  <a:lnTo>
                    <a:pt x="159" y="94"/>
                  </a:lnTo>
                  <a:lnTo>
                    <a:pt x="197" y="67"/>
                  </a:lnTo>
                  <a:lnTo>
                    <a:pt x="238" y="44"/>
                  </a:lnTo>
                  <a:lnTo>
                    <a:pt x="282" y="25"/>
                  </a:lnTo>
                  <a:lnTo>
                    <a:pt x="327" y="12"/>
                  </a:lnTo>
                  <a:lnTo>
                    <a:pt x="375" y="2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987">
              <a:extLst>
                <a:ext uri="{FF2B5EF4-FFF2-40B4-BE49-F238E27FC236}">
                  <a16:creationId xmlns="" xmlns:a16="http://schemas.microsoft.com/office/drawing/2014/main" id="{C53C0D2A-28D3-47DD-9003-80DE96E9C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3925" y="2924175"/>
              <a:ext cx="377825" cy="274638"/>
            </a:xfrm>
            <a:custGeom>
              <a:avLst/>
              <a:gdLst>
                <a:gd name="T0" fmla="*/ 3011 w 3331"/>
                <a:gd name="T1" fmla="*/ 0 h 2427"/>
                <a:gd name="T2" fmla="*/ 3095 w 3331"/>
                <a:gd name="T3" fmla="*/ 12 h 2427"/>
                <a:gd name="T4" fmla="*/ 3170 w 3331"/>
                <a:gd name="T5" fmla="*/ 43 h 2427"/>
                <a:gd name="T6" fmla="*/ 3235 w 3331"/>
                <a:gd name="T7" fmla="*/ 93 h 2427"/>
                <a:gd name="T8" fmla="*/ 3285 w 3331"/>
                <a:gd name="T9" fmla="*/ 158 h 2427"/>
                <a:gd name="T10" fmla="*/ 3317 w 3331"/>
                <a:gd name="T11" fmla="*/ 234 h 2427"/>
                <a:gd name="T12" fmla="*/ 3328 w 3331"/>
                <a:gd name="T13" fmla="*/ 317 h 2427"/>
                <a:gd name="T14" fmla="*/ 2606 w 3331"/>
                <a:gd name="T15" fmla="*/ 651 h 2427"/>
                <a:gd name="T16" fmla="*/ 2494 w 3331"/>
                <a:gd name="T17" fmla="*/ 662 h 2427"/>
                <a:gd name="T18" fmla="*/ 2388 w 3331"/>
                <a:gd name="T19" fmla="*/ 695 h 2427"/>
                <a:gd name="T20" fmla="*/ 2293 w 3331"/>
                <a:gd name="T21" fmla="*/ 747 h 2427"/>
                <a:gd name="T22" fmla="*/ 2210 w 3331"/>
                <a:gd name="T23" fmla="*/ 816 h 2427"/>
                <a:gd name="T24" fmla="*/ 2142 w 3331"/>
                <a:gd name="T25" fmla="*/ 899 h 2427"/>
                <a:gd name="T26" fmla="*/ 2090 w 3331"/>
                <a:gd name="T27" fmla="*/ 994 h 2427"/>
                <a:gd name="T28" fmla="*/ 2057 w 3331"/>
                <a:gd name="T29" fmla="*/ 1100 h 2427"/>
                <a:gd name="T30" fmla="*/ 2046 w 3331"/>
                <a:gd name="T31" fmla="*/ 1212 h 2427"/>
                <a:gd name="T32" fmla="*/ 2057 w 3331"/>
                <a:gd name="T33" fmla="*/ 1325 h 2427"/>
                <a:gd name="T34" fmla="*/ 2090 w 3331"/>
                <a:gd name="T35" fmla="*/ 1430 h 2427"/>
                <a:gd name="T36" fmla="*/ 2142 w 3331"/>
                <a:gd name="T37" fmla="*/ 1525 h 2427"/>
                <a:gd name="T38" fmla="*/ 2210 w 3331"/>
                <a:gd name="T39" fmla="*/ 1609 h 2427"/>
                <a:gd name="T40" fmla="*/ 2293 w 3331"/>
                <a:gd name="T41" fmla="*/ 1677 h 2427"/>
                <a:gd name="T42" fmla="*/ 2388 w 3331"/>
                <a:gd name="T43" fmla="*/ 1729 h 2427"/>
                <a:gd name="T44" fmla="*/ 2494 w 3331"/>
                <a:gd name="T45" fmla="*/ 1762 h 2427"/>
                <a:gd name="T46" fmla="*/ 2606 w 3331"/>
                <a:gd name="T47" fmla="*/ 1774 h 2427"/>
                <a:gd name="T48" fmla="*/ 3331 w 3331"/>
                <a:gd name="T49" fmla="*/ 2110 h 2427"/>
                <a:gd name="T50" fmla="*/ 3320 w 3331"/>
                <a:gd name="T51" fmla="*/ 2193 h 2427"/>
                <a:gd name="T52" fmla="*/ 3288 w 3331"/>
                <a:gd name="T53" fmla="*/ 2269 h 2427"/>
                <a:gd name="T54" fmla="*/ 3238 w 3331"/>
                <a:gd name="T55" fmla="*/ 2334 h 2427"/>
                <a:gd name="T56" fmla="*/ 3174 w 3331"/>
                <a:gd name="T57" fmla="*/ 2383 h 2427"/>
                <a:gd name="T58" fmla="*/ 3099 w 3331"/>
                <a:gd name="T59" fmla="*/ 2416 h 2427"/>
                <a:gd name="T60" fmla="*/ 3014 w 3331"/>
                <a:gd name="T61" fmla="*/ 2427 h 2427"/>
                <a:gd name="T62" fmla="*/ 274 w 3331"/>
                <a:gd name="T63" fmla="*/ 2424 h 2427"/>
                <a:gd name="T64" fmla="*/ 194 w 3331"/>
                <a:gd name="T65" fmla="*/ 2402 h 2427"/>
                <a:gd name="T66" fmla="*/ 123 w 3331"/>
                <a:gd name="T67" fmla="*/ 2360 h 2427"/>
                <a:gd name="T68" fmla="*/ 67 w 3331"/>
                <a:gd name="T69" fmla="*/ 2304 h 2427"/>
                <a:gd name="T70" fmla="*/ 25 w 3331"/>
                <a:gd name="T71" fmla="*/ 2233 h 2427"/>
                <a:gd name="T72" fmla="*/ 3 w 3331"/>
                <a:gd name="T73" fmla="*/ 2152 h 2427"/>
                <a:gd name="T74" fmla="*/ 0 w 3331"/>
                <a:gd name="T75" fmla="*/ 317 h 2427"/>
                <a:gd name="T76" fmla="*/ 11 w 3331"/>
                <a:gd name="T77" fmla="*/ 234 h 2427"/>
                <a:gd name="T78" fmla="*/ 43 w 3331"/>
                <a:gd name="T79" fmla="*/ 158 h 2427"/>
                <a:gd name="T80" fmla="*/ 93 w 3331"/>
                <a:gd name="T81" fmla="*/ 93 h 2427"/>
                <a:gd name="T82" fmla="*/ 158 w 3331"/>
                <a:gd name="T83" fmla="*/ 43 h 2427"/>
                <a:gd name="T84" fmla="*/ 233 w 3331"/>
                <a:gd name="T85" fmla="*/ 12 h 2427"/>
                <a:gd name="T86" fmla="*/ 317 w 3331"/>
                <a:gd name="T87" fmla="*/ 0 h 2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31" h="2427">
                  <a:moveTo>
                    <a:pt x="317" y="0"/>
                  </a:moveTo>
                  <a:lnTo>
                    <a:pt x="3011" y="0"/>
                  </a:lnTo>
                  <a:lnTo>
                    <a:pt x="3054" y="3"/>
                  </a:lnTo>
                  <a:lnTo>
                    <a:pt x="3095" y="12"/>
                  </a:lnTo>
                  <a:lnTo>
                    <a:pt x="3134" y="25"/>
                  </a:lnTo>
                  <a:lnTo>
                    <a:pt x="3170" y="43"/>
                  </a:lnTo>
                  <a:lnTo>
                    <a:pt x="3205" y="67"/>
                  </a:lnTo>
                  <a:lnTo>
                    <a:pt x="3235" y="93"/>
                  </a:lnTo>
                  <a:lnTo>
                    <a:pt x="3261" y="124"/>
                  </a:lnTo>
                  <a:lnTo>
                    <a:pt x="3285" y="158"/>
                  </a:lnTo>
                  <a:lnTo>
                    <a:pt x="3303" y="194"/>
                  </a:lnTo>
                  <a:lnTo>
                    <a:pt x="3317" y="234"/>
                  </a:lnTo>
                  <a:lnTo>
                    <a:pt x="3325" y="275"/>
                  </a:lnTo>
                  <a:lnTo>
                    <a:pt x="3328" y="317"/>
                  </a:lnTo>
                  <a:lnTo>
                    <a:pt x="3328" y="651"/>
                  </a:lnTo>
                  <a:lnTo>
                    <a:pt x="2606" y="651"/>
                  </a:lnTo>
                  <a:lnTo>
                    <a:pt x="2549" y="654"/>
                  </a:lnTo>
                  <a:lnTo>
                    <a:pt x="2494" y="662"/>
                  </a:lnTo>
                  <a:lnTo>
                    <a:pt x="2439" y="676"/>
                  </a:lnTo>
                  <a:lnTo>
                    <a:pt x="2388" y="695"/>
                  </a:lnTo>
                  <a:lnTo>
                    <a:pt x="2339" y="719"/>
                  </a:lnTo>
                  <a:lnTo>
                    <a:pt x="2293" y="747"/>
                  </a:lnTo>
                  <a:lnTo>
                    <a:pt x="2250" y="779"/>
                  </a:lnTo>
                  <a:lnTo>
                    <a:pt x="2210" y="816"/>
                  </a:lnTo>
                  <a:lnTo>
                    <a:pt x="2174" y="855"/>
                  </a:lnTo>
                  <a:lnTo>
                    <a:pt x="2142" y="899"/>
                  </a:lnTo>
                  <a:lnTo>
                    <a:pt x="2113" y="945"/>
                  </a:lnTo>
                  <a:lnTo>
                    <a:pt x="2090" y="994"/>
                  </a:lnTo>
                  <a:lnTo>
                    <a:pt x="2071" y="1045"/>
                  </a:lnTo>
                  <a:lnTo>
                    <a:pt x="2057" y="1100"/>
                  </a:lnTo>
                  <a:lnTo>
                    <a:pt x="2049" y="1155"/>
                  </a:lnTo>
                  <a:lnTo>
                    <a:pt x="2046" y="1212"/>
                  </a:lnTo>
                  <a:lnTo>
                    <a:pt x="2049" y="1270"/>
                  </a:lnTo>
                  <a:lnTo>
                    <a:pt x="2057" y="1325"/>
                  </a:lnTo>
                  <a:lnTo>
                    <a:pt x="2071" y="1379"/>
                  </a:lnTo>
                  <a:lnTo>
                    <a:pt x="2090" y="1430"/>
                  </a:lnTo>
                  <a:lnTo>
                    <a:pt x="2113" y="1479"/>
                  </a:lnTo>
                  <a:lnTo>
                    <a:pt x="2142" y="1525"/>
                  </a:lnTo>
                  <a:lnTo>
                    <a:pt x="2174" y="1569"/>
                  </a:lnTo>
                  <a:lnTo>
                    <a:pt x="2210" y="1609"/>
                  </a:lnTo>
                  <a:lnTo>
                    <a:pt x="2250" y="1645"/>
                  </a:lnTo>
                  <a:lnTo>
                    <a:pt x="2293" y="1677"/>
                  </a:lnTo>
                  <a:lnTo>
                    <a:pt x="2339" y="1705"/>
                  </a:lnTo>
                  <a:lnTo>
                    <a:pt x="2388" y="1729"/>
                  </a:lnTo>
                  <a:lnTo>
                    <a:pt x="2439" y="1749"/>
                  </a:lnTo>
                  <a:lnTo>
                    <a:pt x="2494" y="1762"/>
                  </a:lnTo>
                  <a:lnTo>
                    <a:pt x="2549" y="1771"/>
                  </a:lnTo>
                  <a:lnTo>
                    <a:pt x="2606" y="1774"/>
                  </a:lnTo>
                  <a:lnTo>
                    <a:pt x="3331" y="1774"/>
                  </a:lnTo>
                  <a:lnTo>
                    <a:pt x="3331" y="2110"/>
                  </a:lnTo>
                  <a:lnTo>
                    <a:pt x="3328" y="2152"/>
                  </a:lnTo>
                  <a:lnTo>
                    <a:pt x="3320" y="2193"/>
                  </a:lnTo>
                  <a:lnTo>
                    <a:pt x="3307" y="2233"/>
                  </a:lnTo>
                  <a:lnTo>
                    <a:pt x="3288" y="2269"/>
                  </a:lnTo>
                  <a:lnTo>
                    <a:pt x="3265" y="2304"/>
                  </a:lnTo>
                  <a:lnTo>
                    <a:pt x="3238" y="2334"/>
                  </a:lnTo>
                  <a:lnTo>
                    <a:pt x="3208" y="2360"/>
                  </a:lnTo>
                  <a:lnTo>
                    <a:pt x="3174" y="2383"/>
                  </a:lnTo>
                  <a:lnTo>
                    <a:pt x="3137" y="2402"/>
                  </a:lnTo>
                  <a:lnTo>
                    <a:pt x="3099" y="2416"/>
                  </a:lnTo>
                  <a:lnTo>
                    <a:pt x="3057" y="2424"/>
                  </a:lnTo>
                  <a:lnTo>
                    <a:pt x="3014" y="2427"/>
                  </a:lnTo>
                  <a:lnTo>
                    <a:pt x="317" y="2427"/>
                  </a:lnTo>
                  <a:lnTo>
                    <a:pt x="274" y="2424"/>
                  </a:lnTo>
                  <a:lnTo>
                    <a:pt x="233" y="2416"/>
                  </a:lnTo>
                  <a:lnTo>
                    <a:pt x="194" y="2402"/>
                  </a:lnTo>
                  <a:lnTo>
                    <a:pt x="158" y="2383"/>
                  </a:lnTo>
                  <a:lnTo>
                    <a:pt x="123" y="2360"/>
                  </a:lnTo>
                  <a:lnTo>
                    <a:pt x="93" y="2334"/>
                  </a:lnTo>
                  <a:lnTo>
                    <a:pt x="67" y="2304"/>
                  </a:lnTo>
                  <a:lnTo>
                    <a:pt x="43" y="2269"/>
                  </a:lnTo>
                  <a:lnTo>
                    <a:pt x="25" y="2233"/>
                  </a:lnTo>
                  <a:lnTo>
                    <a:pt x="11" y="2193"/>
                  </a:lnTo>
                  <a:lnTo>
                    <a:pt x="3" y="2152"/>
                  </a:lnTo>
                  <a:lnTo>
                    <a:pt x="0" y="2110"/>
                  </a:lnTo>
                  <a:lnTo>
                    <a:pt x="0" y="317"/>
                  </a:lnTo>
                  <a:lnTo>
                    <a:pt x="3" y="275"/>
                  </a:lnTo>
                  <a:lnTo>
                    <a:pt x="11" y="234"/>
                  </a:lnTo>
                  <a:lnTo>
                    <a:pt x="25" y="194"/>
                  </a:lnTo>
                  <a:lnTo>
                    <a:pt x="43" y="158"/>
                  </a:lnTo>
                  <a:lnTo>
                    <a:pt x="67" y="124"/>
                  </a:lnTo>
                  <a:lnTo>
                    <a:pt x="93" y="93"/>
                  </a:lnTo>
                  <a:lnTo>
                    <a:pt x="123" y="67"/>
                  </a:lnTo>
                  <a:lnTo>
                    <a:pt x="158" y="43"/>
                  </a:lnTo>
                  <a:lnTo>
                    <a:pt x="194" y="25"/>
                  </a:lnTo>
                  <a:lnTo>
                    <a:pt x="233" y="12"/>
                  </a:lnTo>
                  <a:lnTo>
                    <a:pt x="274" y="3"/>
                  </a:lnTo>
                  <a:lnTo>
                    <a:pt x="3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617626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50D35B6-2385-49DB-8482-7D4E5EA872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b="17454"/>
          <a:stretch/>
        </p:blipFill>
        <p:spPr>
          <a:xfrm>
            <a:off x="7522141" y="1555702"/>
            <a:ext cx="4311270" cy="52574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2FA4A2C-F102-43DE-A127-9AB49E85C6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rcRect b="23488"/>
          <a:stretch/>
        </p:blipFill>
        <p:spPr>
          <a:xfrm>
            <a:off x="317136" y="1543038"/>
            <a:ext cx="4437529" cy="45044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C7716F2-64E2-48A6-AE23-018AD6380A59}"/>
              </a:ext>
            </a:extLst>
          </p:cNvPr>
          <p:cNvSpPr txBox="1"/>
          <p:nvPr/>
        </p:nvSpPr>
        <p:spPr>
          <a:xfrm>
            <a:off x="304800" y="340658"/>
            <a:ext cx="11528611" cy="120032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В целях повышения эффективности деятельности работников устанавливается надбавка к окладу за высокие результаты работы с учетом выполнения установленных оценочных показателей (критериев) эффективности деятельности работников, позволяющих оценить результативность и качество их работы</a:t>
            </a:r>
            <a:r>
              <a:rPr lang="ru-RU" dirty="0"/>
              <a:t>. </a:t>
            </a:r>
          </a:p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[Приложение № 1 к коллективному договору ОБУЗ «ОКПТД» от 20 февраля 2023 г ]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252E6EE-7AAD-4BE4-A8A6-72F92028A612}"/>
              </a:ext>
            </a:extLst>
          </p:cNvPr>
          <p:cNvSpPr txBox="1"/>
          <p:nvPr/>
        </p:nvSpPr>
        <p:spPr>
          <a:xfrm>
            <a:off x="2535900" y="-15665"/>
            <a:ext cx="65158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Оплата  труда в ОБУЗ «ОКПТД»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956D023-5B40-49C2-A935-3D127C7CB02E}"/>
              </a:ext>
            </a:extLst>
          </p:cNvPr>
          <p:cNvSpPr txBox="1"/>
          <p:nvPr/>
        </p:nvSpPr>
        <p:spPr>
          <a:xfrm>
            <a:off x="5007146" y="1981200"/>
            <a:ext cx="2286000" cy="36933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Размеры и условия осуществления надбавок за высокие результаты работы устанавливаются на основе установленных оценочных показателей (критериев) эффективности работы</a:t>
            </a:r>
          </a:p>
        </p:txBody>
      </p:sp>
      <p:sp>
        <p:nvSpPr>
          <p:cNvPr id="3" name="Стрелка: вниз 2">
            <a:extLst>
              <a:ext uri="{FF2B5EF4-FFF2-40B4-BE49-F238E27FC236}">
                <a16:creationId xmlns="" xmlns:a16="http://schemas.microsoft.com/office/drawing/2014/main" id="{F22B82FB-4C5F-4156-8F53-C30220F5ED2D}"/>
              </a:ext>
            </a:extLst>
          </p:cNvPr>
          <p:cNvSpPr/>
          <p:nvPr/>
        </p:nvSpPr>
        <p:spPr>
          <a:xfrm>
            <a:off x="5765058" y="1538926"/>
            <a:ext cx="653671" cy="4422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8">
            <a:extLst>
              <a:ext uri="{FF2B5EF4-FFF2-40B4-BE49-F238E27FC236}">
                <a16:creationId xmlns="" xmlns:a16="http://schemas.microsoft.com/office/drawing/2014/main" id="{5C55D6DE-4440-4B00-AA70-4EB3743BE496}"/>
              </a:ext>
            </a:extLst>
          </p:cNvPr>
          <p:cNvSpPr/>
          <p:nvPr/>
        </p:nvSpPr>
        <p:spPr>
          <a:xfrm>
            <a:off x="7281403" y="3421835"/>
            <a:ext cx="290600" cy="645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лево 9">
            <a:extLst>
              <a:ext uri="{FF2B5EF4-FFF2-40B4-BE49-F238E27FC236}">
                <a16:creationId xmlns="" xmlns:a16="http://schemas.microsoft.com/office/drawing/2014/main" id="{CC5A80EB-9311-4EE5-925B-B6B09BC85FB3}"/>
              </a:ext>
            </a:extLst>
          </p:cNvPr>
          <p:cNvSpPr/>
          <p:nvPr/>
        </p:nvSpPr>
        <p:spPr>
          <a:xfrm>
            <a:off x="4698654" y="3415111"/>
            <a:ext cx="285006" cy="6589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Group 950">
            <a:extLst>
              <a:ext uri="{FF2B5EF4-FFF2-40B4-BE49-F238E27FC236}">
                <a16:creationId xmlns="" xmlns:a16="http://schemas.microsoft.com/office/drawing/2014/main" id="{1AD1E5EA-522F-40AF-AB81-B93CA38A5A7C}"/>
              </a:ext>
            </a:extLst>
          </p:cNvPr>
          <p:cNvGrpSpPr/>
          <p:nvPr/>
        </p:nvGrpSpPr>
        <p:grpSpPr>
          <a:xfrm>
            <a:off x="5200106" y="1538926"/>
            <a:ext cx="438694" cy="442274"/>
            <a:chOff x="552450" y="496887"/>
            <a:chExt cx="1012258" cy="10128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2" name="Freeform 1396">
              <a:extLst>
                <a:ext uri="{FF2B5EF4-FFF2-40B4-BE49-F238E27FC236}">
                  <a16:creationId xmlns="" xmlns:a16="http://schemas.microsoft.com/office/drawing/2014/main" id="{A52FB162-72FB-4867-94E1-35963F6B55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450" y="496887"/>
              <a:ext cx="1012258" cy="1012825"/>
            </a:xfrm>
            <a:custGeom>
              <a:avLst/>
              <a:gdLst>
                <a:gd name="T0" fmla="*/ 1468 w 3573"/>
                <a:gd name="T1" fmla="*/ 833 h 3576"/>
                <a:gd name="T2" fmla="*/ 1133 w 3573"/>
                <a:gd name="T3" fmla="*/ 1024 h 3576"/>
                <a:gd name="T4" fmla="*/ 893 w 3573"/>
                <a:gd name="T5" fmla="*/ 1326 h 3576"/>
                <a:gd name="T6" fmla="*/ 784 w 3573"/>
                <a:gd name="T7" fmla="*/ 1705 h 3576"/>
                <a:gd name="T8" fmla="*/ 832 w 3573"/>
                <a:gd name="T9" fmla="*/ 2105 h 3576"/>
                <a:gd name="T10" fmla="*/ 1023 w 3573"/>
                <a:gd name="T11" fmla="*/ 2442 h 3576"/>
                <a:gd name="T12" fmla="*/ 1325 w 3573"/>
                <a:gd name="T13" fmla="*/ 2681 h 3576"/>
                <a:gd name="T14" fmla="*/ 1704 w 3573"/>
                <a:gd name="T15" fmla="*/ 2791 h 3576"/>
                <a:gd name="T16" fmla="*/ 2103 w 3573"/>
                <a:gd name="T17" fmla="*/ 2743 h 3576"/>
                <a:gd name="T18" fmla="*/ 2440 w 3573"/>
                <a:gd name="T19" fmla="*/ 2552 h 3576"/>
                <a:gd name="T20" fmla="*/ 2679 w 3573"/>
                <a:gd name="T21" fmla="*/ 2250 h 3576"/>
                <a:gd name="T22" fmla="*/ 2788 w 3573"/>
                <a:gd name="T23" fmla="*/ 1870 h 3576"/>
                <a:gd name="T24" fmla="*/ 2740 w 3573"/>
                <a:gd name="T25" fmla="*/ 1470 h 3576"/>
                <a:gd name="T26" fmla="*/ 2549 w 3573"/>
                <a:gd name="T27" fmla="*/ 1133 h 3576"/>
                <a:gd name="T28" fmla="*/ 2248 w 3573"/>
                <a:gd name="T29" fmla="*/ 894 h 3576"/>
                <a:gd name="T30" fmla="*/ 1868 w 3573"/>
                <a:gd name="T31" fmla="*/ 784 h 3576"/>
                <a:gd name="T32" fmla="*/ 1998 w 3573"/>
                <a:gd name="T33" fmla="*/ 12 h 3576"/>
                <a:gd name="T34" fmla="*/ 2063 w 3573"/>
                <a:gd name="T35" fmla="*/ 118 h 3576"/>
                <a:gd name="T36" fmla="*/ 2420 w 3573"/>
                <a:gd name="T37" fmla="*/ 506 h 3576"/>
                <a:gd name="T38" fmla="*/ 2807 w 3573"/>
                <a:gd name="T39" fmla="*/ 384 h 3576"/>
                <a:gd name="T40" fmla="*/ 2917 w 3573"/>
                <a:gd name="T41" fmla="*/ 395 h 3576"/>
                <a:gd name="T42" fmla="*/ 3194 w 3573"/>
                <a:gd name="T43" fmla="*/ 697 h 3576"/>
                <a:gd name="T44" fmla="*/ 3162 w 3573"/>
                <a:gd name="T45" fmla="*/ 804 h 3576"/>
                <a:gd name="T46" fmla="*/ 3138 w 3573"/>
                <a:gd name="T47" fmla="*/ 1326 h 3576"/>
                <a:gd name="T48" fmla="*/ 3505 w 3573"/>
                <a:gd name="T49" fmla="*/ 1521 h 3576"/>
                <a:gd name="T50" fmla="*/ 3573 w 3573"/>
                <a:gd name="T51" fmla="*/ 1627 h 3576"/>
                <a:gd name="T52" fmla="*/ 3528 w 3573"/>
                <a:gd name="T53" fmla="*/ 2040 h 3576"/>
                <a:gd name="T54" fmla="*/ 3167 w 3573"/>
                <a:gd name="T55" fmla="*/ 2158 h 3576"/>
                <a:gd name="T56" fmla="*/ 2974 w 3573"/>
                <a:gd name="T57" fmla="*/ 2583 h 3576"/>
                <a:gd name="T58" fmla="*/ 3197 w 3573"/>
                <a:gd name="T59" fmla="*/ 2854 h 3576"/>
                <a:gd name="T60" fmla="*/ 2935 w 3573"/>
                <a:gd name="T61" fmla="*/ 3165 h 3576"/>
                <a:gd name="T62" fmla="*/ 2830 w 3573"/>
                <a:gd name="T63" fmla="*/ 3198 h 3576"/>
                <a:gd name="T64" fmla="*/ 2502 w 3573"/>
                <a:gd name="T65" fmla="*/ 3026 h 3576"/>
                <a:gd name="T66" fmla="*/ 2064 w 3573"/>
                <a:gd name="T67" fmla="*/ 3190 h 3576"/>
                <a:gd name="T68" fmla="*/ 2020 w 3573"/>
                <a:gd name="T69" fmla="*/ 3550 h 3576"/>
                <a:gd name="T70" fmla="*/ 1600 w 3573"/>
                <a:gd name="T71" fmla="*/ 3573 h 3576"/>
                <a:gd name="T72" fmla="*/ 1512 w 3573"/>
                <a:gd name="T73" fmla="*/ 3485 h 3576"/>
                <a:gd name="T74" fmla="*/ 1237 w 3573"/>
                <a:gd name="T75" fmla="*/ 3109 h 3576"/>
                <a:gd name="T76" fmla="*/ 785 w 3573"/>
                <a:gd name="T77" fmla="*/ 3181 h 3576"/>
                <a:gd name="T78" fmla="*/ 675 w 3573"/>
                <a:gd name="T79" fmla="*/ 3191 h 3576"/>
                <a:gd name="T80" fmla="*/ 384 w 3573"/>
                <a:gd name="T81" fmla="*/ 2899 h 3576"/>
                <a:gd name="T82" fmla="*/ 395 w 3573"/>
                <a:gd name="T83" fmla="*/ 2790 h 3576"/>
                <a:gd name="T84" fmla="*/ 467 w 3573"/>
                <a:gd name="T85" fmla="*/ 2337 h 3576"/>
                <a:gd name="T86" fmla="*/ 91 w 3573"/>
                <a:gd name="T87" fmla="*/ 2063 h 3576"/>
                <a:gd name="T88" fmla="*/ 3 w 3573"/>
                <a:gd name="T89" fmla="*/ 1975 h 3576"/>
                <a:gd name="T90" fmla="*/ 26 w 3573"/>
                <a:gd name="T91" fmla="*/ 1553 h 3576"/>
                <a:gd name="T92" fmla="*/ 385 w 3573"/>
                <a:gd name="T93" fmla="*/ 1509 h 3576"/>
                <a:gd name="T94" fmla="*/ 549 w 3573"/>
                <a:gd name="T95" fmla="*/ 1071 h 3576"/>
                <a:gd name="T96" fmla="*/ 378 w 3573"/>
                <a:gd name="T97" fmla="*/ 743 h 3576"/>
                <a:gd name="T98" fmla="*/ 410 w 3573"/>
                <a:gd name="T99" fmla="*/ 636 h 3576"/>
                <a:gd name="T100" fmla="*/ 720 w 3573"/>
                <a:gd name="T101" fmla="*/ 375 h 3576"/>
                <a:gd name="T102" fmla="*/ 991 w 3573"/>
                <a:gd name="T103" fmla="*/ 599 h 3576"/>
                <a:gd name="T104" fmla="*/ 1415 w 3573"/>
                <a:gd name="T105" fmla="*/ 407 h 3576"/>
                <a:gd name="T106" fmla="*/ 1533 w 3573"/>
                <a:gd name="T107" fmla="*/ 44 h 3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73" h="3576">
                  <a:moveTo>
                    <a:pt x="1786" y="781"/>
                  </a:moveTo>
                  <a:lnTo>
                    <a:pt x="1704" y="784"/>
                  </a:lnTo>
                  <a:lnTo>
                    <a:pt x="1623" y="795"/>
                  </a:lnTo>
                  <a:lnTo>
                    <a:pt x="1544" y="810"/>
                  </a:lnTo>
                  <a:lnTo>
                    <a:pt x="1468" y="833"/>
                  </a:lnTo>
                  <a:lnTo>
                    <a:pt x="1395" y="860"/>
                  </a:lnTo>
                  <a:lnTo>
                    <a:pt x="1325" y="894"/>
                  </a:lnTo>
                  <a:lnTo>
                    <a:pt x="1256" y="932"/>
                  </a:lnTo>
                  <a:lnTo>
                    <a:pt x="1192" y="976"/>
                  </a:lnTo>
                  <a:lnTo>
                    <a:pt x="1133" y="1024"/>
                  </a:lnTo>
                  <a:lnTo>
                    <a:pt x="1075" y="1077"/>
                  </a:lnTo>
                  <a:lnTo>
                    <a:pt x="1023" y="1133"/>
                  </a:lnTo>
                  <a:lnTo>
                    <a:pt x="975" y="1194"/>
                  </a:lnTo>
                  <a:lnTo>
                    <a:pt x="932" y="1258"/>
                  </a:lnTo>
                  <a:lnTo>
                    <a:pt x="893" y="1326"/>
                  </a:lnTo>
                  <a:lnTo>
                    <a:pt x="860" y="1396"/>
                  </a:lnTo>
                  <a:lnTo>
                    <a:pt x="832" y="1470"/>
                  </a:lnTo>
                  <a:lnTo>
                    <a:pt x="810" y="1546"/>
                  </a:lnTo>
                  <a:lnTo>
                    <a:pt x="794" y="1625"/>
                  </a:lnTo>
                  <a:lnTo>
                    <a:pt x="784" y="1705"/>
                  </a:lnTo>
                  <a:lnTo>
                    <a:pt x="781" y="1788"/>
                  </a:lnTo>
                  <a:lnTo>
                    <a:pt x="784" y="1870"/>
                  </a:lnTo>
                  <a:lnTo>
                    <a:pt x="794" y="1951"/>
                  </a:lnTo>
                  <a:lnTo>
                    <a:pt x="810" y="2029"/>
                  </a:lnTo>
                  <a:lnTo>
                    <a:pt x="832" y="2105"/>
                  </a:lnTo>
                  <a:lnTo>
                    <a:pt x="860" y="2179"/>
                  </a:lnTo>
                  <a:lnTo>
                    <a:pt x="893" y="2250"/>
                  </a:lnTo>
                  <a:lnTo>
                    <a:pt x="932" y="2317"/>
                  </a:lnTo>
                  <a:lnTo>
                    <a:pt x="975" y="2381"/>
                  </a:lnTo>
                  <a:lnTo>
                    <a:pt x="1023" y="2442"/>
                  </a:lnTo>
                  <a:lnTo>
                    <a:pt x="1075" y="2499"/>
                  </a:lnTo>
                  <a:lnTo>
                    <a:pt x="1133" y="2552"/>
                  </a:lnTo>
                  <a:lnTo>
                    <a:pt x="1192" y="2600"/>
                  </a:lnTo>
                  <a:lnTo>
                    <a:pt x="1256" y="2643"/>
                  </a:lnTo>
                  <a:lnTo>
                    <a:pt x="1325" y="2681"/>
                  </a:lnTo>
                  <a:lnTo>
                    <a:pt x="1395" y="2715"/>
                  </a:lnTo>
                  <a:lnTo>
                    <a:pt x="1468" y="2743"/>
                  </a:lnTo>
                  <a:lnTo>
                    <a:pt x="1544" y="2765"/>
                  </a:lnTo>
                  <a:lnTo>
                    <a:pt x="1623" y="2782"/>
                  </a:lnTo>
                  <a:lnTo>
                    <a:pt x="1704" y="2791"/>
                  </a:lnTo>
                  <a:lnTo>
                    <a:pt x="1786" y="2795"/>
                  </a:lnTo>
                  <a:lnTo>
                    <a:pt x="1868" y="2791"/>
                  </a:lnTo>
                  <a:lnTo>
                    <a:pt x="1949" y="2782"/>
                  </a:lnTo>
                  <a:lnTo>
                    <a:pt x="2027" y="2765"/>
                  </a:lnTo>
                  <a:lnTo>
                    <a:pt x="2103" y="2743"/>
                  </a:lnTo>
                  <a:lnTo>
                    <a:pt x="2177" y="2715"/>
                  </a:lnTo>
                  <a:lnTo>
                    <a:pt x="2248" y="2681"/>
                  </a:lnTo>
                  <a:lnTo>
                    <a:pt x="2315" y="2643"/>
                  </a:lnTo>
                  <a:lnTo>
                    <a:pt x="2379" y="2600"/>
                  </a:lnTo>
                  <a:lnTo>
                    <a:pt x="2440" y="2552"/>
                  </a:lnTo>
                  <a:lnTo>
                    <a:pt x="2497" y="2499"/>
                  </a:lnTo>
                  <a:lnTo>
                    <a:pt x="2549" y="2442"/>
                  </a:lnTo>
                  <a:lnTo>
                    <a:pt x="2597" y="2381"/>
                  </a:lnTo>
                  <a:lnTo>
                    <a:pt x="2640" y="2317"/>
                  </a:lnTo>
                  <a:lnTo>
                    <a:pt x="2679" y="2250"/>
                  </a:lnTo>
                  <a:lnTo>
                    <a:pt x="2712" y="2179"/>
                  </a:lnTo>
                  <a:lnTo>
                    <a:pt x="2740" y="2105"/>
                  </a:lnTo>
                  <a:lnTo>
                    <a:pt x="2762" y="2029"/>
                  </a:lnTo>
                  <a:lnTo>
                    <a:pt x="2778" y="1951"/>
                  </a:lnTo>
                  <a:lnTo>
                    <a:pt x="2788" y="1870"/>
                  </a:lnTo>
                  <a:lnTo>
                    <a:pt x="2791" y="1788"/>
                  </a:lnTo>
                  <a:lnTo>
                    <a:pt x="2788" y="1705"/>
                  </a:lnTo>
                  <a:lnTo>
                    <a:pt x="2778" y="1625"/>
                  </a:lnTo>
                  <a:lnTo>
                    <a:pt x="2762" y="1546"/>
                  </a:lnTo>
                  <a:lnTo>
                    <a:pt x="2740" y="1470"/>
                  </a:lnTo>
                  <a:lnTo>
                    <a:pt x="2712" y="1396"/>
                  </a:lnTo>
                  <a:lnTo>
                    <a:pt x="2679" y="1326"/>
                  </a:lnTo>
                  <a:lnTo>
                    <a:pt x="2640" y="1258"/>
                  </a:lnTo>
                  <a:lnTo>
                    <a:pt x="2597" y="1194"/>
                  </a:lnTo>
                  <a:lnTo>
                    <a:pt x="2549" y="1133"/>
                  </a:lnTo>
                  <a:lnTo>
                    <a:pt x="2497" y="1077"/>
                  </a:lnTo>
                  <a:lnTo>
                    <a:pt x="2440" y="1024"/>
                  </a:lnTo>
                  <a:lnTo>
                    <a:pt x="2379" y="976"/>
                  </a:lnTo>
                  <a:lnTo>
                    <a:pt x="2315" y="932"/>
                  </a:lnTo>
                  <a:lnTo>
                    <a:pt x="2248" y="894"/>
                  </a:lnTo>
                  <a:lnTo>
                    <a:pt x="2177" y="860"/>
                  </a:lnTo>
                  <a:lnTo>
                    <a:pt x="2103" y="833"/>
                  </a:lnTo>
                  <a:lnTo>
                    <a:pt x="2027" y="810"/>
                  </a:lnTo>
                  <a:lnTo>
                    <a:pt x="1949" y="795"/>
                  </a:lnTo>
                  <a:lnTo>
                    <a:pt x="1868" y="784"/>
                  </a:lnTo>
                  <a:lnTo>
                    <a:pt x="1786" y="781"/>
                  </a:lnTo>
                  <a:close/>
                  <a:moveTo>
                    <a:pt x="1626" y="0"/>
                  </a:moveTo>
                  <a:lnTo>
                    <a:pt x="1946" y="0"/>
                  </a:lnTo>
                  <a:lnTo>
                    <a:pt x="1973" y="4"/>
                  </a:lnTo>
                  <a:lnTo>
                    <a:pt x="1998" y="12"/>
                  </a:lnTo>
                  <a:lnTo>
                    <a:pt x="2020" y="26"/>
                  </a:lnTo>
                  <a:lnTo>
                    <a:pt x="2038" y="44"/>
                  </a:lnTo>
                  <a:lnTo>
                    <a:pt x="2051" y="67"/>
                  </a:lnTo>
                  <a:lnTo>
                    <a:pt x="2061" y="91"/>
                  </a:lnTo>
                  <a:lnTo>
                    <a:pt x="2063" y="118"/>
                  </a:lnTo>
                  <a:lnTo>
                    <a:pt x="2063" y="384"/>
                  </a:lnTo>
                  <a:lnTo>
                    <a:pt x="2157" y="406"/>
                  </a:lnTo>
                  <a:lnTo>
                    <a:pt x="2247" y="433"/>
                  </a:lnTo>
                  <a:lnTo>
                    <a:pt x="2335" y="467"/>
                  </a:lnTo>
                  <a:lnTo>
                    <a:pt x="2420" y="506"/>
                  </a:lnTo>
                  <a:lnTo>
                    <a:pt x="2501" y="549"/>
                  </a:lnTo>
                  <a:lnTo>
                    <a:pt x="2580" y="598"/>
                  </a:lnTo>
                  <a:lnTo>
                    <a:pt x="2768" y="409"/>
                  </a:lnTo>
                  <a:lnTo>
                    <a:pt x="2787" y="395"/>
                  </a:lnTo>
                  <a:lnTo>
                    <a:pt x="2807" y="384"/>
                  </a:lnTo>
                  <a:lnTo>
                    <a:pt x="2829" y="378"/>
                  </a:lnTo>
                  <a:lnTo>
                    <a:pt x="2852" y="375"/>
                  </a:lnTo>
                  <a:lnTo>
                    <a:pt x="2875" y="378"/>
                  </a:lnTo>
                  <a:lnTo>
                    <a:pt x="2896" y="384"/>
                  </a:lnTo>
                  <a:lnTo>
                    <a:pt x="2917" y="395"/>
                  </a:lnTo>
                  <a:lnTo>
                    <a:pt x="2935" y="409"/>
                  </a:lnTo>
                  <a:lnTo>
                    <a:pt x="3162" y="636"/>
                  </a:lnTo>
                  <a:lnTo>
                    <a:pt x="3178" y="655"/>
                  </a:lnTo>
                  <a:lnTo>
                    <a:pt x="3187" y="675"/>
                  </a:lnTo>
                  <a:lnTo>
                    <a:pt x="3194" y="697"/>
                  </a:lnTo>
                  <a:lnTo>
                    <a:pt x="3196" y="720"/>
                  </a:lnTo>
                  <a:lnTo>
                    <a:pt x="3194" y="743"/>
                  </a:lnTo>
                  <a:lnTo>
                    <a:pt x="3187" y="765"/>
                  </a:lnTo>
                  <a:lnTo>
                    <a:pt x="3178" y="785"/>
                  </a:lnTo>
                  <a:lnTo>
                    <a:pt x="3162" y="804"/>
                  </a:lnTo>
                  <a:lnTo>
                    <a:pt x="2973" y="993"/>
                  </a:lnTo>
                  <a:lnTo>
                    <a:pt x="3022" y="1071"/>
                  </a:lnTo>
                  <a:lnTo>
                    <a:pt x="3067" y="1153"/>
                  </a:lnTo>
                  <a:lnTo>
                    <a:pt x="3105" y="1238"/>
                  </a:lnTo>
                  <a:lnTo>
                    <a:pt x="3138" y="1326"/>
                  </a:lnTo>
                  <a:lnTo>
                    <a:pt x="3166" y="1416"/>
                  </a:lnTo>
                  <a:lnTo>
                    <a:pt x="3187" y="1509"/>
                  </a:lnTo>
                  <a:lnTo>
                    <a:pt x="3453" y="1509"/>
                  </a:lnTo>
                  <a:lnTo>
                    <a:pt x="3481" y="1512"/>
                  </a:lnTo>
                  <a:lnTo>
                    <a:pt x="3505" y="1521"/>
                  </a:lnTo>
                  <a:lnTo>
                    <a:pt x="3528" y="1535"/>
                  </a:lnTo>
                  <a:lnTo>
                    <a:pt x="3546" y="1553"/>
                  </a:lnTo>
                  <a:lnTo>
                    <a:pt x="3560" y="1576"/>
                  </a:lnTo>
                  <a:lnTo>
                    <a:pt x="3570" y="1600"/>
                  </a:lnTo>
                  <a:lnTo>
                    <a:pt x="3573" y="1627"/>
                  </a:lnTo>
                  <a:lnTo>
                    <a:pt x="3573" y="1948"/>
                  </a:lnTo>
                  <a:lnTo>
                    <a:pt x="3570" y="1975"/>
                  </a:lnTo>
                  <a:lnTo>
                    <a:pt x="3561" y="2000"/>
                  </a:lnTo>
                  <a:lnTo>
                    <a:pt x="3547" y="2022"/>
                  </a:lnTo>
                  <a:lnTo>
                    <a:pt x="3528" y="2040"/>
                  </a:lnTo>
                  <a:lnTo>
                    <a:pt x="3507" y="2054"/>
                  </a:lnTo>
                  <a:lnTo>
                    <a:pt x="3482" y="2063"/>
                  </a:lnTo>
                  <a:lnTo>
                    <a:pt x="3454" y="2066"/>
                  </a:lnTo>
                  <a:lnTo>
                    <a:pt x="3187" y="2066"/>
                  </a:lnTo>
                  <a:lnTo>
                    <a:pt x="3167" y="2158"/>
                  </a:lnTo>
                  <a:lnTo>
                    <a:pt x="3138" y="2250"/>
                  </a:lnTo>
                  <a:lnTo>
                    <a:pt x="3106" y="2337"/>
                  </a:lnTo>
                  <a:lnTo>
                    <a:pt x="3067" y="2423"/>
                  </a:lnTo>
                  <a:lnTo>
                    <a:pt x="3023" y="2504"/>
                  </a:lnTo>
                  <a:lnTo>
                    <a:pt x="2974" y="2583"/>
                  </a:lnTo>
                  <a:lnTo>
                    <a:pt x="3162" y="2772"/>
                  </a:lnTo>
                  <a:lnTo>
                    <a:pt x="3178" y="2790"/>
                  </a:lnTo>
                  <a:lnTo>
                    <a:pt x="3188" y="2811"/>
                  </a:lnTo>
                  <a:lnTo>
                    <a:pt x="3195" y="2833"/>
                  </a:lnTo>
                  <a:lnTo>
                    <a:pt x="3197" y="2854"/>
                  </a:lnTo>
                  <a:lnTo>
                    <a:pt x="3195" y="2877"/>
                  </a:lnTo>
                  <a:lnTo>
                    <a:pt x="3188" y="2899"/>
                  </a:lnTo>
                  <a:lnTo>
                    <a:pt x="3178" y="2920"/>
                  </a:lnTo>
                  <a:lnTo>
                    <a:pt x="3162" y="2938"/>
                  </a:lnTo>
                  <a:lnTo>
                    <a:pt x="2935" y="3165"/>
                  </a:lnTo>
                  <a:lnTo>
                    <a:pt x="2917" y="3181"/>
                  </a:lnTo>
                  <a:lnTo>
                    <a:pt x="2897" y="3191"/>
                  </a:lnTo>
                  <a:lnTo>
                    <a:pt x="2875" y="3198"/>
                  </a:lnTo>
                  <a:lnTo>
                    <a:pt x="2853" y="3200"/>
                  </a:lnTo>
                  <a:lnTo>
                    <a:pt x="2830" y="3198"/>
                  </a:lnTo>
                  <a:lnTo>
                    <a:pt x="2808" y="3191"/>
                  </a:lnTo>
                  <a:lnTo>
                    <a:pt x="2788" y="3181"/>
                  </a:lnTo>
                  <a:lnTo>
                    <a:pt x="2769" y="3165"/>
                  </a:lnTo>
                  <a:lnTo>
                    <a:pt x="2580" y="2976"/>
                  </a:lnTo>
                  <a:lnTo>
                    <a:pt x="2502" y="3026"/>
                  </a:lnTo>
                  <a:lnTo>
                    <a:pt x="2420" y="3070"/>
                  </a:lnTo>
                  <a:lnTo>
                    <a:pt x="2335" y="3109"/>
                  </a:lnTo>
                  <a:lnTo>
                    <a:pt x="2248" y="3141"/>
                  </a:lnTo>
                  <a:lnTo>
                    <a:pt x="2158" y="3170"/>
                  </a:lnTo>
                  <a:lnTo>
                    <a:pt x="2064" y="3190"/>
                  </a:lnTo>
                  <a:lnTo>
                    <a:pt x="2064" y="3458"/>
                  </a:lnTo>
                  <a:lnTo>
                    <a:pt x="2061" y="3485"/>
                  </a:lnTo>
                  <a:lnTo>
                    <a:pt x="2052" y="3510"/>
                  </a:lnTo>
                  <a:lnTo>
                    <a:pt x="2038" y="3532"/>
                  </a:lnTo>
                  <a:lnTo>
                    <a:pt x="2020" y="3550"/>
                  </a:lnTo>
                  <a:lnTo>
                    <a:pt x="1998" y="3563"/>
                  </a:lnTo>
                  <a:lnTo>
                    <a:pt x="1973" y="3573"/>
                  </a:lnTo>
                  <a:lnTo>
                    <a:pt x="1947" y="3576"/>
                  </a:lnTo>
                  <a:lnTo>
                    <a:pt x="1626" y="3576"/>
                  </a:lnTo>
                  <a:lnTo>
                    <a:pt x="1600" y="3573"/>
                  </a:lnTo>
                  <a:lnTo>
                    <a:pt x="1575" y="3563"/>
                  </a:lnTo>
                  <a:lnTo>
                    <a:pt x="1553" y="3550"/>
                  </a:lnTo>
                  <a:lnTo>
                    <a:pt x="1534" y="3532"/>
                  </a:lnTo>
                  <a:lnTo>
                    <a:pt x="1520" y="3510"/>
                  </a:lnTo>
                  <a:lnTo>
                    <a:pt x="1512" y="3485"/>
                  </a:lnTo>
                  <a:lnTo>
                    <a:pt x="1508" y="3458"/>
                  </a:lnTo>
                  <a:lnTo>
                    <a:pt x="1508" y="3190"/>
                  </a:lnTo>
                  <a:lnTo>
                    <a:pt x="1415" y="3170"/>
                  </a:lnTo>
                  <a:lnTo>
                    <a:pt x="1325" y="3141"/>
                  </a:lnTo>
                  <a:lnTo>
                    <a:pt x="1237" y="3109"/>
                  </a:lnTo>
                  <a:lnTo>
                    <a:pt x="1152" y="3070"/>
                  </a:lnTo>
                  <a:lnTo>
                    <a:pt x="1071" y="3026"/>
                  </a:lnTo>
                  <a:lnTo>
                    <a:pt x="993" y="2976"/>
                  </a:lnTo>
                  <a:lnTo>
                    <a:pt x="804" y="3165"/>
                  </a:lnTo>
                  <a:lnTo>
                    <a:pt x="785" y="3181"/>
                  </a:lnTo>
                  <a:lnTo>
                    <a:pt x="764" y="3191"/>
                  </a:lnTo>
                  <a:lnTo>
                    <a:pt x="743" y="3198"/>
                  </a:lnTo>
                  <a:lnTo>
                    <a:pt x="720" y="3200"/>
                  </a:lnTo>
                  <a:lnTo>
                    <a:pt x="698" y="3198"/>
                  </a:lnTo>
                  <a:lnTo>
                    <a:pt x="675" y="3191"/>
                  </a:lnTo>
                  <a:lnTo>
                    <a:pt x="656" y="3181"/>
                  </a:lnTo>
                  <a:lnTo>
                    <a:pt x="637" y="3165"/>
                  </a:lnTo>
                  <a:lnTo>
                    <a:pt x="410" y="2938"/>
                  </a:lnTo>
                  <a:lnTo>
                    <a:pt x="395" y="2920"/>
                  </a:lnTo>
                  <a:lnTo>
                    <a:pt x="384" y="2899"/>
                  </a:lnTo>
                  <a:lnTo>
                    <a:pt x="378" y="2877"/>
                  </a:lnTo>
                  <a:lnTo>
                    <a:pt x="376" y="2854"/>
                  </a:lnTo>
                  <a:lnTo>
                    <a:pt x="378" y="2833"/>
                  </a:lnTo>
                  <a:lnTo>
                    <a:pt x="384" y="2811"/>
                  </a:lnTo>
                  <a:lnTo>
                    <a:pt x="395" y="2790"/>
                  </a:lnTo>
                  <a:lnTo>
                    <a:pt x="410" y="2772"/>
                  </a:lnTo>
                  <a:lnTo>
                    <a:pt x="598" y="2583"/>
                  </a:lnTo>
                  <a:lnTo>
                    <a:pt x="549" y="2504"/>
                  </a:lnTo>
                  <a:lnTo>
                    <a:pt x="506" y="2422"/>
                  </a:lnTo>
                  <a:lnTo>
                    <a:pt x="467" y="2337"/>
                  </a:lnTo>
                  <a:lnTo>
                    <a:pt x="434" y="2250"/>
                  </a:lnTo>
                  <a:lnTo>
                    <a:pt x="406" y="2158"/>
                  </a:lnTo>
                  <a:lnTo>
                    <a:pt x="385" y="2066"/>
                  </a:lnTo>
                  <a:lnTo>
                    <a:pt x="118" y="2066"/>
                  </a:lnTo>
                  <a:lnTo>
                    <a:pt x="91" y="2063"/>
                  </a:lnTo>
                  <a:lnTo>
                    <a:pt x="66" y="2054"/>
                  </a:lnTo>
                  <a:lnTo>
                    <a:pt x="44" y="2040"/>
                  </a:lnTo>
                  <a:lnTo>
                    <a:pt x="26" y="2022"/>
                  </a:lnTo>
                  <a:lnTo>
                    <a:pt x="12" y="2000"/>
                  </a:lnTo>
                  <a:lnTo>
                    <a:pt x="3" y="1975"/>
                  </a:lnTo>
                  <a:lnTo>
                    <a:pt x="0" y="1948"/>
                  </a:lnTo>
                  <a:lnTo>
                    <a:pt x="0" y="1627"/>
                  </a:lnTo>
                  <a:lnTo>
                    <a:pt x="3" y="1600"/>
                  </a:lnTo>
                  <a:lnTo>
                    <a:pt x="12" y="1576"/>
                  </a:lnTo>
                  <a:lnTo>
                    <a:pt x="26" y="1553"/>
                  </a:lnTo>
                  <a:lnTo>
                    <a:pt x="44" y="1535"/>
                  </a:lnTo>
                  <a:lnTo>
                    <a:pt x="66" y="1521"/>
                  </a:lnTo>
                  <a:lnTo>
                    <a:pt x="91" y="1512"/>
                  </a:lnTo>
                  <a:lnTo>
                    <a:pt x="118" y="1509"/>
                  </a:lnTo>
                  <a:lnTo>
                    <a:pt x="385" y="1509"/>
                  </a:lnTo>
                  <a:lnTo>
                    <a:pt x="406" y="1416"/>
                  </a:lnTo>
                  <a:lnTo>
                    <a:pt x="434" y="1326"/>
                  </a:lnTo>
                  <a:lnTo>
                    <a:pt x="467" y="1238"/>
                  </a:lnTo>
                  <a:lnTo>
                    <a:pt x="506" y="1153"/>
                  </a:lnTo>
                  <a:lnTo>
                    <a:pt x="549" y="1071"/>
                  </a:lnTo>
                  <a:lnTo>
                    <a:pt x="598" y="993"/>
                  </a:lnTo>
                  <a:lnTo>
                    <a:pt x="410" y="804"/>
                  </a:lnTo>
                  <a:lnTo>
                    <a:pt x="395" y="785"/>
                  </a:lnTo>
                  <a:lnTo>
                    <a:pt x="384" y="765"/>
                  </a:lnTo>
                  <a:lnTo>
                    <a:pt x="378" y="743"/>
                  </a:lnTo>
                  <a:lnTo>
                    <a:pt x="376" y="720"/>
                  </a:lnTo>
                  <a:lnTo>
                    <a:pt x="378" y="697"/>
                  </a:lnTo>
                  <a:lnTo>
                    <a:pt x="384" y="675"/>
                  </a:lnTo>
                  <a:lnTo>
                    <a:pt x="395" y="655"/>
                  </a:lnTo>
                  <a:lnTo>
                    <a:pt x="410" y="636"/>
                  </a:lnTo>
                  <a:lnTo>
                    <a:pt x="636" y="410"/>
                  </a:lnTo>
                  <a:lnTo>
                    <a:pt x="655" y="395"/>
                  </a:lnTo>
                  <a:lnTo>
                    <a:pt x="675" y="384"/>
                  </a:lnTo>
                  <a:lnTo>
                    <a:pt x="697" y="378"/>
                  </a:lnTo>
                  <a:lnTo>
                    <a:pt x="720" y="375"/>
                  </a:lnTo>
                  <a:lnTo>
                    <a:pt x="742" y="378"/>
                  </a:lnTo>
                  <a:lnTo>
                    <a:pt x="764" y="384"/>
                  </a:lnTo>
                  <a:lnTo>
                    <a:pt x="784" y="395"/>
                  </a:lnTo>
                  <a:lnTo>
                    <a:pt x="802" y="410"/>
                  </a:lnTo>
                  <a:lnTo>
                    <a:pt x="991" y="599"/>
                  </a:lnTo>
                  <a:lnTo>
                    <a:pt x="1070" y="550"/>
                  </a:lnTo>
                  <a:lnTo>
                    <a:pt x="1152" y="506"/>
                  </a:lnTo>
                  <a:lnTo>
                    <a:pt x="1237" y="467"/>
                  </a:lnTo>
                  <a:lnTo>
                    <a:pt x="1325" y="434"/>
                  </a:lnTo>
                  <a:lnTo>
                    <a:pt x="1415" y="407"/>
                  </a:lnTo>
                  <a:lnTo>
                    <a:pt x="1507" y="385"/>
                  </a:lnTo>
                  <a:lnTo>
                    <a:pt x="1507" y="118"/>
                  </a:lnTo>
                  <a:lnTo>
                    <a:pt x="1511" y="91"/>
                  </a:lnTo>
                  <a:lnTo>
                    <a:pt x="1519" y="67"/>
                  </a:lnTo>
                  <a:lnTo>
                    <a:pt x="1533" y="44"/>
                  </a:lnTo>
                  <a:lnTo>
                    <a:pt x="1552" y="26"/>
                  </a:lnTo>
                  <a:lnTo>
                    <a:pt x="1574" y="12"/>
                  </a:lnTo>
                  <a:lnTo>
                    <a:pt x="1598" y="4"/>
                  </a:lnTo>
                  <a:lnTo>
                    <a:pt x="16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n>
                  <a:solidFill>
                    <a:schemeClr val="accent1">
                      <a:lumMod val="75000"/>
                    </a:schemeClr>
                  </a:solidFill>
                </a:ln>
              </a:endParaRPr>
            </a:p>
          </p:txBody>
        </p:sp>
        <p:sp>
          <p:nvSpPr>
            <p:cNvPr id="13" name="Freeform 1397">
              <a:extLst>
                <a:ext uri="{FF2B5EF4-FFF2-40B4-BE49-F238E27FC236}">
                  <a16:creationId xmlns="" xmlns:a16="http://schemas.microsoft.com/office/drawing/2014/main" id="{879F5DF2-A1C3-4499-9075-DAF70C6F3B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6245" y="780115"/>
              <a:ext cx="444668" cy="445235"/>
            </a:xfrm>
            <a:custGeom>
              <a:avLst/>
              <a:gdLst>
                <a:gd name="T0" fmla="*/ 724 w 1572"/>
                <a:gd name="T1" fmla="*/ 257 h 1572"/>
                <a:gd name="T2" fmla="*/ 719 w 1572"/>
                <a:gd name="T3" fmla="*/ 343 h 1572"/>
                <a:gd name="T4" fmla="*/ 705 w 1572"/>
                <a:gd name="T5" fmla="*/ 374 h 1572"/>
                <a:gd name="T6" fmla="*/ 619 w 1572"/>
                <a:gd name="T7" fmla="*/ 413 h 1572"/>
                <a:gd name="T8" fmla="*/ 538 w 1572"/>
                <a:gd name="T9" fmla="*/ 500 h 1572"/>
                <a:gd name="T10" fmla="*/ 515 w 1572"/>
                <a:gd name="T11" fmla="*/ 627 h 1572"/>
                <a:gd name="T12" fmla="*/ 562 w 1572"/>
                <a:gd name="T13" fmla="*/ 738 h 1572"/>
                <a:gd name="T14" fmla="*/ 671 w 1572"/>
                <a:gd name="T15" fmla="*/ 818 h 1572"/>
                <a:gd name="T16" fmla="*/ 806 w 1572"/>
                <a:gd name="T17" fmla="*/ 876 h 1572"/>
                <a:gd name="T18" fmla="*/ 868 w 1572"/>
                <a:gd name="T19" fmla="*/ 934 h 1572"/>
                <a:gd name="T20" fmla="*/ 858 w 1572"/>
                <a:gd name="T21" fmla="*/ 1006 h 1572"/>
                <a:gd name="T22" fmla="*/ 759 w 1572"/>
                <a:gd name="T23" fmla="*/ 1046 h 1572"/>
                <a:gd name="T24" fmla="*/ 614 w 1572"/>
                <a:gd name="T25" fmla="*/ 1016 h 1572"/>
                <a:gd name="T26" fmla="*/ 549 w 1572"/>
                <a:gd name="T27" fmla="*/ 993 h 1572"/>
                <a:gd name="T28" fmla="*/ 521 w 1572"/>
                <a:gd name="T29" fmla="*/ 1058 h 1572"/>
                <a:gd name="T30" fmla="*/ 508 w 1572"/>
                <a:gd name="T31" fmla="*/ 1133 h 1572"/>
                <a:gd name="T32" fmla="*/ 570 w 1572"/>
                <a:gd name="T33" fmla="*/ 1170 h 1572"/>
                <a:gd name="T34" fmla="*/ 688 w 1572"/>
                <a:gd name="T35" fmla="*/ 1197 h 1572"/>
                <a:gd name="T36" fmla="*/ 709 w 1572"/>
                <a:gd name="T37" fmla="*/ 1223 h 1572"/>
                <a:gd name="T38" fmla="*/ 718 w 1572"/>
                <a:gd name="T39" fmla="*/ 1314 h 1572"/>
                <a:gd name="T40" fmla="*/ 831 w 1572"/>
                <a:gd name="T41" fmla="*/ 1322 h 1572"/>
                <a:gd name="T42" fmla="*/ 849 w 1572"/>
                <a:gd name="T43" fmla="*/ 1257 h 1572"/>
                <a:gd name="T44" fmla="*/ 866 w 1572"/>
                <a:gd name="T45" fmla="*/ 1186 h 1572"/>
                <a:gd name="T46" fmla="*/ 966 w 1572"/>
                <a:gd name="T47" fmla="*/ 1139 h 1572"/>
                <a:gd name="T48" fmla="*/ 1048 w 1572"/>
                <a:gd name="T49" fmla="*/ 1035 h 1572"/>
                <a:gd name="T50" fmla="*/ 1060 w 1572"/>
                <a:gd name="T51" fmla="*/ 901 h 1572"/>
                <a:gd name="T52" fmla="*/ 995 w 1572"/>
                <a:gd name="T53" fmla="*/ 780 h 1572"/>
                <a:gd name="T54" fmla="*/ 848 w 1572"/>
                <a:gd name="T55" fmla="*/ 693 h 1572"/>
                <a:gd name="T56" fmla="*/ 731 w 1572"/>
                <a:gd name="T57" fmla="*/ 635 h 1572"/>
                <a:gd name="T58" fmla="*/ 704 w 1572"/>
                <a:gd name="T59" fmla="*/ 574 h 1572"/>
                <a:gd name="T60" fmla="*/ 747 w 1572"/>
                <a:gd name="T61" fmla="*/ 523 h 1572"/>
                <a:gd name="T62" fmla="*/ 877 w 1572"/>
                <a:gd name="T63" fmla="*/ 519 h 1572"/>
                <a:gd name="T64" fmla="*/ 982 w 1572"/>
                <a:gd name="T65" fmla="*/ 553 h 1572"/>
                <a:gd name="T66" fmla="*/ 1014 w 1572"/>
                <a:gd name="T67" fmla="*/ 485 h 1572"/>
                <a:gd name="T68" fmla="*/ 1019 w 1572"/>
                <a:gd name="T69" fmla="*/ 407 h 1572"/>
                <a:gd name="T70" fmla="*/ 903 w 1572"/>
                <a:gd name="T71" fmla="*/ 369 h 1572"/>
                <a:gd name="T72" fmla="*/ 858 w 1572"/>
                <a:gd name="T73" fmla="*/ 354 h 1572"/>
                <a:gd name="T74" fmla="*/ 855 w 1572"/>
                <a:gd name="T75" fmla="*/ 289 h 1572"/>
                <a:gd name="T76" fmla="*/ 830 w 1572"/>
                <a:gd name="T77" fmla="*/ 248 h 1572"/>
                <a:gd name="T78" fmla="*/ 786 w 1572"/>
                <a:gd name="T79" fmla="*/ 0 h 1572"/>
                <a:gd name="T80" fmla="*/ 1060 w 1572"/>
                <a:gd name="T81" fmla="*/ 49 h 1572"/>
                <a:gd name="T82" fmla="*/ 1292 w 1572"/>
                <a:gd name="T83" fmla="*/ 184 h 1572"/>
                <a:gd name="T84" fmla="*/ 1464 w 1572"/>
                <a:gd name="T85" fmla="*/ 389 h 1572"/>
                <a:gd name="T86" fmla="*/ 1559 w 1572"/>
                <a:gd name="T87" fmla="*/ 644 h 1572"/>
                <a:gd name="T88" fmla="*/ 1559 w 1572"/>
                <a:gd name="T89" fmla="*/ 927 h 1572"/>
                <a:gd name="T90" fmla="*/ 1464 w 1572"/>
                <a:gd name="T91" fmla="*/ 1183 h 1572"/>
                <a:gd name="T92" fmla="*/ 1292 w 1572"/>
                <a:gd name="T93" fmla="*/ 1387 h 1572"/>
                <a:gd name="T94" fmla="*/ 1060 w 1572"/>
                <a:gd name="T95" fmla="*/ 1523 h 1572"/>
                <a:gd name="T96" fmla="*/ 786 w 1572"/>
                <a:gd name="T97" fmla="*/ 1572 h 1572"/>
                <a:gd name="T98" fmla="*/ 512 w 1572"/>
                <a:gd name="T99" fmla="*/ 1523 h 1572"/>
                <a:gd name="T100" fmla="*/ 279 w 1572"/>
                <a:gd name="T101" fmla="*/ 1387 h 1572"/>
                <a:gd name="T102" fmla="*/ 108 w 1572"/>
                <a:gd name="T103" fmla="*/ 1183 h 1572"/>
                <a:gd name="T104" fmla="*/ 13 w 1572"/>
                <a:gd name="T105" fmla="*/ 927 h 1572"/>
                <a:gd name="T106" fmla="*/ 12 w 1572"/>
                <a:gd name="T107" fmla="*/ 650 h 1572"/>
                <a:gd name="T108" fmla="*/ 99 w 1572"/>
                <a:gd name="T109" fmla="*/ 404 h 1572"/>
                <a:gd name="T110" fmla="*/ 257 w 1572"/>
                <a:gd name="T111" fmla="*/ 204 h 1572"/>
                <a:gd name="T112" fmla="*/ 468 w 1572"/>
                <a:gd name="T113" fmla="*/ 66 h 1572"/>
                <a:gd name="T114" fmla="*/ 719 w 1572"/>
                <a:gd name="T115" fmla="*/ 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72" h="1572">
                  <a:moveTo>
                    <a:pt x="757" y="246"/>
                  </a:moveTo>
                  <a:lnTo>
                    <a:pt x="741" y="248"/>
                  </a:lnTo>
                  <a:lnTo>
                    <a:pt x="731" y="251"/>
                  </a:lnTo>
                  <a:lnTo>
                    <a:pt x="724" y="257"/>
                  </a:lnTo>
                  <a:lnTo>
                    <a:pt x="721" y="268"/>
                  </a:lnTo>
                  <a:lnTo>
                    <a:pt x="720" y="285"/>
                  </a:lnTo>
                  <a:lnTo>
                    <a:pt x="720" y="328"/>
                  </a:lnTo>
                  <a:lnTo>
                    <a:pt x="719" y="343"/>
                  </a:lnTo>
                  <a:lnTo>
                    <a:pt x="719" y="354"/>
                  </a:lnTo>
                  <a:lnTo>
                    <a:pt x="717" y="363"/>
                  </a:lnTo>
                  <a:lnTo>
                    <a:pt x="713" y="368"/>
                  </a:lnTo>
                  <a:lnTo>
                    <a:pt x="705" y="374"/>
                  </a:lnTo>
                  <a:lnTo>
                    <a:pt x="694" y="378"/>
                  </a:lnTo>
                  <a:lnTo>
                    <a:pt x="679" y="383"/>
                  </a:lnTo>
                  <a:lnTo>
                    <a:pt x="647" y="396"/>
                  </a:lnTo>
                  <a:lnTo>
                    <a:pt x="619" y="413"/>
                  </a:lnTo>
                  <a:lnTo>
                    <a:pt x="594" y="430"/>
                  </a:lnTo>
                  <a:lnTo>
                    <a:pt x="572" y="451"/>
                  </a:lnTo>
                  <a:lnTo>
                    <a:pt x="553" y="474"/>
                  </a:lnTo>
                  <a:lnTo>
                    <a:pt x="538" y="500"/>
                  </a:lnTo>
                  <a:lnTo>
                    <a:pt x="526" y="528"/>
                  </a:lnTo>
                  <a:lnTo>
                    <a:pt x="518" y="560"/>
                  </a:lnTo>
                  <a:lnTo>
                    <a:pt x="514" y="593"/>
                  </a:lnTo>
                  <a:lnTo>
                    <a:pt x="515" y="627"/>
                  </a:lnTo>
                  <a:lnTo>
                    <a:pt x="519" y="659"/>
                  </a:lnTo>
                  <a:lnTo>
                    <a:pt x="529" y="688"/>
                  </a:lnTo>
                  <a:lnTo>
                    <a:pt x="543" y="714"/>
                  </a:lnTo>
                  <a:lnTo>
                    <a:pt x="562" y="738"/>
                  </a:lnTo>
                  <a:lnTo>
                    <a:pt x="582" y="760"/>
                  </a:lnTo>
                  <a:lnTo>
                    <a:pt x="607" y="780"/>
                  </a:lnTo>
                  <a:lnTo>
                    <a:pt x="635" y="799"/>
                  </a:lnTo>
                  <a:lnTo>
                    <a:pt x="671" y="818"/>
                  </a:lnTo>
                  <a:lnTo>
                    <a:pt x="709" y="835"/>
                  </a:lnTo>
                  <a:lnTo>
                    <a:pt x="747" y="850"/>
                  </a:lnTo>
                  <a:lnTo>
                    <a:pt x="786" y="866"/>
                  </a:lnTo>
                  <a:lnTo>
                    <a:pt x="806" y="876"/>
                  </a:lnTo>
                  <a:lnTo>
                    <a:pt x="823" y="886"/>
                  </a:lnTo>
                  <a:lnTo>
                    <a:pt x="842" y="899"/>
                  </a:lnTo>
                  <a:lnTo>
                    <a:pt x="857" y="915"/>
                  </a:lnTo>
                  <a:lnTo>
                    <a:pt x="868" y="934"/>
                  </a:lnTo>
                  <a:lnTo>
                    <a:pt x="872" y="952"/>
                  </a:lnTo>
                  <a:lnTo>
                    <a:pt x="872" y="971"/>
                  </a:lnTo>
                  <a:lnTo>
                    <a:pt x="868" y="989"/>
                  </a:lnTo>
                  <a:lnTo>
                    <a:pt x="858" y="1006"/>
                  </a:lnTo>
                  <a:lnTo>
                    <a:pt x="843" y="1021"/>
                  </a:lnTo>
                  <a:lnTo>
                    <a:pt x="823" y="1031"/>
                  </a:lnTo>
                  <a:lnTo>
                    <a:pt x="792" y="1041"/>
                  </a:lnTo>
                  <a:lnTo>
                    <a:pt x="759" y="1046"/>
                  </a:lnTo>
                  <a:lnTo>
                    <a:pt x="727" y="1045"/>
                  </a:lnTo>
                  <a:lnTo>
                    <a:pt x="688" y="1038"/>
                  </a:lnTo>
                  <a:lnTo>
                    <a:pt x="650" y="1028"/>
                  </a:lnTo>
                  <a:lnTo>
                    <a:pt x="614" y="1016"/>
                  </a:lnTo>
                  <a:lnTo>
                    <a:pt x="578" y="1000"/>
                  </a:lnTo>
                  <a:lnTo>
                    <a:pt x="566" y="994"/>
                  </a:lnTo>
                  <a:lnTo>
                    <a:pt x="556" y="992"/>
                  </a:lnTo>
                  <a:lnTo>
                    <a:pt x="549" y="993"/>
                  </a:lnTo>
                  <a:lnTo>
                    <a:pt x="543" y="998"/>
                  </a:lnTo>
                  <a:lnTo>
                    <a:pt x="538" y="1006"/>
                  </a:lnTo>
                  <a:lnTo>
                    <a:pt x="533" y="1020"/>
                  </a:lnTo>
                  <a:lnTo>
                    <a:pt x="521" y="1058"/>
                  </a:lnTo>
                  <a:lnTo>
                    <a:pt x="512" y="1097"/>
                  </a:lnTo>
                  <a:lnTo>
                    <a:pt x="507" y="1112"/>
                  </a:lnTo>
                  <a:lnTo>
                    <a:pt x="506" y="1124"/>
                  </a:lnTo>
                  <a:lnTo>
                    <a:pt x="508" y="1133"/>
                  </a:lnTo>
                  <a:lnTo>
                    <a:pt x="515" y="1141"/>
                  </a:lnTo>
                  <a:lnTo>
                    <a:pt x="525" y="1148"/>
                  </a:lnTo>
                  <a:lnTo>
                    <a:pt x="539" y="1155"/>
                  </a:lnTo>
                  <a:lnTo>
                    <a:pt x="570" y="1170"/>
                  </a:lnTo>
                  <a:lnTo>
                    <a:pt x="604" y="1179"/>
                  </a:lnTo>
                  <a:lnTo>
                    <a:pt x="638" y="1188"/>
                  </a:lnTo>
                  <a:lnTo>
                    <a:pt x="671" y="1193"/>
                  </a:lnTo>
                  <a:lnTo>
                    <a:pt x="688" y="1197"/>
                  </a:lnTo>
                  <a:lnTo>
                    <a:pt x="697" y="1200"/>
                  </a:lnTo>
                  <a:lnTo>
                    <a:pt x="704" y="1204"/>
                  </a:lnTo>
                  <a:lnTo>
                    <a:pt x="707" y="1212"/>
                  </a:lnTo>
                  <a:lnTo>
                    <a:pt x="709" y="1223"/>
                  </a:lnTo>
                  <a:lnTo>
                    <a:pt x="709" y="1239"/>
                  </a:lnTo>
                  <a:lnTo>
                    <a:pt x="710" y="1290"/>
                  </a:lnTo>
                  <a:lnTo>
                    <a:pt x="713" y="1304"/>
                  </a:lnTo>
                  <a:lnTo>
                    <a:pt x="718" y="1314"/>
                  </a:lnTo>
                  <a:lnTo>
                    <a:pt x="728" y="1321"/>
                  </a:lnTo>
                  <a:lnTo>
                    <a:pt x="743" y="1324"/>
                  </a:lnTo>
                  <a:lnTo>
                    <a:pt x="818" y="1324"/>
                  </a:lnTo>
                  <a:lnTo>
                    <a:pt x="831" y="1322"/>
                  </a:lnTo>
                  <a:lnTo>
                    <a:pt x="841" y="1315"/>
                  </a:lnTo>
                  <a:lnTo>
                    <a:pt x="847" y="1305"/>
                  </a:lnTo>
                  <a:lnTo>
                    <a:pt x="848" y="1291"/>
                  </a:lnTo>
                  <a:lnTo>
                    <a:pt x="849" y="1257"/>
                  </a:lnTo>
                  <a:lnTo>
                    <a:pt x="848" y="1222"/>
                  </a:lnTo>
                  <a:lnTo>
                    <a:pt x="849" y="1207"/>
                  </a:lnTo>
                  <a:lnTo>
                    <a:pt x="856" y="1195"/>
                  </a:lnTo>
                  <a:lnTo>
                    <a:pt x="866" y="1186"/>
                  </a:lnTo>
                  <a:lnTo>
                    <a:pt x="880" y="1180"/>
                  </a:lnTo>
                  <a:lnTo>
                    <a:pt x="911" y="1170"/>
                  </a:lnTo>
                  <a:lnTo>
                    <a:pt x="939" y="1156"/>
                  </a:lnTo>
                  <a:lnTo>
                    <a:pt x="966" y="1139"/>
                  </a:lnTo>
                  <a:lnTo>
                    <a:pt x="989" y="1120"/>
                  </a:lnTo>
                  <a:lnTo>
                    <a:pt x="1011" y="1096"/>
                  </a:lnTo>
                  <a:lnTo>
                    <a:pt x="1033" y="1066"/>
                  </a:lnTo>
                  <a:lnTo>
                    <a:pt x="1048" y="1035"/>
                  </a:lnTo>
                  <a:lnTo>
                    <a:pt x="1059" y="1001"/>
                  </a:lnTo>
                  <a:lnTo>
                    <a:pt x="1064" y="968"/>
                  </a:lnTo>
                  <a:lnTo>
                    <a:pt x="1064" y="935"/>
                  </a:lnTo>
                  <a:lnTo>
                    <a:pt x="1060" y="901"/>
                  </a:lnTo>
                  <a:lnTo>
                    <a:pt x="1050" y="868"/>
                  </a:lnTo>
                  <a:lnTo>
                    <a:pt x="1036" y="837"/>
                  </a:lnTo>
                  <a:lnTo>
                    <a:pt x="1018" y="807"/>
                  </a:lnTo>
                  <a:lnTo>
                    <a:pt x="995" y="780"/>
                  </a:lnTo>
                  <a:lnTo>
                    <a:pt x="968" y="755"/>
                  </a:lnTo>
                  <a:lnTo>
                    <a:pt x="935" y="735"/>
                  </a:lnTo>
                  <a:lnTo>
                    <a:pt x="892" y="713"/>
                  </a:lnTo>
                  <a:lnTo>
                    <a:pt x="848" y="693"/>
                  </a:lnTo>
                  <a:lnTo>
                    <a:pt x="804" y="675"/>
                  </a:lnTo>
                  <a:lnTo>
                    <a:pt x="779" y="664"/>
                  </a:lnTo>
                  <a:lnTo>
                    <a:pt x="754" y="651"/>
                  </a:lnTo>
                  <a:lnTo>
                    <a:pt x="731" y="635"/>
                  </a:lnTo>
                  <a:lnTo>
                    <a:pt x="718" y="620"/>
                  </a:lnTo>
                  <a:lnTo>
                    <a:pt x="709" y="605"/>
                  </a:lnTo>
                  <a:lnTo>
                    <a:pt x="704" y="590"/>
                  </a:lnTo>
                  <a:lnTo>
                    <a:pt x="704" y="574"/>
                  </a:lnTo>
                  <a:lnTo>
                    <a:pt x="709" y="558"/>
                  </a:lnTo>
                  <a:lnTo>
                    <a:pt x="717" y="544"/>
                  </a:lnTo>
                  <a:lnTo>
                    <a:pt x="730" y="532"/>
                  </a:lnTo>
                  <a:lnTo>
                    <a:pt x="747" y="523"/>
                  </a:lnTo>
                  <a:lnTo>
                    <a:pt x="769" y="516"/>
                  </a:lnTo>
                  <a:lnTo>
                    <a:pt x="791" y="514"/>
                  </a:lnTo>
                  <a:lnTo>
                    <a:pt x="834" y="514"/>
                  </a:lnTo>
                  <a:lnTo>
                    <a:pt x="877" y="519"/>
                  </a:lnTo>
                  <a:lnTo>
                    <a:pt x="918" y="530"/>
                  </a:lnTo>
                  <a:lnTo>
                    <a:pt x="958" y="547"/>
                  </a:lnTo>
                  <a:lnTo>
                    <a:pt x="971" y="552"/>
                  </a:lnTo>
                  <a:lnTo>
                    <a:pt x="982" y="553"/>
                  </a:lnTo>
                  <a:lnTo>
                    <a:pt x="989" y="550"/>
                  </a:lnTo>
                  <a:lnTo>
                    <a:pt x="996" y="542"/>
                  </a:lnTo>
                  <a:lnTo>
                    <a:pt x="1001" y="528"/>
                  </a:lnTo>
                  <a:lnTo>
                    <a:pt x="1014" y="485"/>
                  </a:lnTo>
                  <a:lnTo>
                    <a:pt x="1027" y="441"/>
                  </a:lnTo>
                  <a:lnTo>
                    <a:pt x="1029" y="428"/>
                  </a:lnTo>
                  <a:lnTo>
                    <a:pt x="1026" y="417"/>
                  </a:lnTo>
                  <a:lnTo>
                    <a:pt x="1019" y="407"/>
                  </a:lnTo>
                  <a:lnTo>
                    <a:pt x="1007" y="401"/>
                  </a:lnTo>
                  <a:lnTo>
                    <a:pt x="973" y="388"/>
                  </a:lnTo>
                  <a:lnTo>
                    <a:pt x="938" y="377"/>
                  </a:lnTo>
                  <a:lnTo>
                    <a:pt x="903" y="369"/>
                  </a:lnTo>
                  <a:lnTo>
                    <a:pt x="885" y="367"/>
                  </a:lnTo>
                  <a:lnTo>
                    <a:pt x="872" y="364"/>
                  </a:lnTo>
                  <a:lnTo>
                    <a:pt x="863" y="360"/>
                  </a:lnTo>
                  <a:lnTo>
                    <a:pt x="858" y="354"/>
                  </a:lnTo>
                  <a:lnTo>
                    <a:pt x="856" y="345"/>
                  </a:lnTo>
                  <a:lnTo>
                    <a:pt x="855" y="332"/>
                  </a:lnTo>
                  <a:lnTo>
                    <a:pt x="855" y="314"/>
                  </a:lnTo>
                  <a:lnTo>
                    <a:pt x="855" y="289"/>
                  </a:lnTo>
                  <a:lnTo>
                    <a:pt x="853" y="271"/>
                  </a:lnTo>
                  <a:lnTo>
                    <a:pt x="849" y="259"/>
                  </a:lnTo>
                  <a:lnTo>
                    <a:pt x="842" y="252"/>
                  </a:lnTo>
                  <a:lnTo>
                    <a:pt x="830" y="248"/>
                  </a:lnTo>
                  <a:lnTo>
                    <a:pt x="811" y="246"/>
                  </a:lnTo>
                  <a:lnTo>
                    <a:pt x="786" y="246"/>
                  </a:lnTo>
                  <a:lnTo>
                    <a:pt x="757" y="246"/>
                  </a:lnTo>
                  <a:close/>
                  <a:moveTo>
                    <a:pt x="786" y="0"/>
                  </a:moveTo>
                  <a:lnTo>
                    <a:pt x="858" y="3"/>
                  </a:lnTo>
                  <a:lnTo>
                    <a:pt x="928" y="12"/>
                  </a:lnTo>
                  <a:lnTo>
                    <a:pt x="995" y="27"/>
                  </a:lnTo>
                  <a:lnTo>
                    <a:pt x="1060" y="49"/>
                  </a:lnTo>
                  <a:lnTo>
                    <a:pt x="1123" y="75"/>
                  </a:lnTo>
                  <a:lnTo>
                    <a:pt x="1183" y="106"/>
                  </a:lnTo>
                  <a:lnTo>
                    <a:pt x="1239" y="143"/>
                  </a:lnTo>
                  <a:lnTo>
                    <a:pt x="1292" y="184"/>
                  </a:lnTo>
                  <a:lnTo>
                    <a:pt x="1341" y="229"/>
                  </a:lnTo>
                  <a:lnTo>
                    <a:pt x="1387" y="279"/>
                  </a:lnTo>
                  <a:lnTo>
                    <a:pt x="1428" y="332"/>
                  </a:lnTo>
                  <a:lnTo>
                    <a:pt x="1464" y="389"/>
                  </a:lnTo>
                  <a:lnTo>
                    <a:pt x="1496" y="449"/>
                  </a:lnTo>
                  <a:lnTo>
                    <a:pt x="1523" y="511"/>
                  </a:lnTo>
                  <a:lnTo>
                    <a:pt x="1543" y="576"/>
                  </a:lnTo>
                  <a:lnTo>
                    <a:pt x="1559" y="644"/>
                  </a:lnTo>
                  <a:lnTo>
                    <a:pt x="1568" y="714"/>
                  </a:lnTo>
                  <a:lnTo>
                    <a:pt x="1572" y="785"/>
                  </a:lnTo>
                  <a:lnTo>
                    <a:pt x="1568" y="856"/>
                  </a:lnTo>
                  <a:lnTo>
                    <a:pt x="1559" y="927"/>
                  </a:lnTo>
                  <a:lnTo>
                    <a:pt x="1543" y="994"/>
                  </a:lnTo>
                  <a:lnTo>
                    <a:pt x="1523" y="1060"/>
                  </a:lnTo>
                  <a:lnTo>
                    <a:pt x="1496" y="1123"/>
                  </a:lnTo>
                  <a:lnTo>
                    <a:pt x="1464" y="1183"/>
                  </a:lnTo>
                  <a:lnTo>
                    <a:pt x="1428" y="1239"/>
                  </a:lnTo>
                  <a:lnTo>
                    <a:pt x="1387" y="1292"/>
                  </a:lnTo>
                  <a:lnTo>
                    <a:pt x="1341" y="1341"/>
                  </a:lnTo>
                  <a:lnTo>
                    <a:pt x="1292" y="1387"/>
                  </a:lnTo>
                  <a:lnTo>
                    <a:pt x="1239" y="1428"/>
                  </a:lnTo>
                  <a:lnTo>
                    <a:pt x="1183" y="1464"/>
                  </a:lnTo>
                  <a:lnTo>
                    <a:pt x="1123" y="1496"/>
                  </a:lnTo>
                  <a:lnTo>
                    <a:pt x="1060" y="1523"/>
                  </a:lnTo>
                  <a:lnTo>
                    <a:pt x="995" y="1544"/>
                  </a:lnTo>
                  <a:lnTo>
                    <a:pt x="928" y="1559"/>
                  </a:lnTo>
                  <a:lnTo>
                    <a:pt x="858" y="1569"/>
                  </a:lnTo>
                  <a:lnTo>
                    <a:pt x="786" y="1572"/>
                  </a:lnTo>
                  <a:lnTo>
                    <a:pt x="715" y="1569"/>
                  </a:lnTo>
                  <a:lnTo>
                    <a:pt x="645" y="1559"/>
                  </a:lnTo>
                  <a:lnTo>
                    <a:pt x="577" y="1544"/>
                  </a:lnTo>
                  <a:lnTo>
                    <a:pt x="512" y="1523"/>
                  </a:lnTo>
                  <a:lnTo>
                    <a:pt x="449" y="1496"/>
                  </a:lnTo>
                  <a:lnTo>
                    <a:pt x="389" y="1464"/>
                  </a:lnTo>
                  <a:lnTo>
                    <a:pt x="332" y="1428"/>
                  </a:lnTo>
                  <a:lnTo>
                    <a:pt x="279" y="1387"/>
                  </a:lnTo>
                  <a:lnTo>
                    <a:pt x="230" y="1341"/>
                  </a:lnTo>
                  <a:lnTo>
                    <a:pt x="185" y="1292"/>
                  </a:lnTo>
                  <a:lnTo>
                    <a:pt x="143" y="1239"/>
                  </a:lnTo>
                  <a:lnTo>
                    <a:pt x="108" y="1183"/>
                  </a:lnTo>
                  <a:lnTo>
                    <a:pt x="76" y="1123"/>
                  </a:lnTo>
                  <a:lnTo>
                    <a:pt x="49" y="1060"/>
                  </a:lnTo>
                  <a:lnTo>
                    <a:pt x="28" y="994"/>
                  </a:lnTo>
                  <a:lnTo>
                    <a:pt x="13" y="927"/>
                  </a:lnTo>
                  <a:lnTo>
                    <a:pt x="3" y="856"/>
                  </a:lnTo>
                  <a:lnTo>
                    <a:pt x="0" y="785"/>
                  </a:lnTo>
                  <a:lnTo>
                    <a:pt x="3" y="717"/>
                  </a:lnTo>
                  <a:lnTo>
                    <a:pt x="12" y="650"/>
                  </a:lnTo>
                  <a:lnTo>
                    <a:pt x="26" y="585"/>
                  </a:lnTo>
                  <a:lnTo>
                    <a:pt x="46" y="523"/>
                  </a:lnTo>
                  <a:lnTo>
                    <a:pt x="70" y="462"/>
                  </a:lnTo>
                  <a:lnTo>
                    <a:pt x="99" y="404"/>
                  </a:lnTo>
                  <a:lnTo>
                    <a:pt x="133" y="349"/>
                  </a:lnTo>
                  <a:lnTo>
                    <a:pt x="171" y="296"/>
                  </a:lnTo>
                  <a:lnTo>
                    <a:pt x="213" y="248"/>
                  </a:lnTo>
                  <a:lnTo>
                    <a:pt x="257" y="204"/>
                  </a:lnTo>
                  <a:lnTo>
                    <a:pt x="305" y="164"/>
                  </a:lnTo>
                  <a:lnTo>
                    <a:pt x="356" y="127"/>
                  </a:lnTo>
                  <a:lnTo>
                    <a:pt x="411" y="94"/>
                  </a:lnTo>
                  <a:lnTo>
                    <a:pt x="468" y="66"/>
                  </a:lnTo>
                  <a:lnTo>
                    <a:pt x="528" y="43"/>
                  </a:lnTo>
                  <a:lnTo>
                    <a:pt x="590" y="25"/>
                  </a:lnTo>
                  <a:lnTo>
                    <a:pt x="653" y="11"/>
                  </a:lnTo>
                  <a:lnTo>
                    <a:pt x="719" y="2"/>
                  </a:lnTo>
                  <a:lnTo>
                    <a:pt x="7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n>
                  <a:solidFill>
                    <a:schemeClr val="accent1">
                      <a:lumMod val="75000"/>
                    </a:schemeClr>
                  </a:solidFill>
                </a:ln>
              </a:endParaRPr>
            </a:p>
          </p:txBody>
        </p:sp>
      </p:grpSp>
      <p:grpSp>
        <p:nvGrpSpPr>
          <p:cNvPr id="14" name="Group 967">
            <a:extLst>
              <a:ext uri="{FF2B5EF4-FFF2-40B4-BE49-F238E27FC236}">
                <a16:creationId xmlns="" xmlns:a16="http://schemas.microsoft.com/office/drawing/2014/main" id="{33AB6C3E-3A92-46D9-9FE0-1F6AC353D0BB}"/>
              </a:ext>
            </a:extLst>
          </p:cNvPr>
          <p:cNvGrpSpPr/>
          <p:nvPr/>
        </p:nvGrpSpPr>
        <p:grpSpPr>
          <a:xfrm>
            <a:off x="6668902" y="1538678"/>
            <a:ext cx="438693" cy="442274"/>
            <a:chOff x="301625" y="3662363"/>
            <a:chExt cx="939800" cy="941387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5" name="Freeform 1422">
              <a:extLst>
                <a:ext uri="{FF2B5EF4-FFF2-40B4-BE49-F238E27FC236}">
                  <a16:creationId xmlns="" xmlns:a16="http://schemas.microsoft.com/office/drawing/2014/main" id="{DEA383A5-D117-469B-A5A2-BD6C25BE4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213" y="3811588"/>
              <a:ext cx="26988" cy="63500"/>
            </a:xfrm>
            <a:custGeom>
              <a:avLst/>
              <a:gdLst>
                <a:gd name="T0" fmla="*/ 103 w 103"/>
                <a:gd name="T1" fmla="*/ 0 h 242"/>
                <a:gd name="T2" fmla="*/ 103 w 103"/>
                <a:gd name="T3" fmla="*/ 242 h 242"/>
                <a:gd name="T4" fmla="*/ 75 w 103"/>
                <a:gd name="T5" fmla="*/ 234 h 242"/>
                <a:gd name="T6" fmla="*/ 52 w 103"/>
                <a:gd name="T7" fmla="*/ 223 h 242"/>
                <a:gd name="T8" fmla="*/ 35 w 103"/>
                <a:gd name="T9" fmla="*/ 210 h 242"/>
                <a:gd name="T10" fmla="*/ 22 w 103"/>
                <a:gd name="T11" fmla="*/ 197 h 242"/>
                <a:gd name="T12" fmla="*/ 12 w 103"/>
                <a:gd name="T13" fmla="*/ 183 h 242"/>
                <a:gd name="T14" fmla="*/ 7 w 103"/>
                <a:gd name="T15" fmla="*/ 169 h 242"/>
                <a:gd name="T16" fmla="*/ 3 w 103"/>
                <a:gd name="T17" fmla="*/ 155 h 242"/>
                <a:gd name="T18" fmla="*/ 0 w 103"/>
                <a:gd name="T19" fmla="*/ 142 h 242"/>
                <a:gd name="T20" fmla="*/ 0 w 103"/>
                <a:gd name="T21" fmla="*/ 131 h 242"/>
                <a:gd name="T22" fmla="*/ 0 w 103"/>
                <a:gd name="T23" fmla="*/ 122 h 242"/>
                <a:gd name="T24" fmla="*/ 0 w 103"/>
                <a:gd name="T25" fmla="*/ 112 h 242"/>
                <a:gd name="T26" fmla="*/ 0 w 103"/>
                <a:gd name="T27" fmla="*/ 100 h 242"/>
                <a:gd name="T28" fmla="*/ 3 w 103"/>
                <a:gd name="T29" fmla="*/ 87 h 242"/>
                <a:gd name="T30" fmla="*/ 7 w 103"/>
                <a:gd name="T31" fmla="*/ 74 h 242"/>
                <a:gd name="T32" fmla="*/ 12 w 103"/>
                <a:gd name="T33" fmla="*/ 60 h 242"/>
                <a:gd name="T34" fmla="*/ 22 w 103"/>
                <a:gd name="T35" fmla="*/ 46 h 242"/>
                <a:gd name="T36" fmla="*/ 35 w 103"/>
                <a:gd name="T37" fmla="*/ 32 h 242"/>
                <a:gd name="T38" fmla="*/ 52 w 103"/>
                <a:gd name="T39" fmla="*/ 20 h 242"/>
                <a:gd name="T40" fmla="*/ 75 w 103"/>
                <a:gd name="T41" fmla="*/ 9 h 242"/>
                <a:gd name="T42" fmla="*/ 103 w 103"/>
                <a:gd name="T4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3" h="242">
                  <a:moveTo>
                    <a:pt x="103" y="0"/>
                  </a:moveTo>
                  <a:lnTo>
                    <a:pt x="103" y="242"/>
                  </a:lnTo>
                  <a:lnTo>
                    <a:pt x="75" y="234"/>
                  </a:lnTo>
                  <a:lnTo>
                    <a:pt x="52" y="223"/>
                  </a:lnTo>
                  <a:lnTo>
                    <a:pt x="35" y="210"/>
                  </a:lnTo>
                  <a:lnTo>
                    <a:pt x="22" y="197"/>
                  </a:lnTo>
                  <a:lnTo>
                    <a:pt x="12" y="183"/>
                  </a:lnTo>
                  <a:lnTo>
                    <a:pt x="7" y="169"/>
                  </a:lnTo>
                  <a:lnTo>
                    <a:pt x="3" y="155"/>
                  </a:lnTo>
                  <a:lnTo>
                    <a:pt x="0" y="142"/>
                  </a:lnTo>
                  <a:lnTo>
                    <a:pt x="0" y="131"/>
                  </a:lnTo>
                  <a:lnTo>
                    <a:pt x="0" y="122"/>
                  </a:lnTo>
                  <a:lnTo>
                    <a:pt x="0" y="112"/>
                  </a:lnTo>
                  <a:lnTo>
                    <a:pt x="0" y="100"/>
                  </a:lnTo>
                  <a:lnTo>
                    <a:pt x="3" y="87"/>
                  </a:lnTo>
                  <a:lnTo>
                    <a:pt x="7" y="74"/>
                  </a:lnTo>
                  <a:lnTo>
                    <a:pt x="12" y="60"/>
                  </a:lnTo>
                  <a:lnTo>
                    <a:pt x="22" y="46"/>
                  </a:lnTo>
                  <a:lnTo>
                    <a:pt x="35" y="32"/>
                  </a:lnTo>
                  <a:lnTo>
                    <a:pt x="52" y="20"/>
                  </a:lnTo>
                  <a:lnTo>
                    <a:pt x="75" y="9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23">
              <a:extLst>
                <a:ext uri="{FF2B5EF4-FFF2-40B4-BE49-F238E27FC236}">
                  <a16:creationId xmlns="" xmlns:a16="http://schemas.microsoft.com/office/drawing/2014/main" id="{28E8F67A-C0DF-4A47-A26F-7BB84C81B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763" y="3937000"/>
              <a:ext cx="26988" cy="63500"/>
            </a:xfrm>
            <a:custGeom>
              <a:avLst/>
              <a:gdLst>
                <a:gd name="T0" fmla="*/ 0 w 103"/>
                <a:gd name="T1" fmla="*/ 0 h 243"/>
                <a:gd name="T2" fmla="*/ 27 w 103"/>
                <a:gd name="T3" fmla="*/ 10 h 243"/>
                <a:gd name="T4" fmla="*/ 50 w 103"/>
                <a:gd name="T5" fmla="*/ 21 h 243"/>
                <a:gd name="T6" fmla="*/ 67 w 103"/>
                <a:gd name="T7" fmla="*/ 33 h 243"/>
                <a:gd name="T8" fmla="*/ 80 w 103"/>
                <a:gd name="T9" fmla="*/ 47 h 243"/>
                <a:gd name="T10" fmla="*/ 90 w 103"/>
                <a:gd name="T11" fmla="*/ 61 h 243"/>
                <a:gd name="T12" fmla="*/ 96 w 103"/>
                <a:gd name="T13" fmla="*/ 75 h 243"/>
                <a:gd name="T14" fmla="*/ 99 w 103"/>
                <a:gd name="T15" fmla="*/ 88 h 243"/>
                <a:gd name="T16" fmla="*/ 102 w 103"/>
                <a:gd name="T17" fmla="*/ 101 h 243"/>
                <a:gd name="T18" fmla="*/ 103 w 103"/>
                <a:gd name="T19" fmla="*/ 112 h 243"/>
                <a:gd name="T20" fmla="*/ 103 w 103"/>
                <a:gd name="T21" fmla="*/ 122 h 243"/>
                <a:gd name="T22" fmla="*/ 103 w 103"/>
                <a:gd name="T23" fmla="*/ 132 h 243"/>
                <a:gd name="T24" fmla="*/ 102 w 103"/>
                <a:gd name="T25" fmla="*/ 143 h 243"/>
                <a:gd name="T26" fmla="*/ 99 w 103"/>
                <a:gd name="T27" fmla="*/ 156 h 243"/>
                <a:gd name="T28" fmla="*/ 96 w 103"/>
                <a:gd name="T29" fmla="*/ 170 h 243"/>
                <a:gd name="T30" fmla="*/ 90 w 103"/>
                <a:gd name="T31" fmla="*/ 184 h 243"/>
                <a:gd name="T32" fmla="*/ 80 w 103"/>
                <a:gd name="T33" fmla="*/ 198 h 243"/>
                <a:gd name="T34" fmla="*/ 67 w 103"/>
                <a:gd name="T35" fmla="*/ 211 h 243"/>
                <a:gd name="T36" fmla="*/ 50 w 103"/>
                <a:gd name="T37" fmla="*/ 222 h 243"/>
                <a:gd name="T38" fmla="*/ 27 w 103"/>
                <a:gd name="T39" fmla="*/ 234 h 243"/>
                <a:gd name="T40" fmla="*/ 0 w 103"/>
                <a:gd name="T41" fmla="*/ 243 h 243"/>
                <a:gd name="T42" fmla="*/ 0 w 103"/>
                <a:gd name="T43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3" h="243">
                  <a:moveTo>
                    <a:pt x="0" y="0"/>
                  </a:moveTo>
                  <a:lnTo>
                    <a:pt x="27" y="10"/>
                  </a:lnTo>
                  <a:lnTo>
                    <a:pt x="50" y="21"/>
                  </a:lnTo>
                  <a:lnTo>
                    <a:pt x="67" y="33"/>
                  </a:lnTo>
                  <a:lnTo>
                    <a:pt x="80" y="47"/>
                  </a:lnTo>
                  <a:lnTo>
                    <a:pt x="90" y="61"/>
                  </a:lnTo>
                  <a:lnTo>
                    <a:pt x="96" y="75"/>
                  </a:lnTo>
                  <a:lnTo>
                    <a:pt x="99" y="88"/>
                  </a:lnTo>
                  <a:lnTo>
                    <a:pt x="102" y="101"/>
                  </a:lnTo>
                  <a:lnTo>
                    <a:pt x="103" y="112"/>
                  </a:lnTo>
                  <a:lnTo>
                    <a:pt x="103" y="122"/>
                  </a:lnTo>
                  <a:lnTo>
                    <a:pt x="103" y="132"/>
                  </a:lnTo>
                  <a:lnTo>
                    <a:pt x="102" y="143"/>
                  </a:lnTo>
                  <a:lnTo>
                    <a:pt x="99" y="156"/>
                  </a:lnTo>
                  <a:lnTo>
                    <a:pt x="96" y="170"/>
                  </a:lnTo>
                  <a:lnTo>
                    <a:pt x="90" y="184"/>
                  </a:lnTo>
                  <a:lnTo>
                    <a:pt x="80" y="198"/>
                  </a:lnTo>
                  <a:lnTo>
                    <a:pt x="67" y="211"/>
                  </a:lnTo>
                  <a:lnTo>
                    <a:pt x="50" y="222"/>
                  </a:lnTo>
                  <a:lnTo>
                    <a:pt x="27" y="234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24">
              <a:extLst>
                <a:ext uri="{FF2B5EF4-FFF2-40B4-BE49-F238E27FC236}">
                  <a16:creationId xmlns="" xmlns:a16="http://schemas.microsoft.com/office/drawing/2014/main" id="{F8405641-C9B3-4BF0-8112-4D8B3A2771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300" y="3662363"/>
              <a:ext cx="487363" cy="487362"/>
            </a:xfrm>
            <a:custGeom>
              <a:avLst/>
              <a:gdLst>
                <a:gd name="T0" fmla="*/ 766 w 1842"/>
                <a:gd name="T1" fmla="*/ 357 h 1843"/>
                <a:gd name="T2" fmla="*/ 640 w 1842"/>
                <a:gd name="T3" fmla="*/ 411 h 1843"/>
                <a:gd name="T4" fmla="*/ 557 w 1842"/>
                <a:gd name="T5" fmla="*/ 493 h 1843"/>
                <a:gd name="T6" fmla="*/ 511 w 1842"/>
                <a:gd name="T7" fmla="*/ 599 h 1843"/>
                <a:gd name="T8" fmla="*/ 504 w 1842"/>
                <a:gd name="T9" fmla="*/ 726 h 1843"/>
                <a:gd name="T10" fmla="*/ 537 w 1842"/>
                <a:gd name="T11" fmla="*/ 841 h 1843"/>
                <a:gd name="T12" fmla="*/ 609 w 1842"/>
                <a:gd name="T13" fmla="*/ 930 h 1843"/>
                <a:gd name="T14" fmla="*/ 721 w 1842"/>
                <a:gd name="T15" fmla="*/ 995 h 1843"/>
                <a:gd name="T16" fmla="*/ 816 w 1842"/>
                <a:gd name="T17" fmla="*/ 1281 h 1843"/>
                <a:gd name="T18" fmla="*/ 748 w 1842"/>
                <a:gd name="T19" fmla="*/ 1249 h 1843"/>
                <a:gd name="T20" fmla="*/ 720 w 1842"/>
                <a:gd name="T21" fmla="*/ 1208 h 1843"/>
                <a:gd name="T22" fmla="*/ 713 w 1842"/>
                <a:gd name="T23" fmla="*/ 1170 h 1843"/>
                <a:gd name="T24" fmla="*/ 504 w 1842"/>
                <a:gd name="T25" fmla="*/ 1202 h 1843"/>
                <a:gd name="T26" fmla="*/ 537 w 1842"/>
                <a:gd name="T27" fmla="*/ 1318 h 1843"/>
                <a:gd name="T28" fmla="*/ 609 w 1842"/>
                <a:gd name="T29" fmla="*/ 1407 h 1843"/>
                <a:gd name="T30" fmla="*/ 721 w 1842"/>
                <a:gd name="T31" fmla="*/ 1472 h 1843"/>
                <a:gd name="T32" fmla="*/ 816 w 1842"/>
                <a:gd name="T33" fmla="*/ 1600 h 1843"/>
                <a:gd name="T34" fmla="*/ 1076 w 1842"/>
                <a:gd name="T35" fmla="*/ 1486 h 1843"/>
                <a:gd name="T36" fmla="*/ 1202 w 1842"/>
                <a:gd name="T37" fmla="*/ 1432 h 1843"/>
                <a:gd name="T38" fmla="*/ 1286 w 1842"/>
                <a:gd name="T39" fmla="*/ 1350 h 1843"/>
                <a:gd name="T40" fmla="*/ 1332 w 1842"/>
                <a:gd name="T41" fmla="*/ 1243 h 1843"/>
                <a:gd name="T42" fmla="*/ 1339 w 1842"/>
                <a:gd name="T43" fmla="*/ 1117 h 1843"/>
                <a:gd name="T44" fmla="*/ 1305 w 1842"/>
                <a:gd name="T45" fmla="*/ 1003 h 1843"/>
                <a:gd name="T46" fmla="*/ 1234 w 1842"/>
                <a:gd name="T47" fmla="*/ 912 h 1843"/>
                <a:gd name="T48" fmla="*/ 1122 w 1842"/>
                <a:gd name="T49" fmla="*/ 847 h 1843"/>
                <a:gd name="T50" fmla="*/ 1027 w 1842"/>
                <a:gd name="T51" fmla="*/ 562 h 1843"/>
                <a:gd name="T52" fmla="*/ 1094 w 1842"/>
                <a:gd name="T53" fmla="*/ 594 h 1843"/>
                <a:gd name="T54" fmla="*/ 1123 w 1842"/>
                <a:gd name="T55" fmla="*/ 636 h 1843"/>
                <a:gd name="T56" fmla="*/ 1130 w 1842"/>
                <a:gd name="T57" fmla="*/ 674 h 1843"/>
                <a:gd name="T58" fmla="*/ 1339 w 1842"/>
                <a:gd name="T59" fmla="*/ 640 h 1843"/>
                <a:gd name="T60" fmla="*/ 1305 w 1842"/>
                <a:gd name="T61" fmla="*/ 526 h 1843"/>
                <a:gd name="T62" fmla="*/ 1234 w 1842"/>
                <a:gd name="T63" fmla="*/ 436 h 1843"/>
                <a:gd name="T64" fmla="*/ 1122 w 1842"/>
                <a:gd name="T65" fmla="*/ 371 h 1843"/>
                <a:gd name="T66" fmla="*/ 1027 w 1842"/>
                <a:gd name="T67" fmla="*/ 243 h 1843"/>
                <a:gd name="T68" fmla="*/ 1000 w 1842"/>
                <a:gd name="T69" fmla="*/ 3 h 1843"/>
                <a:gd name="T70" fmla="*/ 1227 w 1842"/>
                <a:gd name="T71" fmla="*/ 52 h 1843"/>
                <a:gd name="T72" fmla="*/ 1428 w 1842"/>
                <a:gd name="T73" fmla="*/ 152 h 1843"/>
                <a:gd name="T74" fmla="*/ 1599 w 1842"/>
                <a:gd name="T75" fmla="*/ 298 h 1843"/>
                <a:gd name="T76" fmla="*/ 1729 w 1842"/>
                <a:gd name="T77" fmla="*/ 479 h 1843"/>
                <a:gd name="T78" fmla="*/ 1813 w 1842"/>
                <a:gd name="T79" fmla="*/ 689 h 1843"/>
                <a:gd name="T80" fmla="*/ 1842 w 1842"/>
                <a:gd name="T81" fmla="*/ 922 h 1843"/>
                <a:gd name="T82" fmla="*/ 1813 w 1842"/>
                <a:gd name="T83" fmla="*/ 1154 h 1843"/>
                <a:gd name="T84" fmla="*/ 1729 w 1842"/>
                <a:gd name="T85" fmla="*/ 1365 h 1843"/>
                <a:gd name="T86" fmla="*/ 1599 w 1842"/>
                <a:gd name="T87" fmla="*/ 1546 h 1843"/>
                <a:gd name="T88" fmla="*/ 1428 w 1842"/>
                <a:gd name="T89" fmla="*/ 1691 h 1843"/>
                <a:gd name="T90" fmla="*/ 1227 w 1842"/>
                <a:gd name="T91" fmla="*/ 1791 h 1843"/>
                <a:gd name="T92" fmla="*/ 1000 w 1842"/>
                <a:gd name="T93" fmla="*/ 1839 h 1843"/>
                <a:gd name="T94" fmla="*/ 764 w 1842"/>
                <a:gd name="T95" fmla="*/ 1830 h 1843"/>
                <a:gd name="T96" fmla="*/ 545 w 1842"/>
                <a:gd name="T97" fmla="*/ 1763 h 1843"/>
                <a:gd name="T98" fmla="*/ 353 w 1842"/>
                <a:gd name="T99" fmla="*/ 1647 h 1843"/>
                <a:gd name="T100" fmla="*/ 196 w 1842"/>
                <a:gd name="T101" fmla="*/ 1489 h 1843"/>
                <a:gd name="T102" fmla="*/ 80 w 1842"/>
                <a:gd name="T103" fmla="*/ 1297 h 1843"/>
                <a:gd name="T104" fmla="*/ 13 w 1842"/>
                <a:gd name="T105" fmla="*/ 1078 h 1843"/>
                <a:gd name="T106" fmla="*/ 3 w 1842"/>
                <a:gd name="T107" fmla="*/ 842 h 1843"/>
                <a:gd name="T108" fmla="*/ 51 w 1842"/>
                <a:gd name="T109" fmla="*/ 616 h 1843"/>
                <a:gd name="T110" fmla="*/ 152 w 1842"/>
                <a:gd name="T111" fmla="*/ 414 h 1843"/>
                <a:gd name="T112" fmla="*/ 297 w 1842"/>
                <a:gd name="T113" fmla="*/ 245 h 1843"/>
                <a:gd name="T114" fmla="*/ 478 w 1842"/>
                <a:gd name="T115" fmla="*/ 113 h 1843"/>
                <a:gd name="T116" fmla="*/ 689 w 1842"/>
                <a:gd name="T117" fmla="*/ 30 h 1843"/>
                <a:gd name="T118" fmla="*/ 922 w 1842"/>
                <a:gd name="T119" fmla="*/ 0 h 1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42" h="1843">
                  <a:moveTo>
                    <a:pt x="816" y="243"/>
                  </a:moveTo>
                  <a:lnTo>
                    <a:pt x="816" y="347"/>
                  </a:lnTo>
                  <a:lnTo>
                    <a:pt x="766" y="357"/>
                  </a:lnTo>
                  <a:lnTo>
                    <a:pt x="721" y="371"/>
                  </a:lnTo>
                  <a:lnTo>
                    <a:pt x="679" y="389"/>
                  </a:lnTo>
                  <a:lnTo>
                    <a:pt x="640" y="411"/>
                  </a:lnTo>
                  <a:lnTo>
                    <a:pt x="609" y="436"/>
                  </a:lnTo>
                  <a:lnTo>
                    <a:pt x="581" y="463"/>
                  </a:lnTo>
                  <a:lnTo>
                    <a:pt x="557" y="493"/>
                  </a:lnTo>
                  <a:lnTo>
                    <a:pt x="537" y="526"/>
                  </a:lnTo>
                  <a:lnTo>
                    <a:pt x="522" y="562"/>
                  </a:lnTo>
                  <a:lnTo>
                    <a:pt x="511" y="599"/>
                  </a:lnTo>
                  <a:lnTo>
                    <a:pt x="504" y="640"/>
                  </a:lnTo>
                  <a:lnTo>
                    <a:pt x="501" y="684"/>
                  </a:lnTo>
                  <a:lnTo>
                    <a:pt x="504" y="726"/>
                  </a:lnTo>
                  <a:lnTo>
                    <a:pt x="511" y="767"/>
                  </a:lnTo>
                  <a:lnTo>
                    <a:pt x="522" y="805"/>
                  </a:lnTo>
                  <a:lnTo>
                    <a:pt x="537" y="841"/>
                  </a:lnTo>
                  <a:lnTo>
                    <a:pt x="557" y="873"/>
                  </a:lnTo>
                  <a:lnTo>
                    <a:pt x="581" y="904"/>
                  </a:lnTo>
                  <a:lnTo>
                    <a:pt x="609" y="930"/>
                  </a:lnTo>
                  <a:lnTo>
                    <a:pt x="640" y="955"/>
                  </a:lnTo>
                  <a:lnTo>
                    <a:pt x="679" y="978"/>
                  </a:lnTo>
                  <a:lnTo>
                    <a:pt x="721" y="995"/>
                  </a:lnTo>
                  <a:lnTo>
                    <a:pt x="766" y="1009"/>
                  </a:lnTo>
                  <a:lnTo>
                    <a:pt x="816" y="1020"/>
                  </a:lnTo>
                  <a:lnTo>
                    <a:pt x="816" y="1281"/>
                  </a:lnTo>
                  <a:lnTo>
                    <a:pt x="788" y="1272"/>
                  </a:lnTo>
                  <a:lnTo>
                    <a:pt x="765" y="1261"/>
                  </a:lnTo>
                  <a:lnTo>
                    <a:pt x="748" y="1249"/>
                  </a:lnTo>
                  <a:lnTo>
                    <a:pt x="735" y="1236"/>
                  </a:lnTo>
                  <a:lnTo>
                    <a:pt x="725" y="1222"/>
                  </a:lnTo>
                  <a:lnTo>
                    <a:pt x="720" y="1208"/>
                  </a:lnTo>
                  <a:lnTo>
                    <a:pt x="716" y="1194"/>
                  </a:lnTo>
                  <a:lnTo>
                    <a:pt x="713" y="1181"/>
                  </a:lnTo>
                  <a:lnTo>
                    <a:pt x="713" y="1170"/>
                  </a:lnTo>
                  <a:lnTo>
                    <a:pt x="713" y="1160"/>
                  </a:lnTo>
                  <a:lnTo>
                    <a:pt x="501" y="1160"/>
                  </a:lnTo>
                  <a:lnTo>
                    <a:pt x="504" y="1202"/>
                  </a:lnTo>
                  <a:lnTo>
                    <a:pt x="511" y="1243"/>
                  </a:lnTo>
                  <a:lnTo>
                    <a:pt x="522" y="1282"/>
                  </a:lnTo>
                  <a:lnTo>
                    <a:pt x="537" y="1318"/>
                  </a:lnTo>
                  <a:lnTo>
                    <a:pt x="557" y="1350"/>
                  </a:lnTo>
                  <a:lnTo>
                    <a:pt x="581" y="1380"/>
                  </a:lnTo>
                  <a:lnTo>
                    <a:pt x="609" y="1407"/>
                  </a:lnTo>
                  <a:lnTo>
                    <a:pt x="640" y="1432"/>
                  </a:lnTo>
                  <a:lnTo>
                    <a:pt x="679" y="1454"/>
                  </a:lnTo>
                  <a:lnTo>
                    <a:pt x="721" y="1472"/>
                  </a:lnTo>
                  <a:lnTo>
                    <a:pt x="766" y="1486"/>
                  </a:lnTo>
                  <a:lnTo>
                    <a:pt x="816" y="1497"/>
                  </a:lnTo>
                  <a:lnTo>
                    <a:pt x="816" y="1600"/>
                  </a:lnTo>
                  <a:lnTo>
                    <a:pt x="1027" y="1600"/>
                  </a:lnTo>
                  <a:lnTo>
                    <a:pt x="1027" y="1497"/>
                  </a:lnTo>
                  <a:lnTo>
                    <a:pt x="1076" y="1486"/>
                  </a:lnTo>
                  <a:lnTo>
                    <a:pt x="1122" y="1472"/>
                  </a:lnTo>
                  <a:lnTo>
                    <a:pt x="1164" y="1454"/>
                  </a:lnTo>
                  <a:lnTo>
                    <a:pt x="1202" y="1432"/>
                  </a:lnTo>
                  <a:lnTo>
                    <a:pt x="1234" y="1407"/>
                  </a:lnTo>
                  <a:lnTo>
                    <a:pt x="1262" y="1380"/>
                  </a:lnTo>
                  <a:lnTo>
                    <a:pt x="1286" y="1350"/>
                  </a:lnTo>
                  <a:lnTo>
                    <a:pt x="1305" y="1318"/>
                  </a:lnTo>
                  <a:lnTo>
                    <a:pt x="1320" y="1282"/>
                  </a:lnTo>
                  <a:lnTo>
                    <a:pt x="1332" y="1243"/>
                  </a:lnTo>
                  <a:lnTo>
                    <a:pt x="1339" y="1202"/>
                  </a:lnTo>
                  <a:lnTo>
                    <a:pt x="1341" y="1160"/>
                  </a:lnTo>
                  <a:lnTo>
                    <a:pt x="1339" y="1117"/>
                  </a:lnTo>
                  <a:lnTo>
                    <a:pt x="1332" y="1076"/>
                  </a:lnTo>
                  <a:lnTo>
                    <a:pt x="1320" y="1038"/>
                  </a:lnTo>
                  <a:lnTo>
                    <a:pt x="1305" y="1003"/>
                  </a:lnTo>
                  <a:lnTo>
                    <a:pt x="1286" y="969"/>
                  </a:lnTo>
                  <a:lnTo>
                    <a:pt x="1262" y="939"/>
                  </a:lnTo>
                  <a:lnTo>
                    <a:pt x="1234" y="912"/>
                  </a:lnTo>
                  <a:lnTo>
                    <a:pt x="1202" y="887"/>
                  </a:lnTo>
                  <a:lnTo>
                    <a:pt x="1164" y="866"/>
                  </a:lnTo>
                  <a:lnTo>
                    <a:pt x="1122" y="847"/>
                  </a:lnTo>
                  <a:lnTo>
                    <a:pt x="1076" y="833"/>
                  </a:lnTo>
                  <a:lnTo>
                    <a:pt x="1027" y="824"/>
                  </a:lnTo>
                  <a:lnTo>
                    <a:pt x="1027" y="562"/>
                  </a:lnTo>
                  <a:lnTo>
                    <a:pt x="1054" y="571"/>
                  </a:lnTo>
                  <a:lnTo>
                    <a:pt x="1077" y="582"/>
                  </a:lnTo>
                  <a:lnTo>
                    <a:pt x="1094" y="594"/>
                  </a:lnTo>
                  <a:lnTo>
                    <a:pt x="1107" y="608"/>
                  </a:lnTo>
                  <a:lnTo>
                    <a:pt x="1117" y="622"/>
                  </a:lnTo>
                  <a:lnTo>
                    <a:pt x="1123" y="636"/>
                  </a:lnTo>
                  <a:lnTo>
                    <a:pt x="1126" y="649"/>
                  </a:lnTo>
                  <a:lnTo>
                    <a:pt x="1129" y="662"/>
                  </a:lnTo>
                  <a:lnTo>
                    <a:pt x="1130" y="674"/>
                  </a:lnTo>
                  <a:lnTo>
                    <a:pt x="1130" y="684"/>
                  </a:lnTo>
                  <a:lnTo>
                    <a:pt x="1341" y="684"/>
                  </a:lnTo>
                  <a:lnTo>
                    <a:pt x="1339" y="640"/>
                  </a:lnTo>
                  <a:lnTo>
                    <a:pt x="1332" y="599"/>
                  </a:lnTo>
                  <a:lnTo>
                    <a:pt x="1320" y="562"/>
                  </a:lnTo>
                  <a:lnTo>
                    <a:pt x="1305" y="526"/>
                  </a:lnTo>
                  <a:lnTo>
                    <a:pt x="1286" y="493"/>
                  </a:lnTo>
                  <a:lnTo>
                    <a:pt x="1262" y="463"/>
                  </a:lnTo>
                  <a:lnTo>
                    <a:pt x="1234" y="436"/>
                  </a:lnTo>
                  <a:lnTo>
                    <a:pt x="1202" y="411"/>
                  </a:lnTo>
                  <a:lnTo>
                    <a:pt x="1164" y="389"/>
                  </a:lnTo>
                  <a:lnTo>
                    <a:pt x="1122" y="371"/>
                  </a:lnTo>
                  <a:lnTo>
                    <a:pt x="1076" y="357"/>
                  </a:lnTo>
                  <a:lnTo>
                    <a:pt x="1027" y="347"/>
                  </a:lnTo>
                  <a:lnTo>
                    <a:pt x="1027" y="243"/>
                  </a:lnTo>
                  <a:lnTo>
                    <a:pt x="816" y="243"/>
                  </a:lnTo>
                  <a:close/>
                  <a:moveTo>
                    <a:pt x="922" y="0"/>
                  </a:moveTo>
                  <a:lnTo>
                    <a:pt x="1000" y="3"/>
                  </a:lnTo>
                  <a:lnTo>
                    <a:pt x="1078" y="13"/>
                  </a:lnTo>
                  <a:lnTo>
                    <a:pt x="1153" y="30"/>
                  </a:lnTo>
                  <a:lnTo>
                    <a:pt x="1227" y="52"/>
                  </a:lnTo>
                  <a:lnTo>
                    <a:pt x="1297" y="80"/>
                  </a:lnTo>
                  <a:lnTo>
                    <a:pt x="1365" y="113"/>
                  </a:lnTo>
                  <a:lnTo>
                    <a:pt x="1428" y="152"/>
                  </a:lnTo>
                  <a:lnTo>
                    <a:pt x="1489" y="196"/>
                  </a:lnTo>
                  <a:lnTo>
                    <a:pt x="1546" y="245"/>
                  </a:lnTo>
                  <a:lnTo>
                    <a:pt x="1599" y="298"/>
                  </a:lnTo>
                  <a:lnTo>
                    <a:pt x="1646" y="354"/>
                  </a:lnTo>
                  <a:lnTo>
                    <a:pt x="1690" y="414"/>
                  </a:lnTo>
                  <a:lnTo>
                    <a:pt x="1729" y="479"/>
                  </a:lnTo>
                  <a:lnTo>
                    <a:pt x="1763" y="546"/>
                  </a:lnTo>
                  <a:lnTo>
                    <a:pt x="1791" y="616"/>
                  </a:lnTo>
                  <a:lnTo>
                    <a:pt x="1813" y="689"/>
                  </a:lnTo>
                  <a:lnTo>
                    <a:pt x="1829" y="764"/>
                  </a:lnTo>
                  <a:lnTo>
                    <a:pt x="1839" y="842"/>
                  </a:lnTo>
                  <a:lnTo>
                    <a:pt x="1842" y="922"/>
                  </a:lnTo>
                  <a:lnTo>
                    <a:pt x="1839" y="1001"/>
                  </a:lnTo>
                  <a:lnTo>
                    <a:pt x="1829" y="1078"/>
                  </a:lnTo>
                  <a:lnTo>
                    <a:pt x="1813" y="1154"/>
                  </a:lnTo>
                  <a:lnTo>
                    <a:pt x="1791" y="1227"/>
                  </a:lnTo>
                  <a:lnTo>
                    <a:pt x="1763" y="1297"/>
                  </a:lnTo>
                  <a:lnTo>
                    <a:pt x="1729" y="1365"/>
                  </a:lnTo>
                  <a:lnTo>
                    <a:pt x="1690" y="1429"/>
                  </a:lnTo>
                  <a:lnTo>
                    <a:pt x="1646" y="1489"/>
                  </a:lnTo>
                  <a:lnTo>
                    <a:pt x="1599" y="1546"/>
                  </a:lnTo>
                  <a:lnTo>
                    <a:pt x="1546" y="1599"/>
                  </a:lnTo>
                  <a:lnTo>
                    <a:pt x="1489" y="1647"/>
                  </a:lnTo>
                  <a:lnTo>
                    <a:pt x="1428" y="1691"/>
                  </a:lnTo>
                  <a:lnTo>
                    <a:pt x="1365" y="1729"/>
                  </a:lnTo>
                  <a:lnTo>
                    <a:pt x="1297" y="1763"/>
                  </a:lnTo>
                  <a:lnTo>
                    <a:pt x="1227" y="1791"/>
                  </a:lnTo>
                  <a:lnTo>
                    <a:pt x="1153" y="1814"/>
                  </a:lnTo>
                  <a:lnTo>
                    <a:pt x="1078" y="1830"/>
                  </a:lnTo>
                  <a:lnTo>
                    <a:pt x="1000" y="1839"/>
                  </a:lnTo>
                  <a:lnTo>
                    <a:pt x="922" y="1843"/>
                  </a:lnTo>
                  <a:lnTo>
                    <a:pt x="842" y="1839"/>
                  </a:lnTo>
                  <a:lnTo>
                    <a:pt x="764" y="1830"/>
                  </a:lnTo>
                  <a:lnTo>
                    <a:pt x="689" y="1814"/>
                  </a:lnTo>
                  <a:lnTo>
                    <a:pt x="615" y="1791"/>
                  </a:lnTo>
                  <a:lnTo>
                    <a:pt x="545" y="1763"/>
                  </a:lnTo>
                  <a:lnTo>
                    <a:pt x="478" y="1729"/>
                  </a:lnTo>
                  <a:lnTo>
                    <a:pt x="414" y="1691"/>
                  </a:lnTo>
                  <a:lnTo>
                    <a:pt x="353" y="1647"/>
                  </a:lnTo>
                  <a:lnTo>
                    <a:pt x="297" y="1599"/>
                  </a:lnTo>
                  <a:lnTo>
                    <a:pt x="244" y="1546"/>
                  </a:lnTo>
                  <a:lnTo>
                    <a:pt x="196" y="1489"/>
                  </a:lnTo>
                  <a:lnTo>
                    <a:pt x="152" y="1429"/>
                  </a:lnTo>
                  <a:lnTo>
                    <a:pt x="113" y="1365"/>
                  </a:lnTo>
                  <a:lnTo>
                    <a:pt x="80" y="1297"/>
                  </a:lnTo>
                  <a:lnTo>
                    <a:pt x="51" y="1227"/>
                  </a:lnTo>
                  <a:lnTo>
                    <a:pt x="29" y="1154"/>
                  </a:lnTo>
                  <a:lnTo>
                    <a:pt x="13" y="1078"/>
                  </a:lnTo>
                  <a:lnTo>
                    <a:pt x="3" y="1001"/>
                  </a:lnTo>
                  <a:lnTo>
                    <a:pt x="0" y="922"/>
                  </a:lnTo>
                  <a:lnTo>
                    <a:pt x="3" y="842"/>
                  </a:lnTo>
                  <a:lnTo>
                    <a:pt x="13" y="764"/>
                  </a:lnTo>
                  <a:lnTo>
                    <a:pt x="29" y="689"/>
                  </a:lnTo>
                  <a:lnTo>
                    <a:pt x="51" y="616"/>
                  </a:lnTo>
                  <a:lnTo>
                    <a:pt x="80" y="546"/>
                  </a:lnTo>
                  <a:lnTo>
                    <a:pt x="113" y="479"/>
                  </a:lnTo>
                  <a:lnTo>
                    <a:pt x="152" y="414"/>
                  </a:lnTo>
                  <a:lnTo>
                    <a:pt x="196" y="354"/>
                  </a:lnTo>
                  <a:lnTo>
                    <a:pt x="244" y="298"/>
                  </a:lnTo>
                  <a:lnTo>
                    <a:pt x="297" y="245"/>
                  </a:lnTo>
                  <a:lnTo>
                    <a:pt x="353" y="196"/>
                  </a:lnTo>
                  <a:lnTo>
                    <a:pt x="414" y="152"/>
                  </a:lnTo>
                  <a:lnTo>
                    <a:pt x="478" y="113"/>
                  </a:lnTo>
                  <a:lnTo>
                    <a:pt x="545" y="80"/>
                  </a:lnTo>
                  <a:lnTo>
                    <a:pt x="615" y="52"/>
                  </a:lnTo>
                  <a:lnTo>
                    <a:pt x="689" y="30"/>
                  </a:lnTo>
                  <a:lnTo>
                    <a:pt x="764" y="13"/>
                  </a:lnTo>
                  <a:lnTo>
                    <a:pt x="842" y="3"/>
                  </a:lnTo>
                  <a:lnTo>
                    <a:pt x="9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425">
              <a:extLst>
                <a:ext uri="{FF2B5EF4-FFF2-40B4-BE49-F238E27FC236}">
                  <a16:creationId xmlns="" xmlns:a16="http://schemas.microsoft.com/office/drawing/2014/main" id="{8891E5EC-EB7B-41C0-8309-062668E17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25" y="4224338"/>
              <a:ext cx="138113" cy="37941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26">
              <a:extLst>
                <a:ext uri="{FF2B5EF4-FFF2-40B4-BE49-F238E27FC236}">
                  <a16:creationId xmlns="" xmlns:a16="http://schemas.microsoft.com/office/drawing/2014/main" id="{BCC445E8-D33A-4F3F-A15F-F33374BC8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00" y="4183063"/>
              <a:ext cx="746125" cy="401637"/>
            </a:xfrm>
            <a:custGeom>
              <a:avLst/>
              <a:gdLst>
                <a:gd name="T0" fmla="*/ 890 w 2822"/>
                <a:gd name="T1" fmla="*/ 0 h 1515"/>
                <a:gd name="T2" fmla="*/ 1862 w 2822"/>
                <a:gd name="T3" fmla="*/ 243 h 1515"/>
                <a:gd name="T4" fmla="*/ 1862 w 2822"/>
                <a:gd name="T5" fmla="*/ 515 h 1515"/>
                <a:gd name="T6" fmla="*/ 1861 w 2822"/>
                <a:gd name="T7" fmla="*/ 515 h 1515"/>
                <a:gd name="T8" fmla="*/ 1165 w 2822"/>
                <a:gd name="T9" fmla="*/ 346 h 1515"/>
                <a:gd name="T10" fmla="*/ 1115 w 2822"/>
                <a:gd name="T11" fmla="*/ 551 h 1515"/>
                <a:gd name="T12" fmla="*/ 1864 w 2822"/>
                <a:gd name="T13" fmla="*/ 734 h 1515"/>
                <a:gd name="T14" fmla="*/ 2744 w 2822"/>
                <a:gd name="T15" fmla="*/ 492 h 1515"/>
                <a:gd name="T16" fmla="*/ 2822 w 2822"/>
                <a:gd name="T17" fmla="*/ 791 h 1515"/>
                <a:gd name="T18" fmla="*/ 1510 w 2822"/>
                <a:gd name="T19" fmla="*/ 1515 h 1515"/>
                <a:gd name="T20" fmla="*/ 514 w 2822"/>
                <a:gd name="T21" fmla="*/ 1235 h 1515"/>
                <a:gd name="T22" fmla="*/ 0 w 2822"/>
                <a:gd name="T23" fmla="*/ 1293 h 1515"/>
                <a:gd name="T24" fmla="*/ 0 w 2822"/>
                <a:gd name="T25" fmla="*/ 138 h 1515"/>
                <a:gd name="T26" fmla="*/ 890 w 2822"/>
                <a:gd name="T27" fmla="*/ 0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2" h="1515">
                  <a:moveTo>
                    <a:pt x="890" y="0"/>
                  </a:moveTo>
                  <a:lnTo>
                    <a:pt x="1862" y="243"/>
                  </a:lnTo>
                  <a:lnTo>
                    <a:pt x="1862" y="515"/>
                  </a:lnTo>
                  <a:lnTo>
                    <a:pt x="1861" y="515"/>
                  </a:lnTo>
                  <a:lnTo>
                    <a:pt x="1165" y="346"/>
                  </a:lnTo>
                  <a:lnTo>
                    <a:pt x="1115" y="551"/>
                  </a:lnTo>
                  <a:lnTo>
                    <a:pt x="1864" y="734"/>
                  </a:lnTo>
                  <a:lnTo>
                    <a:pt x="2744" y="492"/>
                  </a:lnTo>
                  <a:lnTo>
                    <a:pt x="2822" y="791"/>
                  </a:lnTo>
                  <a:lnTo>
                    <a:pt x="1510" y="1515"/>
                  </a:lnTo>
                  <a:lnTo>
                    <a:pt x="514" y="1235"/>
                  </a:lnTo>
                  <a:lnTo>
                    <a:pt x="0" y="1293"/>
                  </a:lnTo>
                  <a:lnTo>
                    <a:pt x="0" y="138"/>
                  </a:lnTo>
                  <a:lnTo>
                    <a:pt x="8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479">
            <a:extLst>
              <a:ext uri="{FF2B5EF4-FFF2-40B4-BE49-F238E27FC236}">
                <a16:creationId xmlns="" xmlns:a16="http://schemas.microsoft.com/office/drawing/2014/main" id="{06272C54-14CA-4551-A46B-D9E04D038CE6}"/>
              </a:ext>
            </a:extLst>
          </p:cNvPr>
          <p:cNvGrpSpPr/>
          <p:nvPr/>
        </p:nvGrpSpPr>
        <p:grpSpPr>
          <a:xfrm>
            <a:off x="3397443" y="29212"/>
            <a:ext cx="243391" cy="310355"/>
            <a:chOff x="6642100" y="2024063"/>
            <a:chExt cx="300038" cy="382587"/>
          </a:xfrm>
          <a:solidFill>
            <a:schemeClr val="accent5">
              <a:lumMod val="75000"/>
            </a:schemeClr>
          </a:solidFill>
        </p:grpSpPr>
        <p:sp>
          <p:nvSpPr>
            <p:cNvPr id="21" name="Freeform 332">
              <a:extLst>
                <a:ext uri="{FF2B5EF4-FFF2-40B4-BE49-F238E27FC236}">
                  <a16:creationId xmlns="" xmlns:a16="http://schemas.microsoft.com/office/drawing/2014/main" id="{119167DE-7E51-4C38-B091-E3CC1A979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3538" y="2024063"/>
              <a:ext cx="157163" cy="190500"/>
            </a:xfrm>
            <a:custGeom>
              <a:avLst/>
              <a:gdLst>
                <a:gd name="T0" fmla="*/ 761 w 1390"/>
                <a:gd name="T1" fmla="*/ 3 h 1682"/>
                <a:gd name="T2" fmla="*/ 890 w 1390"/>
                <a:gd name="T3" fmla="*/ 28 h 1682"/>
                <a:gd name="T4" fmla="*/ 1008 w 1390"/>
                <a:gd name="T5" fmla="*/ 75 h 1682"/>
                <a:gd name="T6" fmla="*/ 1114 w 1390"/>
                <a:gd name="T7" fmla="*/ 142 h 1682"/>
                <a:gd name="T8" fmla="*/ 1207 w 1390"/>
                <a:gd name="T9" fmla="*/ 227 h 1682"/>
                <a:gd name="T10" fmla="*/ 1284 w 1390"/>
                <a:gd name="T11" fmla="*/ 327 h 1682"/>
                <a:gd name="T12" fmla="*/ 1341 w 1390"/>
                <a:gd name="T13" fmla="*/ 441 h 1682"/>
                <a:gd name="T14" fmla="*/ 1377 w 1390"/>
                <a:gd name="T15" fmla="*/ 564 h 1682"/>
                <a:gd name="T16" fmla="*/ 1390 w 1390"/>
                <a:gd name="T17" fmla="*/ 696 h 1682"/>
                <a:gd name="T18" fmla="*/ 1387 w 1390"/>
                <a:gd name="T19" fmla="*/ 1630 h 1682"/>
                <a:gd name="T20" fmla="*/ 1369 w 1390"/>
                <a:gd name="T21" fmla="*/ 1660 h 1682"/>
                <a:gd name="T22" fmla="*/ 1338 w 1390"/>
                <a:gd name="T23" fmla="*/ 1679 h 1682"/>
                <a:gd name="T24" fmla="*/ 1302 w 1390"/>
                <a:gd name="T25" fmla="*/ 1679 h 1682"/>
                <a:gd name="T26" fmla="*/ 1272 w 1390"/>
                <a:gd name="T27" fmla="*/ 1660 h 1682"/>
                <a:gd name="T28" fmla="*/ 1253 w 1390"/>
                <a:gd name="T29" fmla="*/ 1630 h 1682"/>
                <a:gd name="T30" fmla="*/ 1251 w 1390"/>
                <a:gd name="T31" fmla="*/ 696 h 1682"/>
                <a:gd name="T32" fmla="*/ 1240 w 1390"/>
                <a:gd name="T33" fmla="*/ 584 h 1682"/>
                <a:gd name="T34" fmla="*/ 1207 w 1390"/>
                <a:gd name="T35" fmla="*/ 480 h 1682"/>
                <a:gd name="T36" fmla="*/ 1156 w 1390"/>
                <a:gd name="T37" fmla="*/ 384 h 1682"/>
                <a:gd name="T38" fmla="*/ 1088 w 1390"/>
                <a:gd name="T39" fmla="*/ 303 h 1682"/>
                <a:gd name="T40" fmla="*/ 1006 w 1390"/>
                <a:gd name="T41" fmla="*/ 234 h 1682"/>
                <a:gd name="T42" fmla="*/ 911 w 1390"/>
                <a:gd name="T43" fmla="*/ 183 h 1682"/>
                <a:gd name="T44" fmla="*/ 807 w 1390"/>
                <a:gd name="T45" fmla="*/ 150 h 1682"/>
                <a:gd name="T46" fmla="*/ 695 w 1390"/>
                <a:gd name="T47" fmla="*/ 139 h 1682"/>
                <a:gd name="T48" fmla="*/ 583 w 1390"/>
                <a:gd name="T49" fmla="*/ 150 h 1682"/>
                <a:gd name="T50" fmla="*/ 479 w 1390"/>
                <a:gd name="T51" fmla="*/ 183 h 1682"/>
                <a:gd name="T52" fmla="*/ 384 w 1390"/>
                <a:gd name="T53" fmla="*/ 234 h 1682"/>
                <a:gd name="T54" fmla="*/ 302 w 1390"/>
                <a:gd name="T55" fmla="*/ 303 h 1682"/>
                <a:gd name="T56" fmla="*/ 234 w 1390"/>
                <a:gd name="T57" fmla="*/ 384 h 1682"/>
                <a:gd name="T58" fmla="*/ 182 w 1390"/>
                <a:gd name="T59" fmla="*/ 480 h 1682"/>
                <a:gd name="T60" fmla="*/ 150 w 1390"/>
                <a:gd name="T61" fmla="*/ 584 h 1682"/>
                <a:gd name="T62" fmla="*/ 139 w 1390"/>
                <a:gd name="T63" fmla="*/ 696 h 1682"/>
                <a:gd name="T64" fmla="*/ 137 w 1390"/>
                <a:gd name="T65" fmla="*/ 1630 h 1682"/>
                <a:gd name="T66" fmla="*/ 118 w 1390"/>
                <a:gd name="T67" fmla="*/ 1660 h 1682"/>
                <a:gd name="T68" fmla="*/ 88 w 1390"/>
                <a:gd name="T69" fmla="*/ 1679 h 1682"/>
                <a:gd name="T70" fmla="*/ 51 w 1390"/>
                <a:gd name="T71" fmla="*/ 1679 h 1682"/>
                <a:gd name="T72" fmla="*/ 20 w 1390"/>
                <a:gd name="T73" fmla="*/ 1660 h 1682"/>
                <a:gd name="T74" fmla="*/ 3 w 1390"/>
                <a:gd name="T75" fmla="*/ 1630 h 1682"/>
                <a:gd name="T76" fmla="*/ 0 w 1390"/>
                <a:gd name="T77" fmla="*/ 696 h 1682"/>
                <a:gd name="T78" fmla="*/ 12 w 1390"/>
                <a:gd name="T79" fmla="*/ 564 h 1682"/>
                <a:gd name="T80" fmla="*/ 49 w 1390"/>
                <a:gd name="T81" fmla="*/ 441 h 1682"/>
                <a:gd name="T82" fmla="*/ 106 w 1390"/>
                <a:gd name="T83" fmla="*/ 327 h 1682"/>
                <a:gd name="T84" fmla="*/ 182 w 1390"/>
                <a:gd name="T85" fmla="*/ 227 h 1682"/>
                <a:gd name="T86" fmla="*/ 275 w 1390"/>
                <a:gd name="T87" fmla="*/ 142 h 1682"/>
                <a:gd name="T88" fmla="*/ 382 w 1390"/>
                <a:gd name="T89" fmla="*/ 75 h 1682"/>
                <a:gd name="T90" fmla="*/ 500 w 1390"/>
                <a:gd name="T91" fmla="*/ 28 h 1682"/>
                <a:gd name="T92" fmla="*/ 629 w 1390"/>
                <a:gd name="T93" fmla="*/ 3 h 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90" h="1682">
                  <a:moveTo>
                    <a:pt x="695" y="0"/>
                  </a:moveTo>
                  <a:lnTo>
                    <a:pt x="761" y="3"/>
                  </a:lnTo>
                  <a:lnTo>
                    <a:pt x="827" y="12"/>
                  </a:lnTo>
                  <a:lnTo>
                    <a:pt x="890" y="28"/>
                  </a:lnTo>
                  <a:lnTo>
                    <a:pt x="950" y="49"/>
                  </a:lnTo>
                  <a:lnTo>
                    <a:pt x="1008" y="75"/>
                  </a:lnTo>
                  <a:lnTo>
                    <a:pt x="1063" y="106"/>
                  </a:lnTo>
                  <a:lnTo>
                    <a:pt x="1114" y="142"/>
                  </a:lnTo>
                  <a:lnTo>
                    <a:pt x="1163" y="183"/>
                  </a:lnTo>
                  <a:lnTo>
                    <a:pt x="1207" y="227"/>
                  </a:lnTo>
                  <a:lnTo>
                    <a:pt x="1248" y="276"/>
                  </a:lnTo>
                  <a:lnTo>
                    <a:pt x="1284" y="327"/>
                  </a:lnTo>
                  <a:lnTo>
                    <a:pt x="1315" y="382"/>
                  </a:lnTo>
                  <a:lnTo>
                    <a:pt x="1341" y="441"/>
                  </a:lnTo>
                  <a:lnTo>
                    <a:pt x="1363" y="501"/>
                  </a:lnTo>
                  <a:lnTo>
                    <a:pt x="1377" y="564"/>
                  </a:lnTo>
                  <a:lnTo>
                    <a:pt x="1387" y="630"/>
                  </a:lnTo>
                  <a:lnTo>
                    <a:pt x="1390" y="696"/>
                  </a:lnTo>
                  <a:lnTo>
                    <a:pt x="1390" y="1612"/>
                  </a:lnTo>
                  <a:lnTo>
                    <a:pt x="1387" y="1630"/>
                  </a:lnTo>
                  <a:lnTo>
                    <a:pt x="1380" y="1646"/>
                  </a:lnTo>
                  <a:lnTo>
                    <a:pt x="1369" y="1660"/>
                  </a:lnTo>
                  <a:lnTo>
                    <a:pt x="1355" y="1672"/>
                  </a:lnTo>
                  <a:lnTo>
                    <a:pt x="1338" y="1679"/>
                  </a:lnTo>
                  <a:lnTo>
                    <a:pt x="1321" y="1682"/>
                  </a:lnTo>
                  <a:lnTo>
                    <a:pt x="1302" y="1679"/>
                  </a:lnTo>
                  <a:lnTo>
                    <a:pt x="1286" y="1672"/>
                  </a:lnTo>
                  <a:lnTo>
                    <a:pt x="1272" y="1660"/>
                  </a:lnTo>
                  <a:lnTo>
                    <a:pt x="1260" y="1646"/>
                  </a:lnTo>
                  <a:lnTo>
                    <a:pt x="1253" y="1630"/>
                  </a:lnTo>
                  <a:lnTo>
                    <a:pt x="1251" y="1612"/>
                  </a:lnTo>
                  <a:lnTo>
                    <a:pt x="1251" y="696"/>
                  </a:lnTo>
                  <a:lnTo>
                    <a:pt x="1248" y="639"/>
                  </a:lnTo>
                  <a:lnTo>
                    <a:pt x="1240" y="584"/>
                  </a:lnTo>
                  <a:lnTo>
                    <a:pt x="1226" y="531"/>
                  </a:lnTo>
                  <a:lnTo>
                    <a:pt x="1207" y="480"/>
                  </a:lnTo>
                  <a:lnTo>
                    <a:pt x="1184" y="430"/>
                  </a:lnTo>
                  <a:lnTo>
                    <a:pt x="1156" y="384"/>
                  </a:lnTo>
                  <a:lnTo>
                    <a:pt x="1124" y="341"/>
                  </a:lnTo>
                  <a:lnTo>
                    <a:pt x="1088" y="303"/>
                  </a:lnTo>
                  <a:lnTo>
                    <a:pt x="1049" y="266"/>
                  </a:lnTo>
                  <a:lnTo>
                    <a:pt x="1006" y="234"/>
                  </a:lnTo>
                  <a:lnTo>
                    <a:pt x="960" y="207"/>
                  </a:lnTo>
                  <a:lnTo>
                    <a:pt x="911" y="183"/>
                  </a:lnTo>
                  <a:lnTo>
                    <a:pt x="860" y="165"/>
                  </a:lnTo>
                  <a:lnTo>
                    <a:pt x="807" y="150"/>
                  </a:lnTo>
                  <a:lnTo>
                    <a:pt x="752" y="142"/>
                  </a:lnTo>
                  <a:lnTo>
                    <a:pt x="695" y="139"/>
                  </a:lnTo>
                  <a:lnTo>
                    <a:pt x="638" y="142"/>
                  </a:lnTo>
                  <a:lnTo>
                    <a:pt x="583" y="150"/>
                  </a:lnTo>
                  <a:lnTo>
                    <a:pt x="530" y="165"/>
                  </a:lnTo>
                  <a:lnTo>
                    <a:pt x="479" y="183"/>
                  </a:lnTo>
                  <a:lnTo>
                    <a:pt x="430" y="207"/>
                  </a:lnTo>
                  <a:lnTo>
                    <a:pt x="384" y="234"/>
                  </a:lnTo>
                  <a:lnTo>
                    <a:pt x="341" y="266"/>
                  </a:lnTo>
                  <a:lnTo>
                    <a:pt x="302" y="303"/>
                  </a:lnTo>
                  <a:lnTo>
                    <a:pt x="265" y="341"/>
                  </a:lnTo>
                  <a:lnTo>
                    <a:pt x="234" y="384"/>
                  </a:lnTo>
                  <a:lnTo>
                    <a:pt x="206" y="430"/>
                  </a:lnTo>
                  <a:lnTo>
                    <a:pt x="182" y="480"/>
                  </a:lnTo>
                  <a:lnTo>
                    <a:pt x="164" y="531"/>
                  </a:lnTo>
                  <a:lnTo>
                    <a:pt x="150" y="584"/>
                  </a:lnTo>
                  <a:lnTo>
                    <a:pt x="142" y="639"/>
                  </a:lnTo>
                  <a:lnTo>
                    <a:pt x="139" y="696"/>
                  </a:lnTo>
                  <a:lnTo>
                    <a:pt x="139" y="1612"/>
                  </a:lnTo>
                  <a:lnTo>
                    <a:pt x="137" y="1630"/>
                  </a:lnTo>
                  <a:lnTo>
                    <a:pt x="129" y="1646"/>
                  </a:lnTo>
                  <a:lnTo>
                    <a:pt x="118" y="1660"/>
                  </a:lnTo>
                  <a:lnTo>
                    <a:pt x="104" y="1672"/>
                  </a:lnTo>
                  <a:lnTo>
                    <a:pt x="88" y="1679"/>
                  </a:lnTo>
                  <a:lnTo>
                    <a:pt x="69" y="1682"/>
                  </a:lnTo>
                  <a:lnTo>
                    <a:pt x="51" y="1679"/>
                  </a:lnTo>
                  <a:lnTo>
                    <a:pt x="34" y="1672"/>
                  </a:lnTo>
                  <a:lnTo>
                    <a:pt x="20" y="1660"/>
                  </a:lnTo>
                  <a:lnTo>
                    <a:pt x="10" y="1647"/>
                  </a:lnTo>
                  <a:lnTo>
                    <a:pt x="3" y="1630"/>
                  </a:lnTo>
                  <a:lnTo>
                    <a:pt x="0" y="1612"/>
                  </a:lnTo>
                  <a:lnTo>
                    <a:pt x="0" y="696"/>
                  </a:lnTo>
                  <a:lnTo>
                    <a:pt x="3" y="630"/>
                  </a:lnTo>
                  <a:lnTo>
                    <a:pt x="12" y="564"/>
                  </a:lnTo>
                  <a:lnTo>
                    <a:pt x="27" y="501"/>
                  </a:lnTo>
                  <a:lnTo>
                    <a:pt x="49" y="441"/>
                  </a:lnTo>
                  <a:lnTo>
                    <a:pt x="75" y="382"/>
                  </a:lnTo>
                  <a:lnTo>
                    <a:pt x="106" y="327"/>
                  </a:lnTo>
                  <a:lnTo>
                    <a:pt x="142" y="276"/>
                  </a:lnTo>
                  <a:lnTo>
                    <a:pt x="182" y="227"/>
                  </a:lnTo>
                  <a:lnTo>
                    <a:pt x="226" y="183"/>
                  </a:lnTo>
                  <a:lnTo>
                    <a:pt x="275" y="142"/>
                  </a:lnTo>
                  <a:lnTo>
                    <a:pt x="326" y="106"/>
                  </a:lnTo>
                  <a:lnTo>
                    <a:pt x="382" y="75"/>
                  </a:lnTo>
                  <a:lnTo>
                    <a:pt x="440" y="49"/>
                  </a:lnTo>
                  <a:lnTo>
                    <a:pt x="500" y="28"/>
                  </a:lnTo>
                  <a:lnTo>
                    <a:pt x="563" y="12"/>
                  </a:lnTo>
                  <a:lnTo>
                    <a:pt x="629" y="3"/>
                  </a:lnTo>
                  <a:lnTo>
                    <a:pt x="6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333">
              <a:extLst>
                <a:ext uri="{FF2B5EF4-FFF2-40B4-BE49-F238E27FC236}">
                  <a16:creationId xmlns="" xmlns:a16="http://schemas.microsoft.com/office/drawing/2014/main" id="{EBDBB953-C7C5-4676-A332-D7C97BEF7A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42100" y="2138363"/>
              <a:ext cx="300038" cy="268287"/>
            </a:xfrm>
            <a:custGeom>
              <a:avLst/>
              <a:gdLst>
                <a:gd name="T0" fmla="*/ 1202 w 2643"/>
                <a:gd name="T1" fmla="*/ 998 h 2372"/>
                <a:gd name="T2" fmla="*/ 1038 w 2643"/>
                <a:gd name="T3" fmla="*/ 1057 h 2372"/>
                <a:gd name="T4" fmla="*/ 900 w 2643"/>
                <a:gd name="T5" fmla="*/ 1160 h 2372"/>
                <a:gd name="T6" fmla="*/ 797 w 2643"/>
                <a:gd name="T7" fmla="*/ 1297 h 2372"/>
                <a:gd name="T8" fmla="*/ 738 w 2643"/>
                <a:gd name="T9" fmla="*/ 1462 h 2372"/>
                <a:gd name="T10" fmla="*/ 729 w 2643"/>
                <a:gd name="T11" fmla="*/ 1643 h 2372"/>
                <a:gd name="T12" fmla="*/ 773 w 2643"/>
                <a:gd name="T13" fmla="*/ 1815 h 2372"/>
                <a:gd name="T14" fmla="*/ 862 w 2643"/>
                <a:gd name="T15" fmla="*/ 1962 h 2372"/>
                <a:gd name="T16" fmla="*/ 988 w 2643"/>
                <a:gd name="T17" fmla="*/ 2078 h 2372"/>
                <a:gd name="T18" fmla="*/ 1144 w 2643"/>
                <a:gd name="T19" fmla="*/ 2152 h 2372"/>
                <a:gd name="T20" fmla="*/ 1322 w 2643"/>
                <a:gd name="T21" fmla="*/ 2179 h 2372"/>
                <a:gd name="T22" fmla="*/ 1499 w 2643"/>
                <a:gd name="T23" fmla="*/ 2152 h 2372"/>
                <a:gd name="T24" fmla="*/ 1655 w 2643"/>
                <a:gd name="T25" fmla="*/ 2078 h 2372"/>
                <a:gd name="T26" fmla="*/ 1781 w 2643"/>
                <a:gd name="T27" fmla="*/ 1962 h 2372"/>
                <a:gd name="T28" fmla="*/ 1871 w 2643"/>
                <a:gd name="T29" fmla="*/ 1815 h 2372"/>
                <a:gd name="T30" fmla="*/ 1915 w 2643"/>
                <a:gd name="T31" fmla="*/ 1643 h 2372"/>
                <a:gd name="T32" fmla="*/ 1906 w 2643"/>
                <a:gd name="T33" fmla="*/ 1462 h 2372"/>
                <a:gd name="T34" fmla="*/ 1846 w 2643"/>
                <a:gd name="T35" fmla="*/ 1297 h 2372"/>
                <a:gd name="T36" fmla="*/ 1743 w 2643"/>
                <a:gd name="T37" fmla="*/ 1160 h 2372"/>
                <a:gd name="T38" fmla="*/ 1606 w 2643"/>
                <a:gd name="T39" fmla="*/ 1057 h 2372"/>
                <a:gd name="T40" fmla="*/ 1441 w 2643"/>
                <a:gd name="T41" fmla="*/ 998 h 2372"/>
                <a:gd name="T42" fmla="*/ 199 w 2643"/>
                <a:gd name="T43" fmla="*/ 0 h 2372"/>
                <a:gd name="T44" fmla="*/ 488 w 2643"/>
                <a:gd name="T45" fmla="*/ 710 h 2372"/>
                <a:gd name="T46" fmla="*/ 527 w 2643"/>
                <a:gd name="T47" fmla="*/ 800 h 2372"/>
                <a:gd name="T48" fmla="*/ 601 w 2643"/>
                <a:gd name="T49" fmla="*/ 862 h 2372"/>
                <a:gd name="T50" fmla="*/ 699 w 2643"/>
                <a:gd name="T51" fmla="*/ 883 h 2372"/>
                <a:gd name="T52" fmla="*/ 793 w 2643"/>
                <a:gd name="T53" fmla="*/ 858 h 2372"/>
                <a:gd name="T54" fmla="*/ 864 w 2643"/>
                <a:gd name="T55" fmla="*/ 793 h 2372"/>
                <a:gd name="T56" fmla="*/ 899 w 2643"/>
                <a:gd name="T57" fmla="*/ 704 h 2372"/>
                <a:gd name="T58" fmla="*/ 1733 w 2643"/>
                <a:gd name="T59" fmla="*/ 0 h 2372"/>
                <a:gd name="T60" fmla="*/ 1744 w 2643"/>
                <a:gd name="T61" fmla="*/ 739 h 2372"/>
                <a:gd name="T62" fmla="*/ 1795 w 2643"/>
                <a:gd name="T63" fmla="*/ 822 h 2372"/>
                <a:gd name="T64" fmla="*/ 1876 w 2643"/>
                <a:gd name="T65" fmla="*/ 872 h 2372"/>
                <a:gd name="T66" fmla="*/ 1977 w 2643"/>
                <a:gd name="T67" fmla="*/ 880 h 2372"/>
                <a:gd name="T68" fmla="*/ 2067 w 2643"/>
                <a:gd name="T69" fmla="*/ 842 h 2372"/>
                <a:gd name="T70" fmla="*/ 2129 w 2643"/>
                <a:gd name="T71" fmla="*/ 770 h 2372"/>
                <a:gd name="T72" fmla="*/ 2153 w 2643"/>
                <a:gd name="T73" fmla="*/ 674 h 2372"/>
                <a:gd name="T74" fmla="*/ 2642 w 2643"/>
                <a:gd name="T75" fmla="*/ 2074 h 2372"/>
                <a:gd name="T76" fmla="*/ 2630 w 2643"/>
                <a:gd name="T77" fmla="*/ 2189 h 2372"/>
                <a:gd name="T78" fmla="*/ 2574 w 2643"/>
                <a:gd name="T79" fmla="*/ 2283 h 2372"/>
                <a:gd name="T80" fmla="*/ 2484 w 2643"/>
                <a:gd name="T81" fmla="*/ 2348 h 2372"/>
                <a:gd name="T82" fmla="*/ 2372 w 2643"/>
                <a:gd name="T83" fmla="*/ 2372 h 2372"/>
                <a:gd name="T84" fmla="*/ 193 w 2643"/>
                <a:gd name="T85" fmla="*/ 2361 h 2372"/>
                <a:gd name="T86" fmla="*/ 96 w 2643"/>
                <a:gd name="T87" fmla="*/ 2309 h 2372"/>
                <a:gd name="T88" fmla="*/ 29 w 2643"/>
                <a:gd name="T89" fmla="*/ 2223 h 2372"/>
                <a:gd name="T90" fmla="*/ 0 w 2643"/>
                <a:gd name="T91" fmla="*/ 2114 h 2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43" h="2372">
                  <a:moveTo>
                    <a:pt x="1322" y="986"/>
                  </a:moveTo>
                  <a:lnTo>
                    <a:pt x="1261" y="989"/>
                  </a:lnTo>
                  <a:lnTo>
                    <a:pt x="1202" y="998"/>
                  </a:lnTo>
                  <a:lnTo>
                    <a:pt x="1144" y="1012"/>
                  </a:lnTo>
                  <a:lnTo>
                    <a:pt x="1090" y="1033"/>
                  </a:lnTo>
                  <a:lnTo>
                    <a:pt x="1038" y="1057"/>
                  </a:lnTo>
                  <a:lnTo>
                    <a:pt x="988" y="1087"/>
                  </a:lnTo>
                  <a:lnTo>
                    <a:pt x="942" y="1122"/>
                  </a:lnTo>
                  <a:lnTo>
                    <a:pt x="900" y="1160"/>
                  </a:lnTo>
                  <a:lnTo>
                    <a:pt x="862" y="1202"/>
                  </a:lnTo>
                  <a:lnTo>
                    <a:pt x="828" y="1248"/>
                  </a:lnTo>
                  <a:lnTo>
                    <a:pt x="797" y="1297"/>
                  </a:lnTo>
                  <a:lnTo>
                    <a:pt x="773" y="1350"/>
                  </a:lnTo>
                  <a:lnTo>
                    <a:pt x="752" y="1405"/>
                  </a:lnTo>
                  <a:lnTo>
                    <a:pt x="738" y="1462"/>
                  </a:lnTo>
                  <a:lnTo>
                    <a:pt x="729" y="1521"/>
                  </a:lnTo>
                  <a:lnTo>
                    <a:pt x="726" y="1583"/>
                  </a:lnTo>
                  <a:lnTo>
                    <a:pt x="729" y="1643"/>
                  </a:lnTo>
                  <a:lnTo>
                    <a:pt x="738" y="1702"/>
                  </a:lnTo>
                  <a:lnTo>
                    <a:pt x="752" y="1760"/>
                  </a:lnTo>
                  <a:lnTo>
                    <a:pt x="773" y="1815"/>
                  </a:lnTo>
                  <a:lnTo>
                    <a:pt x="797" y="1867"/>
                  </a:lnTo>
                  <a:lnTo>
                    <a:pt x="828" y="1916"/>
                  </a:lnTo>
                  <a:lnTo>
                    <a:pt x="862" y="1962"/>
                  </a:lnTo>
                  <a:lnTo>
                    <a:pt x="900" y="2004"/>
                  </a:lnTo>
                  <a:lnTo>
                    <a:pt x="942" y="2043"/>
                  </a:lnTo>
                  <a:lnTo>
                    <a:pt x="988" y="2078"/>
                  </a:lnTo>
                  <a:lnTo>
                    <a:pt x="1038" y="2107"/>
                  </a:lnTo>
                  <a:lnTo>
                    <a:pt x="1090" y="2132"/>
                  </a:lnTo>
                  <a:lnTo>
                    <a:pt x="1144" y="2152"/>
                  </a:lnTo>
                  <a:lnTo>
                    <a:pt x="1202" y="2168"/>
                  </a:lnTo>
                  <a:lnTo>
                    <a:pt x="1261" y="2176"/>
                  </a:lnTo>
                  <a:lnTo>
                    <a:pt x="1322" y="2179"/>
                  </a:lnTo>
                  <a:lnTo>
                    <a:pt x="1382" y="2176"/>
                  </a:lnTo>
                  <a:lnTo>
                    <a:pt x="1441" y="2168"/>
                  </a:lnTo>
                  <a:lnTo>
                    <a:pt x="1499" y="2152"/>
                  </a:lnTo>
                  <a:lnTo>
                    <a:pt x="1554" y="2132"/>
                  </a:lnTo>
                  <a:lnTo>
                    <a:pt x="1606" y="2107"/>
                  </a:lnTo>
                  <a:lnTo>
                    <a:pt x="1655" y="2078"/>
                  </a:lnTo>
                  <a:lnTo>
                    <a:pt x="1701" y="2043"/>
                  </a:lnTo>
                  <a:lnTo>
                    <a:pt x="1743" y="2004"/>
                  </a:lnTo>
                  <a:lnTo>
                    <a:pt x="1781" y="1962"/>
                  </a:lnTo>
                  <a:lnTo>
                    <a:pt x="1816" y="1916"/>
                  </a:lnTo>
                  <a:lnTo>
                    <a:pt x="1846" y="1867"/>
                  </a:lnTo>
                  <a:lnTo>
                    <a:pt x="1871" y="1815"/>
                  </a:lnTo>
                  <a:lnTo>
                    <a:pt x="1891" y="1760"/>
                  </a:lnTo>
                  <a:lnTo>
                    <a:pt x="1906" y="1702"/>
                  </a:lnTo>
                  <a:lnTo>
                    <a:pt x="1915" y="1643"/>
                  </a:lnTo>
                  <a:lnTo>
                    <a:pt x="1918" y="1583"/>
                  </a:lnTo>
                  <a:lnTo>
                    <a:pt x="1915" y="1521"/>
                  </a:lnTo>
                  <a:lnTo>
                    <a:pt x="1906" y="1462"/>
                  </a:lnTo>
                  <a:lnTo>
                    <a:pt x="1891" y="1405"/>
                  </a:lnTo>
                  <a:lnTo>
                    <a:pt x="1871" y="1350"/>
                  </a:lnTo>
                  <a:lnTo>
                    <a:pt x="1846" y="1297"/>
                  </a:lnTo>
                  <a:lnTo>
                    <a:pt x="1816" y="1248"/>
                  </a:lnTo>
                  <a:lnTo>
                    <a:pt x="1781" y="1202"/>
                  </a:lnTo>
                  <a:lnTo>
                    <a:pt x="1743" y="1160"/>
                  </a:lnTo>
                  <a:lnTo>
                    <a:pt x="1701" y="1122"/>
                  </a:lnTo>
                  <a:lnTo>
                    <a:pt x="1655" y="1087"/>
                  </a:lnTo>
                  <a:lnTo>
                    <a:pt x="1606" y="1057"/>
                  </a:lnTo>
                  <a:lnTo>
                    <a:pt x="1554" y="1033"/>
                  </a:lnTo>
                  <a:lnTo>
                    <a:pt x="1499" y="1012"/>
                  </a:lnTo>
                  <a:lnTo>
                    <a:pt x="1441" y="998"/>
                  </a:lnTo>
                  <a:lnTo>
                    <a:pt x="1382" y="989"/>
                  </a:lnTo>
                  <a:lnTo>
                    <a:pt x="1322" y="986"/>
                  </a:lnTo>
                  <a:close/>
                  <a:moveTo>
                    <a:pt x="199" y="0"/>
                  </a:moveTo>
                  <a:lnTo>
                    <a:pt x="485" y="0"/>
                  </a:lnTo>
                  <a:lnTo>
                    <a:pt x="485" y="675"/>
                  </a:lnTo>
                  <a:lnTo>
                    <a:pt x="488" y="710"/>
                  </a:lnTo>
                  <a:lnTo>
                    <a:pt x="496" y="741"/>
                  </a:lnTo>
                  <a:lnTo>
                    <a:pt x="509" y="772"/>
                  </a:lnTo>
                  <a:lnTo>
                    <a:pt x="527" y="800"/>
                  </a:lnTo>
                  <a:lnTo>
                    <a:pt x="548" y="824"/>
                  </a:lnTo>
                  <a:lnTo>
                    <a:pt x="573" y="846"/>
                  </a:lnTo>
                  <a:lnTo>
                    <a:pt x="601" y="862"/>
                  </a:lnTo>
                  <a:lnTo>
                    <a:pt x="632" y="874"/>
                  </a:lnTo>
                  <a:lnTo>
                    <a:pt x="665" y="881"/>
                  </a:lnTo>
                  <a:lnTo>
                    <a:pt x="699" y="883"/>
                  </a:lnTo>
                  <a:lnTo>
                    <a:pt x="733" y="879"/>
                  </a:lnTo>
                  <a:lnTo>
                    <a:pt x="764" y="871"/>
                  </a:lnTo>
                  <a:lnTo>
                    <a:pt x="793" y="858"/>
                  </a:lnTo>
                  <a:lnTo>
                    <a:pt x="820" y="840"/>
                  </a:lnTo>
                  <a:lnTo>
                    <a:pt x="843" y="819"/>
                  </a:lnTo>
                  <a:lnTo>
                    <a:pt x="864" y="793"/>
                  </a:lnTo>
                  <a:lnTo>
                    <a:pt x="880" y="766"/>
                  </a:lnTo>
                  <a:lnTo>
                    <a:pt x="892" y="736"/>
                  </a:lnTo>
                  <a:lnTo>
                    <a:pt x="899" y="704"/>
                  </a:lnTo>
                  <a:lnTo>
                    <a:pt x="902" y="671"/>
                  </a:lnTo>
                  <a:lnTo>
                    <a:pt x="902" y="0"/>
                  </a:lnTo>
                  <a:lnTo>
                    <a:pt x="1733" y="0"/>
                  </a:lnTo>
                  <a:lnTo>
                    <a:pt x="1733" y="674"/>
                  </a:lnTo>
                  <a:lnTo>
                    <a:pt x="1736" y="707"/>
                  </a:lnTo>
                  <a:lnTo>
                    <a:pt x="1744" y="739"/>
                  </a:lnTo>
                  <a:lnTo>
                    <a:pt x="1757" y="770"/>
                  </a:lnTo>
                  <a:lnTo>
                    <a:pt x="1774" y="797"/>
                  </a:lnTo>
                  <a:lnTo>
                    <a:pt x="1795" y="822"/>
                  </a:lnTo>
                  <a:lnTo>
                    <a:pt x="1819" y="842"/>
                  </a:lnTo>
                  <a:lnTo>
                    <a:pt x="1847" y="860"/>
                  </a:lnTo>
                  <a:lnTo>
                    <a:pt x="1876" y="872"/>
                  </a:lnTo>
                  <a:lnTo>
                    <a:pt x="1909" y="880"/>
                  </a:lnTo>
                  <a:lnTo>
                    <a:pt x="1943" y="883"/>
                  </a:lnTo>
                  <a:lnTo>
                    <a:pt x="1977" y="880"/>
                  </a:lnTo>
                  <a:lnTo>
                    <a:pt x="2009" y="873"/>
                  </a:lnTo>
                  <a:lnTo>
                    <a:pt x="2040" y="860"/>
                  </a:lnTo>
                  <a:lnTo>
                    <a:pt x="2067" y="842"/>
                  </a:lnTo>
                  <a:lnTo>
                    <a:pt x="2092" y="822"/>
                  </a:lnTo>
                  <a:lnTo>
                    <a:pt x="2112" y="797"/>
                  </a:lnTo>
                  <a:lnTo>
                    <a:pt x="2129" y="770"/>
                  </a:lnTo>
                  <a:lnTo>
                    <a:pt x="2142" y="740"/>
                  </a:lnTo>
                  <a:lnTo>
                    <a:pt x="2150" y="707"/>
                  </a:lnTo>
                  <a:lnTo>
                    <a:pt x="2153" y="674"/>
                  </a:lnTo>
                  <a:lnTo>
                    <a:pt x="2153" y="0"/>
                  </a:lnTo>
                  <a:lnTo>
                    <a:pt x="2444" y="0"/>
                  </a:lnTo>
                  <a:lnTo>
                    <a:pt x="2642" y="2074"/>
                  </a:lnTo>
                  <a:lnTo>
                    <a:pt x="2643" y="2114"/>
                  </a:lnTo>
                  <a:lnTo>
                    <a:pt x="2639" y="2152"/>
                  </a:lnTo>
                  <a:lnTo>
                    <a:pt x="2630" y="2189"/>
                  </a:lnTo>
                  <a:lnTo>
                    <a:pt x="2614" y="2223"/>
                  </a:lnTo>
                  <a:lnTo>
                    <a:pt x="2596" y="2254"/>
                  </a:lnTo>
                  <a:lnTo>
                    <a:pt x="2574" y="2283"/>
                  </a:lnTo>
                  <a:lnTo>
                    <a:pt x="2547" y="2309"/>
                  </a:lnTo>
                  <a:lnTo>
                    <a:pt x="2516" y="2330"/>
                  </a:lnTo>
                  <a:lnTo>
                    <a:pt x="2484" y="2348"/>
                  </a:lnTo>
                  <a:lnTo>
                    <a:pt x="2449" y="2361"/>
                  </a:lnTo>
                  <a:lnTo>
                    <a:pt x="2411" y="2369"/>
                  </a:lnTo>
                  <a:lnTo>
                    <a:pt x="2372" y="2372"/>
                  </a:lnTo>
                  <a:lnTo>
                    <a:pt x="268" y="2372"/>
                  </a:lnTo>
                  <a:lnTo>
                    <a:pt x="230" y="2369"/>
                  </a:lnTo>
                  <a:lnTo>
                    <a:pt x="193" y="2361"/>
                  </a:lnTo>
                  <a:lnTo>
                    <a:pt x="157" y="2348"/>
                  </a:lnTo>
                  <a:lnTo>
                    <a:pt x="126" y="2330"/>
                  </a:lnTo>
                  <a:lnTo>
                    <a:pt x="96" y="2309"/>
                  </a:lnTo>
                  <a:lnTo>
                    <a:pt x="69" y="2283"/>
                  </a:lnTo>
                  <a:lnTo>
                    <a:pt x="47" y="2254"/>
                  </a:lnTo>
                  <a:lnTo>
                    <a:pt x="29" y="2223"/>
                  </a:lnTo>
                  <a:lnTo>
                    <a:pt x="14" y="2189"/>
                  </a:lnTo>
                  <a:lnTo>
                    <a:pt x="4" y="2152"/>
                  </a:lnTo>
                  <a:lnTo>
                    <a:pt x="0" y="2114"/>
                  </a:lnTo>
                  <a:lnTo>
                    <a:pt x="1" y="2074"/>
                  </a:lnTo>
                  <a:lnTo>
                    <a:pt x="1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334">
              <a:extLst>
                <a:ext uri="{FF2B5EF4-FFF2-40B4-BE49-F238E27FC236}">
                  <a16:creationId xmlns="" xmlns:a16="http://schemas.microsoft.com/office/drawing/2014/main" id="{781FD19A-68FC-4D9D-9BFC-6C179DD290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40525" y="2265363"/>
              <a:ext cx="103188" cy="103187"/>
            </a:xfrm>
            <a:custGeom>
              <a:avLst/>
              <a:gdLst>
                <a:gd name="T0" fmla="*/ 434 w 914"/>
                <a:gd name="T1" fmla="*/ 163 h 915"/>
                <a:gd name="T2" fmla="*/ 417 w 914"/>
                <a:gd name="T3" fmla="*/ 196 h 915"/>
                <a:gd name="T4" fmla="*/ 372 w 914"/>
                <a:gd name="T5" fmla="*/ 247 h 915"/>
                <a:gd name="T6" fmla="*/ 327 w 914"/>
                <a:gd name="T7" fmla="*/ 306 h 915"/>
                <a:gd name="T8" fmla="*/ 320 w 914"/>
                <a:gd name="T9" fmla="*/ 386 h 915"/>
                <a:gd name="T10" fmla="*/ 357 w 914"/>
                <a:gd name="T11" fmla="*/ 457 h 915"/>
                <a:gd name="T12" fmla="*/ 425 w 914"/>
                <a:gd name="T13" fmla="*/ 496 h 915"/>
                <a:gd name="T14" fmla="*/ 476 w 914"/>
                <a:gd name="T15" fmla="*/ 502 h 915"/>
                <a:gd name="T16" fmla="*/ 514 w 914"/>
                <a:gd name="T17" fmla="*/ 539 h 915"/>
                <a:gd name="T18" fmla="*/ 506 w 914"/>
                <a:gd name="T19" fmla="*/ 593 h 915"/>
                <a:gd name="T20" fmla="*/ 461 w 914"/>
                <a:gd name="T21" fmla="*/ 618 h 915"/>
                <a:gd name="T22" fmla="*/ 425 w 914"/>
                <a:gd name="T23" fmla="*/ 609 h 915"/>
                <a:gd name="T24" fmla="*/ 392 w 914"/>
                <a:gd name="T25" fmla="*/ 588 h 915"/>
                <a:gd name="T26" fmla="*/ 357 w 914"/>
                <a:gd name="T27" fmla="*/ 598 h 915"/>
                <a:gd name="T28" fmla="*/ 345 w 914"/>
                <a:gd name="T29" fmla="*/ 632 h 915"/>
                <a:gd name="T30" fmla="*/ 373 w 914"/>
                <a:gd name="T31" fmla="*/ 670 h 915"/>
                <a:gd name="T32" fmla="*/ 417 w 914"/>
                <a:gd name="T33" fmla="*/ 720 h 915"/>
                <a:gd name="T34" fmla="*/ 434 w 914"/>
                <a:gd name="T35" fmla="*/ 752 h 915"/>
                <a:gd name="T36" fmla="*/ 469 w 914"/>
                <a:gd name="T37" fmla="*/ 758 h 915"/>
                <a:gd name="T38" fmla="*/ 495 w 914"/>
                <a:gd name="T39" fmla="*/ 733 h 915"/>
                <a:gd name="T40" fmla="*/ 520 w 914"/>
                <a:gd name="T41" fmla="*/ 683 h 915"/>
                <a:gd name="T42" fmla="*/ 575 w 914"/>
                <a:gd name="T43" fmla="*/ 632 h 915"/>
                <a:gd name="T44" fmla="*/ 597 w 914"/>
                <a:gd name="T45" fmla="*/ 559 h 915"/>
                <a:gd name="T46" fmla="*/ 573 w 914"/>
                <a:gd name="T47" fmla="*/ 481 h 915"/>
                <a:gd name="T48" fmla="*/ 514 w 914"/>
                <a:gd name="T49" fmla="*/ 430 h 915"/>
                <a:gd name="T50" fmla="*/ 457 w 914"/>
                <a:gd name="T51" fmla="*/ 418 h 915"/>
                <a:gd name="T52" fmla="*/ 408 w 914"/>
                <a:gd name="T53" fmla="*/ 393 h 915"/>
                <a:gd name="T54" fmla="*/ 400 w 914"/>
                <a:gd name="T55" fmla="*/ 340 h 915"/>
                <a:gd name="T56" fmla="*/ 435 w 914"/>
                <a:gd name="T57" fmla="*/ 302 h 915"/>
                <a:gd name="T58" fmla="*/ 475 w 914"/>
                <a:gd name="T59" fmla="*/ 301 h 915"/>
                <a:gd name="T60" fmla="*/ 511 w 914"/>
                <a:gd name="T61" fmla="*/ 325 h 915"/>
                <a:gd name="T62" fmla="*/ 547 w 914"/>
                <a:gd name="T63" fmla="*/ 326 h 915"/>
                <a:gd name="T64" fmla="*/ 569 w 914"/>
                <a:gd name="T65" fmla="*/ 297 h 915"/>
                <a:gd name="T66" fmla="*/ 559 w 914"/>
                <a:gd name="T67" fmla="*/ 262 h 915"/>
                <a:gd name="T68" fmla="*/ 497 w 914"/>
                <a:gd name="T69" fmla="*/ 224 h 915"/>
                <a:gd name="T70" fmla="*/ 490 w 914"/>
                <a:gd name="T71" fmla="*/ 172 h 915"/>
                <a:gd name="T72" fmla="*/ 457 w 914"/>
                <a:gd name="T73" fmla="*/ 156 h 915"/>
                <a:gd name="T74" fmla="*/ 561 w 914"/>
                <a:gd name="T75" fmla="*/ 12 h 915"/>
                <a:gd name="T76" fmla="*/ 701 w 914"/>
                <a:gd name="T77" fmla="*/ 71 h 915"/>
                <a:gd name="T78" fmla="*/ 813 w 914"/>
                <a:gd name="T79" fmla="*/ 171 h 915"/>
                <a:gd name="T80" fmla="*/ 887 w 914"/>
                <a:gd name="T81" fmla="*/ 303 h 915"/>
                <a:gd name="T82" fmla="*/ 914 w 914"/>
                <a:gd name="T83" fmla="*/ 458 h 915"/>
                <a:gd name="T84" fmla="*/ 887 w 914"/>
                <a:gd name="T85" fmla="*/ 611 h 915"/>
                <a:gd name="T86" fmla="*/ 813 w 914"/>
                <a:gd name="T87" fmla="*/ 743 h 915"/>
                <a:gd name="T88" fmla="*/ 701 w 914"/>
                <a:gd name="T89" fmla="*/ 843 h 915"/>
                <a:gd name="T90" fmla="*/ 561 w 914"/>
                <a:gd name="T91" fmla="*/ 903 h 915"/>
                <a:gd name="T92" fmla="*/ 404 w 914"/>
                <a:gd name="T93" fmla="*/ 912 h 915"/>
                <a:gd name="T94" fmla="*/ 256 w 914"/>
                <a:gd name="T95" fmla="*/ 869 h 915"/>
                <a:gd name="T96" fmla="*/ 133 w 914"/>
                <a:gd name="T97" fmla="*/ 781 h 915"/>
                <a:gd name="T98" fmla="*/ 46 w 914"/>
                <a:gd name="T99" fmla="*/ 658 h 915"/>
                <a:gd name="T100" fmla="*/ 3 w 914"/>
                <a:gd name="T101" fmla="*/ 510 h 915"/>
                <a:gd name="T102" fmla="*/ 12 w 914"/>
                <a:gd name="T103" fmla="*/ 352 h 915"/>
                <a:gd name="T104" fmla="*/ 71 w 914"/>
                <a:gd name="T105" fmla="*/ 212 h 915"/>
                <a:gd name="T106" fmla="*/ 171 w 914"/>
                <a:gd name="T107" fmla="*/ 100 h 915"/>
                <a:gd name="T108" fmla="*/ 303 w 914"/>
                <a:gd name="T109" fmla="*/ 26 h 915"/>
                <a:gd name="T110" fmla="*/ 457 w 914"/>
                <a:gd name="T111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14" h="915">
                  <a:moveTo>
                    <a:pt x="457" y="156"/>
                  </a:moveTo>
                  <a:lnTo>
                    <a:pt x="445" y="158"/>
                  </a:lnTo>
                  <a:lnTo>
                    <a:pt x="434" y="163"/>
                  </a:lnTo>
                  <a:lnTo>
                    <a:pt x="425" y="172"/>
                  </a:lnTo>
                  <a:lnTo>
                    <a:pt x="419" y="183"/>
                  </a:lnTo>
                  <a:lnTo>
                    <a:pt x="417" y="196"/>
                  </a:lnTo>
                  <a:lnTo>
                    <a:pt x="417" y="224"/>
                  </a:lnTo>
                  <a:lnTo>
                    <a:pt x="394" y="234"/>
                  </a:lnTo>
                  <a:lnTo>
                    <a:pt x="372" y="247"/>
                  </a:lnTo>
                  <a:lnTo>
                    <a:pt x="354" y="263"/>
                  </a:lnTo>
                  <a:lnTo>
                    <a:pt x="339" y="284"/>
                  </a:lnTo>
                  <a:lnTo>
                    <a:pt x="327" y="306"/>
                  </a:lnTo>
                  <a:lnTo>
                    <a:pt x="319" y="332"/>
                  </a:lnTo>
                  <a:lnTo>
                    <a:pt x="317" y="359"/>
                  </a:lnTo>
                  <a:lnTo>
                    <a:pt x="320" y="386"/>
                  </a:lnTo>
                  <a:lnTo>
                    <a:pt x="327" y="412"/>
                  </a:lnTo>
                  <a:lnTo>
                    <a:pt x="341" y="435"/>
                  </a:lnTo>
                  <a:lnTo>
                    <a:pt x="357" y="457"/>
                  </a:lnTo>
                  <a:lnTo>
                    <a:pt x="377" y="473"/>
                  </a:lnTo>
                  <a:lnTo>
                    <a:pt x="400" y="486"/>
                  </a:lnTo>
                  <a:lnTo>
                    <a:pt x="425" y="496"/>
                  </a:lnTo>
                  <a:lnTo>
                    <a:pt x="453" y="499"/>
                  </a:lnTo>
                  <a:lnTo>
                    <a:pt x="457" y="499"/>
                  </a:lnTo>
                  <a:lnTo>
                    <a:pt x="476" y="502"/>
                  </a:lnTo>
                  <a:lnTo>
                    <a:pt x="493" y="510"/>
                  </a:lnTo>
                  <a:lnTo>
                    <a:pt x="506" y="523"/>
                  </a:lnTo>
                  <a:lnTo>
                    <a:pt x="514" y="539"/>
                  </a:lnTo>
                  <a:lnTo>
                    <a:pt x="517" y="559"/>
                  </a:lnTo>
                  <a:lnTo>
                    <a:pt x="514" y="576"/>
                  </a:lnTo>
                  <a:lnTo>
                    <a:pt x="506" y="593"/>
                  </a:lnTo>
                  <a:lnTo>
                    <a:pt x="495" y="606"/>
                  </a:lnTo>
                  <a:lnTo>
                    <a:pt x="479" y="614"/>
                  </a:lnTo>
                  <a:lnTo>
                    <a:pt x="461" y="618"/>
                  </a:lnTo>
                  <a:lnTo>
                    <a:pt x="453" y="618"/>
                  </a:lnTo>
                  <a:lnTo>
                    <a:pt x="439" y="615"/>
                  </a:lnTo>
                  <a:lnTo>
                    <a:pt x="425" y="609"/>
                  </a:lnTo>
                  <a:lnTo>
                    <a:pt x="413" y="600"/>
                  </a:lnTo>
                  <a:lnTo>
                    <a:pt x="403" y="592"/>
                  </a:lnTo>
                  <a:lnTo>
                    <a:pt x="392" y="588"/>
                  </a:lnTo>
                  <a:lnTo>
                    <a:pt x="379" y="588"/>
                  </a:lnTo>
                  <a:lnTo>
                    <a:pt x="367" y="591"/>
                  </a:lnTo>
                  <a:lnTo>
                    <a:pt x="357" y="598"/>
                  </a:lnTo>
                  <a:lnTo>
                    <a:pt x="349" y="608"/>
                  </a:lnTo>
                  <a:lnTo>
                    <a:pt x="345" y="619"/>
                  </a:lnTo>
                  <a:lnTo>
                    <a:pt x="345" y="632"/>
                  </a:lnTo>
                  <a:lnTo>
                    <a:pt x="348" y="644"/>
                  </a:lnTo>
                  <a:lnTo>
                    <a:pt x="355" y="654"/>
                  </a:lnTo>
                  <a:lnTo>
                    <a:pt x="373" y="670"/>
                  </a:lnTo>
                  <a:lnTo>
                    <a:pt x="394" y="683"/>
                  </a:lnTo>
                  <a:lnTo>
                    <a:pt x="417" y="692"/>
                  </a:lnTo>
                  <a:lnTo>
                    <a:pt x="417" y="720"/>
                  </a:lnTo>
                  <a:lnTo>
                    <a:pt x="419" y="733"/>
                  </a:lnTo>
                  <a:lnTo>
                    <a:pt x="424" y="744"/>
                  </a:lnTo>
                  <a:lnTo>
                    <a:pt x="434" y="752"/>
                  </a:lnTo>
                  <a:lnTo>
                    <a:pt x="444" y="758"/>
                  </a:lnTo>
                  <a:lnTo>
                    <a:pt x="457" y="760"/>
                  </a:lnTo>
                  <a:lnTo>
                    <a:pt x="469" y="758"/>
                  </a:lnTo>
                  <a:lnTo>
                    <a:pt x="480" y="752"/>
                  </a:lnTo>
                  <a:lnTo>
                    <a:pt x="489" y="744"/>
                  </a:lnTo>
                  <a:lnTo>
                    <a:pt x="495" y="733"/>
                  </a:lnTo>
                  <a:lnTo>
                    <a:pt x="497" y="720"/>
                  </a:lnTo>
                  <a:lnTo>
                    <a:pt x="497" y="692"/>
                  </a:lnTo>
                  <a:lnTo>
                    <a:pt x="520" y="683"/>
                  </a:lnTo>
                  <a:lnTo>
                    <a:pt x="542" y="669"/>
                  </a:lnTo>
                  <a:lnTo>
                    <a:pt x="560" y="652"/>
                  </a:lnTo>
                  <a:lnTo>
                    <a:pt x="575" y="632"/>
                  </a:lnTo>
                  <a:lnTo>
                    <a:pt x="587" y="609"/>
                  </a:lnTo>
                  <a:lnTo>
                    <a:pt x="595" y="584"/>
                  </a:lnTo>
                  <a:lnTo>
                    <a:pt x="597" y="559"/>
                  </a:lnTo>
                  <a:lnTo>
                    <a:pt x="594" y="530"/>
                  </a:lnTo>
                  <a:lnTo>
                    <a:pt x="587" y="505"/>
                  </a:lnTo>
                  <a:lnTo>
                    <a:pt x="573" y="481"/>
                  </a:lnTo>
                  <a:lnTo>
                    <a:pt x="557" y="461"/>
                  </a:lnTo>
                  <a:lnTo>
                    <a:pt x="537" y="443"/>
                  </a:lnTo>
                  <a:lnTo>
                    <a:pt x="514" y="430"/>
                  </a:lnTo>
                  <a:lnTo>
                    <a:pt x="489" y="422"/>
                  </a:lnTo>
                  <a:lnTo>
                    <a:pt x="461" y="418"/>
                  </a:lnTo>
                  <a:lnTo>
                    <a:pt x="457" y="418"/>
                  </a:lnTo>
                  <a:lnTo>
                    <a:pt x="438" y="415"/>
                  </a:lnTo>
                  <a:lnTo>
                    <a:pt x="421" y="407"/>
                  </a:lnTo>
                  <a:lnTo>
                    <a:pt x="408" y="393"/>
                  </a:lnTo>
                  <a:lnTo>
                    <a:pt x="400" y="377"/>
                  </a:lnTo>
                  <a:lnTo>
                    <a:pt x="397" y="359"/>
                  </a:lnTo>
                  <a:lnTo>
                    <a:pt x="400" y="340"/>
                  </a:lnTo>
                  <a:lnTo>
                    <a:pt x="408" y="324"/>
                  </a:lnTo>
                  <a:lnTo>
                    <a:pt x="419" y="311"/>
                  </a:lnTo>
                  <a:lnTo>
                    <a:pt x="435" y="302"/>
                  </a:lnTo>
                  <a:lnTo>
                    <a:pt x="453" y="298"/>
                  </a:lnTo>
                  <a:lnTo>
                    <a:pt x="461" y="298"/>
                  </a:lnTo>
                  <a:lnTo>
                    <a:pt x="475" y="301"/>
                  </a:lnTo>
                  <a:lnTo>
                    <a:pt x="489" y="307"/>
                  </a:lnTo>
                  <a:lnTo>
                    <a:pt x="501" y="317"/>
                  </a:lnTo>
                  <a:lnTo>
                    <a:pt x="511" y="325"/>
                  </a:lnTo>
                  <a:lnTo>
                    <a:pt x="522" y="329"/>
                  </a:lnTo>
                  <a:lnTo>
                    <a:pt x="535" y="330"/>
                  </a:lnTo>
                  <a:lnTo>
                    <a:pt x="547" y="326"/>
                  </a:lnTo>
                  <a:lnTo>
                    <a:pt x="557" y="319"/>
                  </a:lnTo>
                  <a:lnTo>
                    <a:pt x="565" y="308"/>
                  </a:lnTo>
                  <a:lnTo>
                    <a:pt x="569" y="297"/>
                  </a:lnTo>
                  <a:lnTo>
                    <a:pt x="569" y="285"/>
                  </a:lnTo>
                  <a:lnTo>
                    <a:pt x="566" y="273"/>
                  </a:lnTo>
                  <a:lnTo>
                    <a:pt x="559" y="262"/>
                  </a:lnTo>
                  <a:lnTo>
                    <a:pt x="541" y="246"/>
                  </a:lnTo>
                  <a:lnTo>
                    <a:pt x="520" y="233"/>
                  </a:lnTo>
                  <a:lnTo>
                    <a:pt x="497" y="224"/>
                  </a:lnTo>
                  <a:lnTo>
                    <a:pt x="497" y="196"/>
                  </a:lnTo>
                  <a:lnTo>
                    <a:pt x="495" y="183"/>
                  </a:lnTo>
                  <a:lnTo>
                    <a:pt x="490" y="172"/>
                  </a:lnTo>
                  <a:lnTo>
                    <a:pt x="480" y="163"/>
                  </a:lnTo>
                  <a:lnTo>
                    <a:pt x="470" y="158"/>
                  </a:lnTo>
                  <a:lnTo>
                    <a:pt x="457" y="156"/>
                  </a:lnTo>
                  <a:close/>
                  <a:moveTo>
                    <a:pt x="457" y="0"/>
                  </a:moveTo>
                  <a:lnTo>
                    <a:pt x="510" y="3"/>
                  </a:lnTo>
                  <a:lnTo>
                    <a:pt x="561" y="12"/>
                  </a:lnTo>
                  <a:lnTo>
                    <a:pt x="610" y="26"/>
                  </a:lnTo>
                  <a:lnTo>
                    <a:pt x="657" y="46"/>
                  </a:lnTo>
                  <a:lnTo>
                    <a:pt x="701" y="71"/>
                  </a:lnTo>
                  <a:lnTo>
                    <a:pt x="742" y="100"/>
                  </a:lnTo>
                  <a:lnTo>
                    <a:pt x="780" y="134"/>
                  </a:lnTo>
                  <a:lnTo>
                    <a:pt x="813" y="171"/>
                  </a:lnTo>
                  <a:lnTo>
                    <a:pt x="842" y="212"/>
                  </a:lnTo>
                  <a:lnTo>
                    <a:pt x="867" y="256"/>
                  </a:lnTo>
                  <a:lnTo>
                    <a:pt x="887" y="303"/>
                  </a:lnTo>
                  <a:lnTo>
                    <a:pt x="902" y="352"/>
                  </a:lnTo>
                  <a:lnTo>
                    <a:pt x="910" y="404"/>
                  </a:lnTo>
                  <a:lnTo>
                    <a:pt x="914" y="458"/>
                  </a:lnTo>
                  <a:lnTo>
                    <a:pt x="910" y="511"/>
                  </a:lnTo>
                  <a:lnTo>
                    <a:pt x="902" y="562"/>
                  </a:lnTo>
                  <a:lnTo>
                    <a:pt x="887" y="611"/>
                  </a:lnTo>
                  <a:lnTo>
                    <a:pt x="867" y="658"/>
                  </a:lnTo>
                  <a:lnTo>
                    <a:pt x="842" y="702"/>
                  </a:lnTo>
                  <a:lnTo>
                    <a:pt x="813" y="743"/>
                  </a:lnTo>
                  <a:lnTo>
                    <a:pt x="780" y="781"/>
                  </a:lnTo>
                  <a:lnTo>
                    <a:pt x="742" y="815"/>
                  </a:lnTo>
                  <a:lnTo>
                    <a:pt x="701" y="843"/>
                  </a:lnTo>
                  <a:lnTo>
                    <a:pt x="657" y="869"/>
                  </a:lnTo>
                  <a:lnTo>
                    <a:pt x="610" y="888"/>
                  </a:lnTo>
                  <a:lnTo>
                    <a:pt x="561" y="903"/>
                  </a:lnTo>
                  <a:lnTo>
                    <a:pt x="510" y="912"/>
                  </a:lnTo>
                  <a:lnTo>
                    <a:pt x="457" y="915"/>
                  </a:lnTo>
                  <a:lnTo>
                    <a:pt x="404" y="912"/>
                  </a:lnTo>
                  <a:lnTo>
                    <a:pt x="352" y="902"/>
                  </a:lnTo>
                  <a:lnTo>
                    <a:pt x="303" y="888"/>
                  </a:lnTo>
                  <a:lnTo>
                    <a:pt x="256" y="869"/>
                  </a:lnTo>
                  <a:lnTo>
                    <a:pt x="212" y="843"/>
                  </a:lnTo>
                  <a:lnTo>
                    <a:pt x="171" y="815"/>
                  </a:lnTo>
                  <a:lnTo>
                    <a:pt x="133" y="781"/>
                  </a:lnTo>
                  <a:lnTo>
                    <a:pt x="100" y="743"/>
                  </a:lnTo>
                  <a:lnTo>
                    <a:pt x="71" y="702"/>
                  </a:lnTo>
                  <a:lnTo>
                    <a:pt x="46" y="658"/>
                  </a:lnTo>
                  <a:lnTo>
                    <a:pt x="26" y="611"/>
                  </a:lnTo>
                  <a:lnTo>
                    <a:pt x="12" y="562"/>
                  </a:lnTo>
                  <a:lnTo>
                    <a:pt x="3" y="510"/>
                  </a:lnTo>
                  <a:lnTo>
                    <a:pt x="0" y="458"/>
                  </a:lnTo>
                  <a:lnTo>
                    <a:pt x="3" y="404"/>
                  </a:lnTo>
                  <a:lnTo>
                    <a:pt x="12" y="352"/>
                  </a:lnTo>
                  <a:lnTo>
                    <a:pt x="26" y="303"/>
                  </a:lnTo>
                  <a:lnTo>
                    <a:pt x="47" y="256"/>
                  </a:lnTo>
                  <a:lnTo>
                    <a:pt x="71" y="212"/>
                  </a:lnTo>
                  <a:lnTo>
                    <a:pt x="101" y="171"/>
                  </a:lnTo>
                  <a:lnTo>
                    <a:pt x="134" y="134"/>
                  </a:lnTo>
                  <a:lnTo>
                    <a:pt x="171" y="100"/>
                  </a:lnTo>
                  <a:lnTo>
                    <a:pt x="212" y="71"/>
                  </a:lnTo>
                  <a:lnTo>
                    <a:pt x="256" y="46"/>
                  </a:lnTo>
                  <a:lnTo>
                    <a:pt x="303" y="26"/>
                  </a:lnTo>
                  <a:lnTo>
                    <a:pt x="352" y="12"/>
                  </a:lnTo>
                  <a:lnTo>
                    <a:pt x="404" y="3"/>
                  </a:lnTo>
                  <a:lnTo>
                    <a:pt x="4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577452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CB461E5-23F2-4D04-AF7F-1E54D0F6867B}"/>
              </a:ext>
            </a:extLst>
          </p:cNvPr>
          <p:cNvSpPr txBox="1"/>
          <p:nvPr/>
        </p:nvSpPr>
        <p:spPr>
          <a:xfrm>
            <a:off x="0" y="-15665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Повышение  квалификации, переобучение  и наставничество в ОБУЗ «ОКПТД»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D540E3E-3327-4467-BFBC-3B8CDE345D74}"/>
              </a:ext>
            </a:extLst>
          </p:cNvPr>
          <p:cNvSpPr txBox="1"/>
          <p:nvPr/>
        </p:nvSpPr>
        <p:spPr>
          <a:xfrm>
            <a:off x="803047" y="3556883"/>
            <a:ext cx="109676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Коллективный договор ОБУЗ «ОКПТД» (2023-2026): « Работодатель в целях поддержки молодых специалистов и во взаимодействии с первичной профсоюзной организацией, реализует меры в области молодёжной политики, включающие в себя, в том числе организацию наставничества в ОБУЗ «ОКПТД», поощрение молодых специалистов и их наставников, а также иные мероприятия направленные на поддержку и стимулирование труда молодых специалистов. Меры поддержки и стимулирования молодых специалистов и их наставников конкретизируются путем принятия локальных нормативных правовых актов, с учетом мнения первичной профсоюзной организации."</a:t>
            </a:r>
          </a:p>
        </p:txBody>
      </p:sp>
      <p:pic>
        <p:nvPicPr>
          <p:cNvPr id="1026" name="Picture 2" descr="НМО — Личный кабинет, Вход, контроль мед персонала">
            <a:extLst>
              <a:ext uri="{FF2B5EF4-FFF2-40B4-BE49-F238E27FC236}">
                <a16:creationId xmlns="" xmlns:a16="http://schemas.microsoft.com/office/drawing/2014/main" id="{76E4F217-3833-4CD3-BC6D-23B36338F3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957"/>
          <a:stretch/>
        </p:blipFill>
        <p:spPr bwMode="auto">
          <a:xfrm>
            <a:off x="672353" y="546325"/>
            <a:ext cx="3304895" cy="124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7175B9A-9BE6-4209-9725-7CE40FC28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257" y="397869"/>
            <a:ext cx="4524375" cy="16668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5D76FD2-7121-411C-9CCA-85271D4402D5}"/>
              </a:ext>
            </a:extLst>
          </p:cNvPr>
          <p:cNvSpPr txBox="1"/>
          <p:nvPr/>
        </p:nvSpPr>
        <p:spPr>
          <a:xfrm>
            <a:off x="824751" y="1964349"/>
            <a:ext cx="109676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Организация в личном кабинете работодателя имеет возможность оценивать вовлеченность своих сотрудников в непрерывное образование, а также, при необходимости, выбирать и рекомендовать к освоению образовательные элементы, наиболее полно отвечающие требованиям качественного повышения уровня квалификации той или иной категории своих сотрудников (специалистов здравоохранения) и контролировать их освоение.  С 2023 г добавлен функционал назначения наставника.</a:t>
            </a:r>
          </a:p>
        </p:txBody>
      </p:sp>
      <p:sp>
        <p:nvSpPr>
          <p:cNvPr id="7" name="Freeform 1218">
            <a:extLst>
              <a:ext uri="{FF2B5EF4-FFF2-40B4-BE49-F238E27FC236}">
                <a16:creationId xmlns="" xmlns:a16="http://schemas.microsoft.com/office/drawing/2014/main" id="{4ED76716-723B-46E4-A302-539C03EB7745}"/>
              </a:ext>
            </a:extLst>
          </p:cNvPr>
          <p:cNvSpPr>
            <a:spLocks/>
          </p:cNvSpPr>
          <p:nvPr/>
        </p:nvSpPr>
        <p:spPr bwMode="auto">
          <a:xfrm>
            <a:off x="332680" y="2089875"/>
            <a:ext cx="348638" cy="266656"/>
          </a:xfrm>
          <a:custGeom>
            <a:avLst/>
            <a:gdLst>
              <a:gd name="T0" fmla="*/ 3437 w 4043"/>
              <a:gd name="T1" fmla="*/ 0 h 3090"/>
              <a:gd name="T2" fmla="*/ 3477 w 4043"/>
              <a:gd name="T3" fmla="*/ 4 h 3090"/>
              <a:gd name="T4" fmla="*/ 3516 w 4043"/>
              <a:gd name="T5" fmla="*/ 12 h 3090"/>
              <a:gd name="T6" fmla="*/ 3550 w 4043"/>
              <a:gd name="T7" fmla="*/ 27 h 3090"/>
              <a:gd name="T8" fmla="*/ 3584 w 4043"/>
              <a:gd name="T9" fmla="*/ 47 h 3090"/>
              <a:gd name="T10" fmla="*/ 3615 w 4043"/>
              <a:gd name="T11" fmla="*/ 73 h 3090"/>
              <a:gd name="T12" fmla="*/ 3970 w 4043"/>
              <a:gd name="T13" fmla="*/ 427 h 3090"/>
              <a:gd name="T14" fmla="*/ 3996 w 4043"/>
              <a:gd name="T15" fmla="*/ 457 h 3090"/>
              <a:gd name="T16" fmla="*/ 4015 w 4043"/>
              <a:gd name="T17" fmla="*/ 491 h 3090"/>
              <a:gd name="T18" fmla="*/ 4030 w 4043"/>
              <a:gd name="T19" fmla="*/ 525 h 3090"/>
              <a:gd name="T20" fmla="*/ 4039 w 4043"/>
              <a:gd name="T21" fmla="*/ 563 h 3090"/>
              <a:gd name="T22" fmla="*/ 4043 w 4043"/>
              <a:gd name="T23" fmla="*/ 604 h 3090"/>
              <a:gd name="T24" fmla="*/ 4039 w 4043"/>
              <a:gd name="T25" fmla="*/ 644 h 3090"/>
              <a:gd name="T26" fmla="*/ 4030 w 4043"/>
              <a:gd name="T27" fmla="*/ 682 h 3090"/>
              <a:gd name="T28" fmla="*/ 4015 w 4043"/>
              <a:gd name="T29" fmla="*/ 717 h 3090"/>
              <a:gd name="T30" fmla="*/ 3996 w 4043"/>
              <a:gd name="T31" fmla="*/ 750 h 3090"/>
              <a:gd name="T32" fmla="*/ 3970 w 4043"/>
              <a:gd name="T33" fmla="*/ 780 h 3090"/>
              <a:gd name="T34" fmla="*/ 2081 w 4043"/>
              <a:gd name="T35" fmla="*/ 2663 h 3090"/>
              <a:gd name="T36" fmla="*/ 1726 w 4043"/>
              <a:gd name="T37" fmla="*/ 3017 h 3090"/>
              <a:gd name="T38" fmla="*/ 1695 w 4043"/>
              <a:gd name="T39" fmla="*/ 3043 h 3090"/>
              <a:gd name="T40" fmla="*/ 1663 w 4043"/>
              <a:gd name="T41" fmla="*/ 3062 h 3090"/>
              <a:gd name="T42" fmla="*/ 1627 w 4043"/>
              <a:gd name="T43" fmla="*/ 3077 h 3090"/>
              <a:gd name="T44" fmla="*/ 1589 w 4043"/>
              <a:gd name="T45" fmla="*/ 3086 h 3090"/>
              <a:gd name="T46" fmla="*/ 1549 w 4043"/>
              <a:gd name="T47" fmla="*/ 3090 h 3090"/>
              <a:gd name="T48" fmla="*/ 1509 w 4043"/>
              <a:gd name="T49" fmla="*/ 3086 h 3090"/>
              <a:gd name="T50" fmla="*/ 1470 w 4043"/>
              <a:gd name="T51" fmla="*/ 3077 h 3090"/>
              <a:gd name="T52" fmla="*/ 1434 w 4043"/>
              <a:gd name="T53" fmla="*/ 3062 h 3090"/>
              <a:gd name="T54" fmla="*/ 1402 w 4043"/>
              <a:gd name="T55" fmla="*/ 3043 h 3090"/>
              <a:gd name="T56" fmla="*/ 1371 w 4043"/>
              <a:gd name="T57" fmla="*/ 3017 h 3090"/>
              <a:gd name="T58" fmla="*/ 1016 w 4043"/>
              <a:gd name="T59" fmla="*/ 2663 h 3090"/>
              <a:gd name="T60" fmla="*/ 73 w 4043"/>
              <a:gd name="T61" fmla="*/ 1721 h 3090"/>
              <a:gd name="T62" fmla="*/ 47 w 4043"/>
              <a:gd name="T63" fmla="*/ 1691 h 3090"/>
              <a:gd name="T64" fmla="*/ 26 w 4043"/>
              <a:gd name="T65" fmla="*/ 1658 h 3090"/>
              <a:gd name="T66" fmla="*/ 11 w 4043"/>
              <a:gd name="T67" fmla="*/ 1622 h 3090"/>
              <a:gd name="T68" fmla="*/ 2 w 4043"/>
              <a:gd name="T69" fmla="*/ 1585 h 3090"/>
              <a:gd name="T70" fmla="*/ 0 w 4043"/>
              <a:gd name="T71" fmla="*/ 1545 h 3090"/>
              <a:gd name="T72" fmla="*/ 2 w 4043"/>
              <a:gd name="T73" fmla="*/ 1504 h 3090"/>
              <a:gd name="T74" fmla="*/ 11 w 4043"/>
              <a:gd name="T75" fmla="*/ 1467 h 3090"/>
              <a:gd name="T76" fmla="*/ 26 w 4043"/>
              <a:gd name="T77" fmla="*/ 1431 h 3090"/>
              <a:gd name="T78" fmla="*/ 47 w 4043"/>
              <a:gd name="T79" fmla="*/ 1398 h 3090"/>
              <a:gd name="T80" fmla="*/ 73 w 4043"/>
              <a:gd name="T81" fmla="*/ 1368 h 3090"/>
              <a:gd name="T82" fmla="*/ 428 w 4043"/>
              <a:gd name="T83" fmla="*/ 1015 h 3090"/>
              <a:gd name="T84" fmla="*/ 457 w 4043"/>
              <a:gd name="T85" fmla="*/ 989 h 3090"/>
              <a:gd name="T86" fmla="*/ 491 w 4043"/>
              <a:gd name="T87" fmla="*/ 968 h 3090"/>
              <a:gd name="T88" fmla="*/ 527 w 4043"/>
              <a:gd name="T89" fmla="*/ 953 h 3090"/>
              <a:gd name="T90" fmla="*/ 564 w 4043"/>
              <a:gd name="T91" fmla="*/ 944 h 3090"/>
              <a:gd name="T92" fmla="*/ 605 w 4043"/>
              <a:gd name="T93" fmla="*/ 942 h 3090"/>
              <a:gd name="T94" fmla="*/ 645 w 4043"/>
              <a:gd name="T95" fmla="*/ 944 h 3090"/>
              <a:gd name="T96" fmla="*/ 684 w 4043"/>
              <a:gd name="T97" fmla="*/ 953 h 3090"/>
              <a:gd name="T98" fmla="*/ 718 w 4043"/>
              <a:gd name="T99" fmla="*/ 968 h 3090"/>
              <a:gd name="T100" fmla="*/ 752 w 4043"/>
              <a:gd name="T101" fmla="*/ 989 h 3090"/>
              <a:gd name="T102" fmla="*/ 783 w 4043"/>
              <a:gd name="T103" fmla="*/ 1015 h 3090"/>
              <a:gd name="T104" fmla="*/ 1549 w 4043"/>
              <a:gd name="T105" fmla="*/ 1781 h 3090"/>
              <a:gd name="T106" fmla="*/ 3260 w 4043"/>
              <a:gd name="T107" fmla="*/ 73 h 3090"/>
              <a:gd name="T108" fmla="*/ 3291 w 4043"/>
              <a:gd name="T109" fmla="*/ 47 h 3090"/>
              <a:gd name="T110" fmla="*/ 3323 w 4043"/>
              <a:gd name="T111" fmla="*/ 27 h 3090"/>
              <a:gd name="T112" fmla="*/ 3359 w 4043"/>
              <a:gd name="T113" fmla="*/ 12 h 3090"/>
              <a:gd name="T114" fmla="*/ 3397 w 4043"/>
              <a:gd name="T115" fmla="*/ 4 h 3090"/>
              <a:gd name="T116" fmla="*/ 3437 w 4043"/>
              <a:gd name="T117" fmla="*/ 0 h 3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43" h="3090">
                <a:moveTo>
                  <a:pt x="3437" y="0"/>
                </a:moveTo>
                <a:lnTo>
                  <a:pt x="3477" y="4"/>
                </a:lnTo>
                <a:lnTo>
                  <a:pt x="3516" y="12"/>
                </a:lnTo>
                <a:lnTo>
                  <a:pt x="3550" y="27"/>
                </a:lnTo>
                <a:lnTo>
                  <a:pt x="3584" y="47"/>
                </a:lnTo>
                <a:lnTo>
                  <a:pt x="3615" y="73"/>
                </a:lnTo>
                <a:lnTo>
                  <a:pt x="3970" y="427"/>
                </a:lnTo>
                <a:lnTo>
                  <a:pt x="3996" y="457"/>
                </a:lnTo>
                <a:lnTo>
                  <a:pt x="4015" y="491"/>
                </a:lnTo>
                <a:lnTo>
                  <a:pt x="4030" y="525"/>
                </a:lnTo>
                <a:lnTo>
                  <a:pt x="4039" y="563"/>
                </a:lnTo>
                <a:lnTo>
                  <a:pt x="4043" y="604"/>
                </a:lnTo>
                <a:lnTo>
                  <a:pt x="4039" y="644"/>
                </a:lnTo>
                <a:lnTo>
                  <a:pt x="4030" y="682"/>
                </a:lnTo>
                <a:lnTo>
                  <a:pt x="4015" y="717"/>
                </a:lnTo>
                <a:lnTo>
                  <a:pt x="3996" y="750"/>
                </a:lnTo>
                <a:lnTo>
                  <a:pt x="3970" y="780"/>
                </a:lnTo>
                <a:lnTo>
                  <a:pt x="2081" y="2663"/>
                </a:lnTo>
                <a:lnTo>
                  <a:pt x="1726" y="3017"/>
                </a:lnTo>
                <a:lnTo>
                  <a:pt x="1695" y="3043"/>
                </a:lnTo>
                <a:lnTo>
                  <a:pt x="1663" y="3062"/>
                </a:lnTo>
                <a:lnTo>
                  <a:pt x="1627" y="3077"/>
                </a:lnTo>
                <a:lnTo>
                  <a:pt x="1589" y="3086"/>
                </a:lnTo>
                <a:lnTo>
                  <a:pt x="1549" y="3090"/>
                </a:lnTo>
                <a:lnTo>
                  <a:pt x="1509" y="3086"/>
                </a:lnTo>
                <a:lnTo>
                  <a:pt x="1470" y="3077"/>
                </a:lnTo>
                <a:lnTo>
                  <a:pt x="1434" y="3062"/>
                </a:lnTo>
                <a:lnTo>
                  <a:pt x="1402" y="3043"/>
                </a:lnTo>
                <a:lnTo>
                  <a:pt x="1371" y="3017"/>
                </a:lnTo>
                <a:lnTo>
                  <a:pt x="1016" y="2663"/>
                </a:lnTo>
                <a:lnTo>
                  <a:pt x="73" y="1721"/>
                </a:lnTo>
                <a:lnTo>
                  <a:pt x="47" y="1691"/>
                </a:lnTo>
                <a:lnTo>
                  <a:pt x="26" y="1658"/>
                </a:lnTo>
                <a:lnTo>
                  <a:pt x="11" y="1622"/>
                </a:lnTo>
                <a:lnTo>
                  <a:pt x="2" y="1585"/>
                </a:lnTo>
                <a:lnTo>
                  <a:pt x="0" y="1545"/>
                </a:lnTo>
                <a:lnTo>
                  <a:pt x="2" y="1504"/>
                </a:lnTo>
                <a:lnTo>
                  <a:pt x="11" y="1467"/>
                </a:lnTo>
                <a:lnTo>
                  <a:pt x="26" y="1431"/>
                </a:lnTo>
                <a:lnTo>
                  <a:pt x="47" y="1398"/>
                </a:lnTo>
                <a:lnTo>
                  <a:pt x="73" y="1368"/>
                </a:lnTo>
                <a:lnTo>
                  <a:pt x="428" y="1015"/>
                </a:lnTo>
                <a:lnTo>
                  <a:pt x="457" y="989"/>
                </a:lnTo>
                <a:lnTo>
                  <a:pt x="491" y="968"/>
                </a:lnTo>
                <a:lnTo>
                  <a:pt x="527" y="953"/>
                </a:lnTo>
                <a:lnTo>
                  <a:pt x="564" y="944"/>
                </a:lnTo>
                <a:lnTo>
                  <a:pt x="605" y="942"/>
                </a:lnTo>
                <a:lnTo>
                  <a:pt x="645" y="944"/>
                </a:lnTo>
                <a:lnTo>
                  <a:pt x="684" y="953"/>
                </a:lnTo>
                <a:lnTo>
                  <a:pt x="718" y="968"/>
                </a:lnTo>
                <a:lnTo>
                  <a:pt x="752" y="989"/>
                </a:lnTo>
                <a:lnTo>
                  <a:pt x="783" y="1015"/>
                </a:lnTo>
                <a:lnTo>
                  <a:pt x="1549" y="1781"/>
                </a:lnTo>
                <a:lnTo>
                  <a:pt x="3260" y="73"/>
                </a:lnTo>
                <a:lnTo>
                  <a:pt x="3291" y="47"/>
                </a:lnTo>
                <a:lnTo>
                  <a:pt x="3323" y="27"/>
                </a:lnTo>
                <a:lnTo>
                  <a:pt x="3359" y="12"/>
                </a:lnTo>
                <a:lnTo>
                  <a:pt x="3397" y="4"/>
                </a:lnTo>
                <a:lnTo>
                  <a:pt x="343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111B831-9CE9-4B25-8FBA-1D3A60C178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78" t="8132"/>
          <a:stretch/>
        </p:blipFill>
        <p:spPr>
          <a:xfrm>
            <a:off x="4319033" y="546325"/>
            <a:ext cx="1516924" cy="1369965"/>
          </a:xfrm>
          <a:prstGeom prst="rect">
            <a:avLst/>
          </a:prstGeom>
        </p:spPr>
      </p:pic>
      <p:sp>
        <p:nvSpPr>
          <p:cNvPr id="9" name="Freeform 1218">
            <a:extLst>
              <a:ext uri="{FF2B5EF4-FFF2-40B4-BE49-F238E27FC236}">
                <a16:creationId xmlns="" xmlns:a16="http://schemas.microsoft.com/office/drawing/2014/main" id="{04CC9D4C-34DE-44DF-9C9A-26DDDA5292EA}"/>
              </a:ext>
            </a:extLst>
          </p:cNvPr>
          <p:cNvSpPr>
            <a:spLocks/>
          </p:cNvSpPr>
          <p:nvPr/>
        </p:nvSpPr>
        <p:spPr bwMode="auto">
          <a:xfrm>
            <a:off x="382478" y="3720354"/>
            <a:ext cx="348638" cy="266656"/>
          </a:xfrm>
          <a:custGeom>
            <a:avLst/>
            <a:gdLst>
              <a:gd name="T0" fmla="*/ 3437 w 4043"/>
              <a:gd name="T1" fmla="*/ 0 h 3090"/>
              <a:gd name="T2" fmla="*/ 3477 w 4043"/>
              <a:gd name="T3" fmla="*/ 4 h 3090"/>
              <a:gd name="T4" fmla="*/ 3516 w 4043"/>
              <a:gd name="T5" fmla="*/ 12 h 3090"/>
              <a:gd name="T6" fmla="*/ 3550 w 4043"/>
              <a:gd name="T7" fmla="*/ 27 h 3090"/>
              <a:gd name="T8" fmla="*/ 3584 w 4043"/>
              <a:gd name="T9" fmla="*/ 47 h 3090"/>
              <a:gd name="T10" fmla="*/ 3615 w 4043"/>
              <a:gd name="T11" fmla="*/ 73 h 3090"/>
              <a:gd name="T12" fmla="*/ 3970 w 4043"/>
              <a:gd name="T13" fmla="*/ 427 h 3090"/>
              <a:gd name="T14" fmla="*/ 3996 w 4043"/>
              <a:gd name="T15" fmla="*/ 457 h 3090"/>
              <a:gd name="T16" fmla="*/ 4015 w 4043"/>
              <a:gd name="T17" fmla="*/ 491 h 3090"/>
              <a:gd name="T18" fmla="*/ 4030 w 4043"/>
              <a:gd name="T19" fmla="*/ 525 h 3090"/>
              <a:gd name="T20" fmla="*/ 4039 w 4043"/>
              <a:gd name="T21" fmla="*/ 563 h 3090"/>
              <a:gd name="T22" fmla="*/ 4043 w 4043"/>
              <a:gd name="T23" fmla="*/ 604 h 3090"/>
              <a:gd name="T24" fmla="*/ 4039 w 4043"/>
              <a:gd name="T25" fmla="*/ 644 h 3090"/>
              <a:gd name="T26" fmla="*/ 4030 w 4043"/>
              <a:gd name="T27" fmla="*/ 682 h 3090"/>
              <a:gd name="T28" fmla="*/ 4015 w 4043"/>
              <a:gd name="T29" fmla="*/ 717 h 3090"/>
              <a:gd name="T30" fmla="*/ 3996 w 4043"/>
              <a:gd name="T31" fmla="*/ 750 h 3090"/>
              <a:gd name="T32" fmla="*/ 3970 w 4043"/>
              <a:gd name="T33" fmla="*/ 780 h 3090"/>
              <a:gd name="T34" fmla="*/ 2081 w 4043"/>
              <a:gd name="T35" fmla="*/ 2663 h 3090"/>
              <a:gd name="T36" fmla="*/ 1726 w 4043"/>
              <a:gd name="T37" fmla="*/ 3017 h 3090"/>
              <a:gd name="T38" fmla="*/ 1695 w 4043"/>
              <a:gd name="T39" fmla="*/ 3043 h 3090"/>
              <a:gd name="T40" fmla="*/ 1663 w 4043"/>
              <a:gd name="T41" fmla="*/ 3062 h 3090"/>
              <a:gd name="T42" fmla="*/ 1627 w 4043"/>
              <a:gd name="T43" fmla="*/ 3077 h 3090"/>
              <a:gd name="T44" fmla="*/ 1589 w 4043"/>
              <a:gd name="T45" fmla="*/ 3086 h 3090"/>
              <a:gd name="T46" fmla="*/ 1549 w 4043"/>
              <a:gd name="T47" fmla="*/ 3090 h 3090"/>
              <a:gd name="T48" fmla="*/ 1509 w 4043"/>
              <a:gd name="T49" fmla="*/ 3086 h 3090"/>
              <a:gd name="T50" fmla="*/ 1470 w 4043"/>
              <a:gd name="T51" fmla="*/ 3077 h 3090"/>
              <a:gd name="T52" fmla="*/ 1434 w 4043"/>
              <a:gd name="T53" fmla="*/ 3062 h 3090"/>
              <a:gd name="T54" fmla="*/ 1402 w 4043"/>
              <a:gd name="T55" fmla="*/ 3043 h 3090"/>
              <a:gd name="T56" fmla="*/ 1371 w 4043"/>
              <a:gd name="T57" fmla="*/ 3017 h 3090"/>
              <a:gd name="T58" fmla="*/ 1016 w 4043"/>
              <a:gd name="T59" fmla="*/ 2663 h 3090"/>
              <a:gd name="T60" fmla="*/ 73 w 4043"/>
              <a:gd name="T61" fmla="*/ 1721 h 3090"/>
              <a:gd name="T62" fmla="*/ 47 w 4043"/>
              <a:gd name="T63" fmla="*/ 1691 h 3090"/>
              <a:gd name="T64" fmla="*/ 26 w 4043"/>
              <a:gd name="T65" fmla="*/ 1658 h 3090"/>
              <a:gd name="T66" fmla="*/ 11 w 4043"/>
              <a:gd name="T67" fmla="*/ 1622 h 3090"/>
              <a:gd name="T68" fmla="*/ 2 w 4043"/>
              <a:gd name="T69" fmla="*/ 1585 h 3090"/>
              <a:gd name="T70" fmla="*/ 0 w 4043"/>
              <a:gd name="T71" fmla="*/ 1545 h 3090"/>
              <a:gd name="T72" fmla="*/ 2 w 4043"/>
              <a:gd name="T73" fmla="*/ 1504 h 3090"/>
              <a:gd name="T74" fmla="*/ 11 w 4043"/>
              <a:gd name="T75" fmla="*/ 1467 h 3090"/>
              <a:gd name="T76" fmla="*/ 26 w 4043"/>
              <a:gd name="T77" fmla="*/ 1431 h 3090"/>
              <a:gd name="T78" fmla="*/ 47 w 4043"/>
              <a:gd name="T79" fmla="*/ 1398 h 3090"/>
              <a:gd name="T80" fmla="*/ 73 w 4043"/>
              <a:gd name="T81" fmla="*/ 1368 h 3090"/>
              <a:gd name="T82" fmla="*/ 428 w 4043"/>
              <a:gd name="T83" fmla="*/ 1015 h 3090"/>
              <a:gd name="T84" fmla="*/ 457 w 4043"/>
              <a:gd name="T85" fmla="*/ 989 h 3090"/>
              <a:gd name="T86" fmla="*/ 491 w 4043"/>
              <a:gd name="T87" fmla="*/ 968 h 3090"/>
              <a:gd name="T88" fmla="*/ 527 w 4043"/>
              <a:gd name="T89" fmla="*/ 953 h 3090"/>
              <a:gd name="T90" fmla="*/ 564 w 4043"/>
              <a:gd name="T91" fmla="*/ 944 h 3090"/>
              <a:gd name="T92" fmla="*/ 605 w 4043"/>
              <a:gd name="T93" fmla="*/ 942 h 3090"/>
              <a:gd name="T94" fmla="*/ 645 w 4043"/>
              <a:gd name="T95" fmla="*/ 944 h 3090"/>
              <a:gd name="T96" fmla="*/ 684 w 4043"/>
              <a:gd name="T97" fmla="*/ 953 h 3090"/>
              <a:gd name="T98" fmla="*/ 718 w 4043"/>
              <a:gd name="T99" fmla="*/ 968 h 3090"/>
              <a:gd name="T100" fmla="*/ 752 w 4043"/>
              <a:gd name="T101" fmla="*/ 989 h 3090"/>
              <a:gd name="T102" fmla="*/ 783 w 4043"/>
              <a:gd name="T103" fmla="*/ 1015 h 3090"/>
              <a:gd name="T104" fmla="*/ 1549 w 4043"/>
              <a:gd name="T105" fmla="*/ 1781 h 3090"/>
              <a:gd name="T106" fmla="*/ 3260 w 4043"/>
              <a:gd name="T107" fmla="*/ 73 h 3090"/>
              <a:gd name="T108" fmla="*/ 3291 w 4043"/>
              <a:gd name="T109" fmla="*/ 47 h 3090"/>
              <a:gd name="T110" fmla="*/ 3323 w 4043"/>
              <a:gd name="T111" fmla="*/ 27 h 3090"/>
              <a:gd name="T112" fmla="*/ 3359 w 4043"/>
              <a:gd name="T113" fmla="*/ 12 h 3090"/>
              <a:gd name="T114" fmla="*/ 3397 w 4043"/>
              <a:gd name="T115" fmla="*/ 4 h 3090"/>
              <a:gd name="T116" fmla="*/ 3437 w 4043"/>
              <a:gd name="T117" fmla="*/ 0 h 3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43" h="3090">
                <a:moveTo>
                  <a:pt x="3437" y="0"/>
                </a:moveTo>
                <a:lnTo>
                  <a:pt x="3477" y="4"/>
                </a:lnTo>
                <a:lnTo>
                  <a:pt x="3516" y="12"/>
                </a:lnTo>
                <a:lnTo>
                  <a:pt x="3550" y="27"/>
                </a:lnTo>
                <a:lnTo>
                  <a:pt x="3584" y="47"/>
                </a:lnTo>
                <a:lnTo>
                  <a:pt x="3615" y="73"/>
                </a:lnTo>
                <a:lnTo>
                  <a:pt x="3970" y="427"/>
                </a:lnTo>
                <a:lnTo>
                  <a:pt x="3996" y="457"/>
                </a:lnTo>
                <a:lnTo>
                  <a:pt x="4015" y="491"/>
                </a:lnTo>
                <a:lnTo>
                  <a:pt x="4030" y="525"/>
                </a:lnTo>
                <a:lnTo>
                  <a:pt x="4039" y="563"/>
                </a:lnTo>
                <a:lnTo>
                  <a:pt x="4043" y="604"/>
                </a:lnTo>
                <a:lnTo>
                  <a:pt x="4039" y="644"/>
                </a:lnTo>
                <a:lnTo>
                  <a:pt x="4030" y="682"/>
                </a:lnTo>
                <a:lnTo>
                  <a:pt x="4015" y="717"/>
                </a:lnTo>
                <a:lnTo>
                  <a:pt x="3996" y="750"/>
                </a:lnTo>
                <a:lnTo>
                  <a:pt x="3970" y="780"/>
                </a:lnTo>
                <a:lnTo>
                  <a:pt x="2081" y="2663"/>
                </a:lnTo>
                <a:lnTo>
                  <a:pt x="1726" y="3017"/>
                </a:lnTo>
                <a:lnTo>
                  <a:pt x="1695" y="3043"/>
                </a:lnTo>
                <a:lnTo>
                  <a:pt x="1663" y="3062"/>
                </a:lnTo>
                <a:lnTo>
                  <a:pt x="1627" y="3077"/>
                </a:lnTo>
                <a:lnTo>
                  <a:pt x="1589" y="3086"/>
                </a:lnTo>
                <a:lnTo>
                  <a:pt x="1549" y="3090"/>
                </a:lnTo>
                <a:lnTo>
                  <a:pt x="1509" y="3086"/>
                </a:lnTo>
                <a:lnTo>
                  <a:pt x="1470" y="3077"/>
                </a:lnTo>
                <a:lnTo>
                  <a:pt x="1434" y="3062"/>
                </a:lnTo>
                <a:lnTo>
                  <a:pt x="1402" y="3043"/>
                </a:lnTo>
                <a:lnTo>
                  <a:pt x="1371" y="3017"/>
                </a:lnTo>
                <a:lnTo>
                  <a:pt x="1016" y="2663"/>
                </a:lnTo>
                <a:lnTo>
                  <a:pt x="73" y="1721"/>
                </a:lnTo>
                <a:lnTo>
                  <a:pt x="47" y="1691"/>
                </a:lnTo>
                <a:lnTo>
                  <a:pt x="26" y="1658"/>
                </a:lnTo>
                <a:lnTo>
                  <a:pt x="11" y="1622"/>
                </a:lnTo>
                <a:lnTo>
                  <a:pt x="2" y="1585"/>
                </a:lnTo>
                <a:lnTo>
                  <a:pt x="0" y="1545"/>
                </a:lnTo>
                <a:lnTo>
                  <a:pt x="2" y="1504"/>
                </a:lnTo>
                <a:lnTo>
                  <a:pt x="11" y="1467"/>
                </a:lnTo>
                <a:lnTo>
                  <a:pt x="26" y="1431"/>
                </a:lnTo>
                <a:lnTo>
                  <a:pt x="47" y="1398"/>
                </a:lnTo>
                <a:lnTo>
                  <a:pt x="73" y="1368"/>
                </a:lnTo>
                <a:lnTo>
                  <a:pt x="428" y="1015"/>
                </a:lnTo>
                <a:lnTo>
                  <a:pt x="457" y="989"/>
                </a:lnTo>
                <a:lnTo>
                  <a:pt x="491" y="968"/>
                </a:lnTo>
                <a:lnTo>
                  <a:pt x="527" y="953"/>
                </a:lnTo>
                <a:lnTo>
                  <a:pt x="564" y="944"/>
                </a:lnTo>
                <a:lnTo>
                  <a:pt x="605" y="942"/>
                </a:lnTo>
                <a:lnTo>
                  <a:pt x="645" y="944"/>
                </a:lnTo>
                <a:lnTo>
                  <a:pt x="684" y="953"/>
                </a:lnTo>
                <a:lnTo>
                  <a:pt x="718" y="968"/>
                </a:lnTo>
                <a:lnTo>
                  <a:pt x="752" y="989"/>
                </a:lnTo>
                <a:lnTo>
                  <a:pt x="783" y="1015"/>
                </a:lnTo>
                <a:lnTo>
                  <a:pt x="1549" y="1781"/>
                </a:lnTo>
                <a:lnTo>
                  <a:pt x="3260" y="73"/>
                </a:lnTo>
                <a:lnTo>
                  <a:pt x="3291" y="47"/>
                </a:lnTo>
                <a:lnTo>
                  <a:pt x="3323" y="27"/>
                </a:lnTo>
                <a:lnTo>
                  <a:pt x="3359" y="12"/>
                </a:lnTo>
                <a:lnTo>
                  <a:pt x="3397" y="4"/>
                </a:lnTo>
                <a:lnTo>
                  <a:pt x="343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C10FE26-B942-4B71-80E1-1F47225430AC}"/>
              </a:ext>
            </a:extLst>
          </p:cNvPr>
          <p:cNvSpPr txBox="1"/>
          <p:nvPr/>
        </p:nvSpPr>
        <p:spPr>
          <a:xfrm>
            <a:off x="978568" y="5728447"/>
            <a:ext cx="10792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рамках выполнения АР разработано «Положение о наставничестве при повышении квалификации и образовании сотрудников ОБУЗ «ОКПТД»»</a:t>
            </a:r>
          </a:p>
        </p:txBody>
      </p:sp>
      <p:sp>
        <p:nvSpPr>
          <p:cNvPr id="11" name="Freeform 1218">
            <a:extLst>
              <a:ext uri="{FF2B5EF4-FFF2-40B4-BE49-F238E27FC236}">
                <a16:creationId xmlns="" xmlns:a16="http://schemas.microsoft.com/office/drawing/2014/main" id="{443A8A6F-4076-4B8C-A3B4-50321A4056A8}"/>
              </a:ext>
            </a:extLst>
          </p:cNvPr>
          <p:cNvSpPr>
            <a:spLocks/>
          </p:cNvSpPr>
          <p:nvPr/>
        </p:nvSpPr>
        <p:spPr bwMode="auto">
          <a:xfrm>
            <a:off x="506999" y="5770751"/>
            <a:ext cx="348638" cy="266656"/>
          </a:xfrm>
          <a:custGeom>
            <a:avLst/>
            <a:gdLst>
              <a:gd name="T0" fmla="*/ 3437 w 4043"/>
              <a:gd name="T1" fmla="*/ 0 h 3090"/>
              <a:gd name="T2" fmla="*/ 3477 w 4043"/>
              <a:gd name="T3" fmla="*/ 4 h 3090"/>
              <a:gd name="T4" fmla="*/ 3516 w 4043"/>
              <a:gd name="T5" fmla="*/ 12 h 3090"/>
              <a:gd name="T6" fmla="*/ 3550 w 4043"/>
              <a:gd name="T7" fmla="*/ 27 h 3090"/>
              <a:gd name="T8" fmla="*/ 3584 w 4043"/>
              <a:gd name="T9" fmla="*/ 47 h 3090"/>
              <a:gd name="T10" fmla="*/ 3615 w 4043"/>
              <a:gd name="T11" fmla="*/ 73 h 3090"/>
              <a:gd name="T12" fmla="*/ 3970 w 4043"/>
              <a:gd name="T13" fmla="*/ 427 h 3090"/>
              <a:gd name="T14" fmla="*/ 3996 w 4043"/>
              <a:gd name="T15" fmla="*/ 457 h 3090"/>
              <a:gd name="T16" fmla="*/ 4015 w 4043"/>
              <a:gd name="T17" fmla="*/ 491 h 3090"/>
              <a:gd name="T18" fmla="*/ 4030 w 4043"/>
              <a:gd name="T19" fmla="*/ 525 h 3090"/>
              <a:gd name="T20" fmla="*/ 4039 w 4043"/>
              <a:gd name="T21" fmla="*/ 563 h 3090"/>
              <a:gd name="T22" fmla="*/ 4043 w 4043"/>
              <a:gd name="T23" fmla="*/ 604 h 3090"/>
              <a:gd name="T24" fmla="*/ 4039 w 4043"/>
              <a:gd name="T25" fmla="*/ 644 h 3090"/>
              <a:gd name="T26" fmla="*/ 4030 w 4043"/>
              <a:gd name="T27" fmla="*/ 682 h 3090"/>
              <a:gd name="T28" fmla="*/ 4015 w 4043"/>
              <a:gd name="T29" fmla="*/ 717 h 3090"/>
              <a:gd name="T30" fmla="*/ 3996 w 4043"/>
              <a:gd name="T31" fmla="*/ 750 h 3090"/>
              <a:gd name="T32" fmla="*/ 3970 w 4043"/>
              <a:gd name="T33" fmla="*/ 780 h 3090"/>
              <a:gd name="T34" fmla="*/ 2081 w 4043"/>
              <a:gd name="T35" fmla="*/ 2663 h 3090"/>
              <a:gd name="T36" fmla="*/ 1726 w 4043"/>
              <a:gd name="T37" fmla="*/ 3017 h 3090"/>
              <a:gd name="T38" fmla="*/ 1695 w 4043"/>
              <a:gd name="T39" fmla="*/ 3043 h 3090"/>
              <a:gd name="T40" fmla="*/ 1663 w 4043"/>
              <a:gd name="T41" fmla="*/ 3062 h 3090"/>
              <a:gd name="T42" fmla="*/ 1627 w 4043"/>
              <a:gd name="T43" fmla="*/ 3077 h 3090"/>
              <a:gd name="T44" fmla="*/ 1589 w 4043"/>
              <a:gd name="T45" fmla="*/ 3086 h 3090"/>
              <a:gd name="T46" fmla="*/ 1549 w 4043"/>
              <a:gd name="T47" fmla="*/ 3090 h 3090"/>
              <a:gd name="T48" fmla="*/ 1509 w 4043"/>
              <a:gd name="T49" fmla="*/ 3086 h 3090"/>
              <a:gd name="T50" fmla="*/ 1470 w 4043"/>
              <a:gd name="T51" fmla="*/ 3077 h 3090"/>
              <a:gd name="T52" fmla="*/ 1434 w 4043"/>
              <a:gd name="T53" fmla="*/ 3062 h 3090"/>
              <a:gd name="T54" fmla="*/ 1402 w 4043"/>
              <a:gd name="T55" fmla="*/ 3043 h 3090"/>
              <a:gd name="T56" fmla="*/ 1371 w 4043"/>
              <a:gd name="T57" fmla="*/ 3017 h 3090"/>
              <a:gd name="T58" fmla="*/ 1016 w 4043"/>
              <a:gd name="T59" fmla="*/ 2663 h 3090"/>
              <a:gd name="T60" fmla="*/ 73 w 4043"/>
              <a:gd name="T61" fmla="*/ 1721 h 3090"/>
              <a:gd name="T62" fmla="*/ 47 w 4043"/>
              <a:gd name="T63" fmla="*/ 1691 h 3090"/>
              <a:gd name="T64" fmla="*/ 26 w 4043"/>
              <a:gd name="T65" fmla="*/ 1658 h 3090"/>
              <a:gd name="T66" fmla="*/ 11 w 4043"/>
              <a:gd name="T67" fmla="*/ 1622 h 3090"/>
              <a:gd name="T68" fmla="*/ 2 w 4043"/>
              <a:gd name="T69" fmla="*/ 1585 h 3090"/>
              <a:gd name="T70" fmla="*/ 0 w 4043"/>
              <a:gd name="T71" fmla="*/ 1545 h 3090"/>
              <a:gd name="T72" fmla="*/ 2 w 4043"/>
              <a:gd name="T73" fmla="*/ 1504 h 3090"/>
              <a:gd name="T74" fmla="*/ 11 w 4043"/>
              <a:gd name="T75" fmla="*/ 1467 h 3090"/>
              <a:gd name="T76" fmla="*/ 26 w 4043"/>
              <a:gd name="T77" fmla="*/ 1431 h 3090"/>
              <a:gd name="T78" fmla="*/ 47 w 4043"/>
              <a:gd name="T79" fmla="*/ 1398 h 3090"/>
              <a:gd name="T80" fmla="*/ 73 w 4043"/>
              <a:gd name="T81" fmla="*/ 1368 h 3090"/>
              <a:gd name="T82" fmla="*/ 428 w 4043"/>
              <a:gd name="T83" fmla="*/ 1015 h 3090"/>
              <a:gd name="T84" fmla="*/ 457 w 4043"/>
              <a:gd name="T85" fmla="*/ 989 h 3090"/>
              <a:gd name="T86" fmla="*/ 491 w 4043"/>
              <a:gd name="T87" fmla="*/ 968 h 3090"/>
              <a:gd name="T88" fmla="*/ 527 w 4043"/>
              <a:gd name="T89" fmla="*/ 953 h 3090"/>
              <a:gd name="T90" fmla="*/ 564 w 4043"/>
              <a:gd name="T91" fmla="*/ 944 h 3090"/>
              <a:gd name="T92" fmla="*/ 605 w 4043"/>
              <a:gd name="T93" fmla="*/ 942 h 3090"/>
              <a:gd name="T94" fmla="*/ 645 w 4043"/>
              <a:gd name="T95" fmla="*/ 944 h 3090"/>
              <a:gd name="T96" fmla="*/ 684 w 4043"/>
              <a:gd name="T97" fmla="*/ 953 h 3090"/>
              <a:gd name="T98" fmla="*/ 718 w 4043"/>
              <a:gd name="T99" fmla="*/ 968 h 3090"/>
              <a:gd name="T100" fmla="*/ 752 w 4043"/>
              <a:gd name="T101" fmla="*/ 989 h 3090"/>
              <a:gd name="T102" fmla="*/ 783 w 4043"/>
              <a:gd name="T103" fmla="*/ 1015 h 3090"/>
              <a:gd name="T104" fmla="*/ 1549 w 4043"/>
              <a:gd name="T105" fmla="*/ 1781 h 3090"/>
              <a:gd name="T106" fmla="*/ 3260 w 4043"/>
              <a:gd name="T107" fmla="*/ 73 h 3090"/>
              <a:gd name="T108" fmla="*/ 3291 w 4043"/>
              <a:gd name="T109" fmla="*/ 47 h 3090"/>
              <a:gd name="T110" fmla="*/ 3323 w 4043"/>
              <a:gd name="T111" fmla="*/ 27 h 3090"/>
              <a:gd name="T112" fmla="*/ 3359 w 4043"/>
              <a:gd name="T113" fmla="*/ 12 h 3090"/>
              <a:gd name="T114" fmla="*/ 3397 w 4043"/>
              <a:gd name="T115" fmla="*/ 4 h 3090"/>
              <a:gd name="T116" fmla="*/ 3437 w 4043"/>
              <a:gd name="T117" fmla="*/ 0 h 3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43" h="3090">
                <a:moveTo>
                  <a:pt x="3437" y="0"/>
                </a:moveTo>
                <a:lnTo>
                  <a:pt x="3477" y="4"/>
                </a:lnTo>
                <a:lnTo>
                  <a:pt x="3516" y="12"/>
                </a:lnTo>
                <a:lnTo>
                  <a:pt x="3550" y="27"/>
                </a:lnTo>
                <a:lnTo>
                  <a:pt x="3584" y="47"/>
                </a:lnTo>
                <a:lnTo>
                  <a:pt x="3615" y="73"/>
                </a:lnTo>
                <a:lnTo>
                  <a:pt x="3970" y="427"/>
                </a:lnTo>
                <a:lnTo>
                  <a:pt x="3996" y="457"/>
                </a:lnTo>
                <a:lnTo>
                  <a:pt x="4015" y="491"/>
                </a:lnTo>
                <a:lnTo>
                  <a:pt x="4030" y="525"/>
                </a:lnTo>
                <a:lnTo>
                  <a:pt x="4039" y="563"/>
                </a:lnTo>
                <a:lnTo>
                  <a:pt x="4043" y="604"/>
                </a:lnTo>
                <a:lnTo>
                  <a:pt x="4039" y="644"/>
                </a:lnTo>
                <a:lnTo>
                  <a:pt x="4030" y="682"/>
                </a:lnTo>
                <a:lnTo>
                  <a:pt x="4015" y="717"/>
                </a:lnTo>
                <a:lnTo>
                  <a:pt x="3996" y="750"/>
                </a:lnTo>
                <a:lnTo>
                  <a:pt x="3970" y="780"/>
                </a:lnTo>
                <a:lnTo>
                  <a:pt x="2081" y="2663"/>
                </a:lnTo>
                <a:lnTo>
                  <a:pt x="1726" y="3017"/>
                </a:lnTo>
                <a:lnTo>
                  <a:pt x="1695" y="3043"/>
                </a:lnTo>
                <a:lnTo>
                  <a:pt x="1663" y="3062"/>
                </a:lnTo>
                <a:lnTo>
                  <a:pt x="1627" y="3077"/>
                </a:lnTo>
                <a:lnTo>
                  <a:pt x="1589" y="3086"/>
                </a:lnTo>
                <a:lnTo>
                  <a:pt x="1549" y="3090"/>
                </a:lnTo>
                <a:lnTo>
                  <a:pt x="1509" y="3086"/>
                </a:lnTo>
                <a:lnTo>
                  <a:pt x="1470" y="3077"/>
                </a:lnTo>
                <a:lnTo>
                  <a:pt x="1434" y="3062"/>
                </a:lnTo>
                <a:lnTo>
                  <a:pt x="1402" y="3043"/>
                </a:lnTo>
                <a:lnTo>
                  <a:pt x="1371" y="3017"/>
                </a:lnTo>
                <a:lnTo>
                  <a:pt x="1016" y="2663"/>
                </a:lnTo>
                <a:lnTo>
                  <a:pt x="73" y="1721"/>
                </a:lnTo>
                <a:lnTo>
                  <a:pt x="47" y="1691"/>
                </a:lnTo>
                <a:lnTo>
                  <a:pt x="26" y="1658"/>
                </a:lnTo>
                <a:lnTo>
                  <a:pt x="11" y="1622"/>
                </a:lnTo>
                <a:lnTo>
                  <a:pt x="2" y="1585"/>
                </a:lnTo>
                <a:lnTo>
                  <a:pt x="0" y="1545"/>
                </a:lnTo>
                <a:lnTo>
                  <a:pt x="2" y="1504"/>
                </a:lnTo>
                <a:lnTo>
                  <a:pt x="11" y="1467"/>
                </a:lnTo>
                <a:lnTo>
                  <a:pt x="26" y="1431"/>
                </a:lnTo>
                <a:lnTo>
                  <a:pt x="47" y="1398"/>
                </a:lnTo>
                <a:lnTo>
                  <a:pt x="73" y="1368"/>
                </a:lnTo>
                <a:lnTo>
                  <a:pt x="428" y="1015"/>
                </a:lnTo>
                <a:lnTo>
                  <a:pt x="457" y="989"/>
                </a:lnTo>
                <a:lnTo>
                  <a:pt x="491" y="968"/>
                </a:lnTo>
                <a:lnTo>
                  <a:pt x="527" y="953"/>
                </a:lnTo>
                <a:lnTo>
                  <a:pt x="564" y="944"/>
                </a:lnTo>
                <a:lnTo>
                  <a:pt x="605" y="942"/>
                </a:lnTo>
                <a:lnTo>
                  <a:pt x="645" y="944"/>
                </a:lnTo>
                <a:lnTo>
                  <a:pt x="684" y="953"/>
                </a:lnTo>
                <a:lnTo>
                  <a:pt x="718" y="968"/>
                </a:lnTo>
                <a:lnTo>
                  <a:pt x="752" y="989"/>
                </a:lnTo>
                <a:lnTo>
                  <a:pt x="783" y="1015"/>
                </a:lnTo>
                <a:lnTo>
                  <a:pt x="1549" y="1781"/>
                </a:lnTo>
                <a:lnTo>
                  <a:pt x="3260" y="73"/>
                </a:lnTo>
                <a:lnTo>
                  <a:pt x="3291" y="47"/>
                </a:lnTo>
                <a:lnTo>
                  <a:pt x="3323" y="27"/>
                </a:lnTo>
                <a:lnTo>
                  <a:pt x="3359" y="12"/>
                </a:lnTo>
                <a:lnTo>
                  <a:pt x="3397" y="4"/>
                </a:lnTo>
                <a:lnTo>
                  <a:pt x="343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0303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ounded Rectangle 2">
            <a:extLst>
              <a:ext uri="{FF2B5EF4-FFF2-40B4-BE49-F238E27FC236}">
                <a16:creationId xmlns="" xmlns:a16="http://schemas.microsoft.com/office/drawing/2014/main" id="{E6FAF292-9DC0-4002-845A-E9F7D91FB8D8}"/>
              </a:ext>
            </a:extLst>
          </p:cNvPr>
          <p:cNvSpPr/>
          <p:nvPr/>
        </p:nvSpPr>
        <p:spPr>
          <a:xfrm rot="16200000">
            <a:off x="2883747" y="-291739"/>
            <a:ext cx="1182333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Rounded Rectangle 8">
            <a:extLst>
              <a:ext uri="{FF2B5EF4-FFF2-40B4-BE49-F238E27FC236}">
                <a16:creationId xmlns="" xmlns:a16="http://schemas.microsoft.com/office/drawing/2014/main" id="{16204CDE-2BEF-4E08-B1C2-06C2FCE1DCD6}"/>
              </a:ext>
            </a:extLst>
          </p:cNvPr>
          <p:cNvSpPr/>
          <p:nvPr/>
        </p:nvSpPr>
        <p:spPr>
          <a:xfrm rot="16200000">
            <a:off x="807758" y="1679957"/>
            <a:ext cx="1182333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87" name="Rounded Rectangle 11">
            <a:extLst>
              <a:ext uri="{FF2B5EF4-FFF2-40B4-BE49-F238E27FC236}">
                <a16:creationId xmlns="" xmlns:a16="http://schemas.microsoft.com/office/drawing/2014/main" id="{E83CCE19-AADE-47B8-B9FD-CF2EF55008CA}"/>
              </a:ext>
            </a:extLst>
          </p:cNvPr>
          <p:cNvSpPr/>
          <p:nvPr/>
        </p:nvSpPr>
        <p:spPr>
          <a:xfrm rot="5400000" flipH="1">
            <a:off x="8100786" y="-291739"/>
            <a:ext cx="1182333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Rounded Rectangle 8">
            <a:extLst>
              <a:ext uri="{FF2B5EF4-FFF2-40B4-BE49-F238E27FC236}">
                <a16:creationId xmlns="" xmlns:a16="http://schemas.microsoft.com/office/drawing/2014/main" id="{24895EFE-423A-46AF-91EC-3C37432A313E}"/>
              </a:ext>
            </a:extLst>
          </p:cNvPr>
          <p:cNvSpPr/>
          <p:nvPr/>
        </p:nvSpPr>
        <p:spPr>
          <a:xfrm rot="5400000" flipH="1">
            <a:off x="10176774" y="1679957"/>
            <a:ext cx="1182333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E02EE8C-C77D-4ADA-8FD4-F67C7889BA65}"/>
              </a:ext>
            </a:extLst>
          </p:cNvPr>
          <p:cNvSpPr txBox="1"/>
          <p:nvPr/>
        </p:nvSpPr>
        <p:spPr>
          <a:xfrm>
            <a:off x="1956094" y="1694596"/>
            <a:ext cx="378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b="1" dirty="0">
                <a:solidFill>
                  <a:schemeClr val="accent1"/>
                </a:solidFill>
                <a:cs typeface="Arial" pitchFamily="34" charset="0"/>
              </a:rPr>
              <a:t>пересмотр существующей системы материального поощрения персонала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2" name="Text Placeholder 12">
            <a:extLst>
              <a:ext uri="{FF2B5EF4-FFF2-40B4-BE49-F238E27FC236}">
                <a16:creationId xmlns="" xmlns:a16="http://schemas.microsoft.com/office/drawing/2014/main" id="{1ABAFA33-BC33-478E-9AA0-E61146837E77}"/>
              </a:ext>
            </a:extLst>
          </p:cNvPr>
          <p:cNvSpPr txBox="1">
            <a:spLocks/>
          </p:cNvSpPr>
          <p:nvPr/>
        </p:nvSpPr>
        <p:spPr>
          <a:xfrm>
            <a:off x="1162797" y="1884180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>
                <a:solidFill>
                  <a:schemeClr val="bg1"/>
                </a:solidFill>
                <a:latin typeface="+mj-lt"/>
                <a:cs typeface="Arial" pitchFamily="34" charset="0"/>
              </a:rPr>
              <a:t>1</a:t>
            </a:r>
          </a:p>
        </p:txBody>
      </p:sp>
      <p:sp>
        <p:nvSpPr>
          <p:cNvPr id="45" name="Text Placeholder 12">
            <a:extLst>
              <a:ext uri="{FF2B5EF4-FFF2-40B4-BE49-F238E27FC236}">
                <a16:creationId xmlns="" xmlns:a16="http://schemas.microsoft.com/office/drawing/2014/main" id="{45A84089-2130-473E-AB33-627583E384C8}"/>
              </a:ext>
            </a:extLst>
          </p:cNvPr>
          <p:cNvSpPr txBox="1">
            <a:spLocks/>
          </p:cNvSpPr>
          <p:nvPr/>
        </p:nvSpPr>
        <p:spPr>
          <a:xfrm>
            <a:off x="10531812" y="1884180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>
                <a:solidFill>
                  <a:schemeClr val="bg1"/>
                </a:solidFill>
                <a:latin typeface="+mj-lt"/>
                <a:cs typeface="Arial" pitchFamily="34" charset="0"/>
              </a:rPr>
              <a:t>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03B5C2AA-1C12-4831-817F-24B237B81531}"/>
              </a:ext>
            </a:extLst>
          </p:cNvPr>
          <p:cNvSpPr txBox="1"/>
          <p:nvPr/>
        </p:nvSpPr>
        <p:spPr>
          <a:xfrm>
            <a:off x="6331041" y="1659393"/>
            <a:ext cx="3904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sz="1600" b="1" dirty="0">
                <a:solidFill>
                  <a:schemeClr val="accent1"/>
                </a:solidFill>
                <a:cs typeface="Arial" pitchFamily="34" charset="0"/>
              </a:rPr>
              <a:t>внедрение института наставничества в систему обучения и освоения новых навыков сотрудниками, переобучение</a:t>
            </a:r>
          </a:p>
        </p:txBody>
      </p:sp>
      <p:sp>
        <p:nvSpPr>
          <p:cNvPr id="85" name="Rounded Rectangle 8">
            <a:extLst>
              <a:ext uri="{FF2B5EF4-FFF2-40B4-BE49-F238E27FC236}">
                <a16:creationId xmlns="" xmlns:a16="http://schemas.microsoft.com/office/drawing/2014/main" id="{90095466-BBFA-4F56-AD60-76FB27316305}"/>
              </a:ext>
            </a:extLst>
          </p:cNvPr>
          <p:cNvSpPr/>
          <p:nvPr/>
        </p:nvSpPr>
        <p:spPr>
          <a:xfrm rot="16200000">
            <a:off x="2883746" y="3027549"/>
            <a:ext cx="1182334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Rounded Rectangle 8">
            <a:extLst>
              <a:ext uri="{FF2B5EF4-FFF2-40B4-BE49-F238E27FC236}">
                <a16:creationId xmlns="" xmlns:a16="http://schemas.microsoft.com/office/drawing/2014/main" id="{F400A27C-F64A-43D0-92A5-F2FFCD9A53A1}"/>
              </a:ext>
            </a:extLst>
          </p:cNvPr>
          <p:cNvSpPr/>
          <p:nvPr/>
        </p:nvSpPr>
        <p:spPr>
          <a:xfrm rot="16200000">
            <a:off x="807757" y="4999244"/>
            <a:ext cx="1182334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91" name="Rounded Rectangle 17">
            <a:extLst>
              <a:ext uri="{FF2B5EF4-FFF2-40B4-BE49-F238E27FC236}">
                <a16:creationId xmlns="" xmlns:a16="http://schemas.microsoft.com/office/drawing/2014/main" id="{21790B9E-7C36-4C9D-995B-592C9B832512}"/>
              </a:ext>
            </a:extLst>
          </p:cNvPr>
          <p:cNvSpPr/>
          <p:nvPr/>
        </p:nvSpPr>
        <p:spPr>
          <a:xfrm rot="5400000" flipH="1">
            <a:off x="8100784" y="3027548"/>
            <a:ext cx="1182334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Rounded Rectangle 8">
            <a:extLst>
              <a:ext uri="{FF2B5EF4-FFF2-40B4-BE49-F238E27FC236}">
                <a16:creationId xmlns="" xmlns:a16="http://schemas.microsoft.com/office/drawing/2014/main" id="{BB068FF9-DD53-4C04-A5F1-1699FA92B522}"/>
              </a:ext>
            </a:extLst>
          </p:cNvPr>
          <p:cNvSpPr/>
          <p:nvPr/>
        </p:nvSpPr>
        <p:spPr>
          <a:xfrm rot="5400000" flipH="1">
            <a:off x="10176772" y="4999244"/>
            <a:ext cx="1182334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</a:endParaRPr>
          </a:p>
        </p:txBody>
      </p:sp>
      <p:sp>
        <p:nvSpPr>
          <p:cNvPr id="44" name="Text Placeholder 12">
            <a:extLst>
              <a:ext uri="{FF2B5EF4-FFF2-40B4-BE49-F238E27FC236}">
                <a16:creationId xmlns="" xmlns:a16="http://schemas.microsoft.com/office/drawing/2014/main" id="{765BD682-06F9-4830-8B3A-58467BC03C21}"/>
              </a:ext>
            </a:extLst>
          </p:cNvPr>
          <p:cNvSpPr txBox="1">
            <a:spLocks/>
          </p:cNvSpPr>
          <p:nvPr/>
        </p:nvSpPr>
        <p:spPr>
          <a:xfrm>
            <a:off x="1162797" y="5203467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>
                <a:solidFill>
                  <a:schemeClr val="bg1"/>
                </a:solidFill>
                <a:latin typeface="+mj-lt"/>
                <a:cs typeface="Arial" pitchFamily="34" charset="0"/>
              </a:rPr>
              <a:t>3</a:t>
            </a:r>
          </a:p>
        </p:txBody>
      </p:sp>
      <p:sp>
        <p:nvSpPr>
          <p:cNvPr id="47" name="Text Placeholder 12">
            <a:extLst>
              <a:ext uri="{FF2B5EF4-FFF2-40B4-BE49-F238E27FC236}">
                <a16:creationId xmlns="" xmlns:a16="http://schemas.microsoft.com/office/drawing/2014/main" id="{9C666D4B-B192-45A0-B543-4C518DDF3ACD}"/>
              </a:ext>
            </a:extLst>
          </p:cNvPr>
          <p:cNvSpPr txBox="1">
            <a:spLocks/>
          </p:cNvSpPr>
          <p:nvPr/>
        </p:nvSpPr>
        <p:spPr>
          <a:xfrm>
            <a:off x="10531812" y="5203467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>
                <a:solidFill>
                  <a:schemeClr val="bg1"/>
                </a:solidFill>
                <a:latin typeface="+mj-lt"/>
                <a:cs typeface="Arial" pitchFamily="34" charset="0"/>
              </a:rPr>
              <a:t>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E27F4892-08FF-47BD-8E6B-302924B7735F}"/>
              </a:ext>
            </a:extLst>
          </p:cNvPr>
          <p:cNvSpPr txBox="1"/>
          <p:nvPr/>
        </p:nvSpPr>
        <p:spPr>
          <a:xfrm>
            <a:off x="1956094" y="5013884"/>
            <a:ext cx="37890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b="1" dirty="0">
                <a:solidFill>
                  <a:schemeClr val="accent1"/>
                </a:solidFill>
                <a:cs typeface="Arial" pitchFamily="34" charset="0"/>
              </a:rPr>
              <a:t>расширение перечня лиц, которые могут быть задействованы в деятельности по получению дополнительного дохода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ABBD021D-BC3D-4385-92B5-8B31599F2668}"/>
              </a:ext>
            </a:extLst>
          </p:cNvPr>
          <p:cNvSpPr txBox="1"/>
          <p:nvPr/>
        </p:nvSpPr>
        <p:spPr>
          <a:xfrm>
            <a:off x="6331041" y="5013885"/>
            <a:ext cx="3904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sz="1600" b="1" dirty="0">
                <a:solidFill>
                  <a:schemeClr val="accent1"/>
                </a:solidFill>
                <a:cs typeface="Arial" pitchFamily="34" charset="0"/>
              </a:rPr>
              <a:t>совершенствование организационной культуры в ОБУЗ «ОКПТД», привлечение сотрудников к решению организационных вопросов </a:t>
            </a:r>
          </a:p>
        </p:txBody>
      </p:sp>
      <p:sp>
        <p:nvSpPr>
          <p:cNvPr id="83" name="Rounded Rectangle 5">
            <a:extLst>
              <a:ext uri="{FF2B5EF4-FFF2-40B4-BE49-F238E27FC236}">
                <a16:creationId xmlns="" xmlns:a16="http://schemas.microsoft.com/office/drawing/2014/main" id="{38EDE310-7B1E-44D2-B14F-44A3CAA7E76B}"/>
              </a:ext>
            </a:extLst>
          </p:cNvPr>
          <p:cNvSpPr/>
          <p:nvPr/>
        </p:nvSpPr>
        <p:spPr>
          <a:xfrm rot="16200000">
            <a:off x="2955386" y="1337126"/>
            <a:ext cx="1182333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Rounded Rectangle 8">
            <a:extLst>
              <a:ext uri="{FF2B5EF4-FFF2-40B4-BE49-F238E27FC236}">
                <a16:creationId xmlns="" xmlns:a16="http://schemas.microsoft.com/office/drawing/2014/main" id="{55357BD7-4DC0-4925-9FDD-AF62CA772F12}"/>
              </a:ext>
            </a:extLst>
          </p:cNvPr>
          <p:cNvSpPr/>
          <p:nvPr/>
        </p:nvSpPr>
        <p:spPr>
          <a:xfrm rot="16200000">
            <a:off x="807757" y="3339601"/>
            <a:ext cx="1182333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</a:endParaRPr>
          </a:p>
        </p:txBody>
      </p:sp>
      <p:sp>
        <p:nvSpPr>
          <p:cNvPr id="89" name="Rounded Rectangle 14">
            <a:extLst>
              <a:ext uri="{FF2B5EF4-FFF2-40B4-BE49-F238E27FC236}">
                <a16:creationId xmlns="" xmlns:a16="http://schemas.microsoft.com/office/drawing/2014/main" id="{5F254EB0-D552-40D4-B701-69DAB6573FA6}"/>
              </a:ext>
            </a:extLst>
          </p:cNvPr>
          <p:cNvSpPr/>
          <p:nvPr/>
        </p:nvSpPr>
        <p:spPr>
          <a:xfrm rot="5400000" flipH="1">
            <a:off x="8100785" y="1367905"/>
            <a:ext cx="1182333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0" name="Rounded Rectangle 8">
            <a:extLst>
              <a:ext uri="{FF2B5EF4-FFF2-40B4-BE49-F238E27FC236}">
                <a16:creationId xmlns="" xmlns:a16="http://schemas.microsoft.com/office/drawing/2014/main" id="{BC487909-E688-41EE-8FB1-464CD81E09C1}"/>
              </a:ext>
            </a:extLst>
          </p:cNvPr>
          <p:cNvSpPr/>
          <p:nvPr/>
        </p:nvSpPr>
        <p:spPr>
          <a:xfrm rot="5400000" flipH="1">
            <a:off x="10176773" y="3339601"/>
            <a:ext cx="1182333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43" name="Text Placeholder 12">
            <a:extLst>
              <a:ext uri="{FF2B5EF4-FFF2-40B4-BE49-F238E27FC236}">
                <a16:creationId xmlns="" xmlns:a16="http://schemas.microsoft.com/office/drawing/2014/main" id="{15324C34-4186-42FF-999A-247C18D6CD4C}"/>
              </a:ext>
            </a:extLst>
          </p:cNvPr>
          <p:cNvSpPr txBox="1">
            <a:spLocks/>
          </p:cNvSpPr>
          <p:nvPr/>
        </p:nvSpPr>
        <p:spPr>
          <a:xfrm>
            <a:off x="1162797" y="3543824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>
                <a:solidFill>
                  <a:schemeClr val="bg1"/>
                </a:solidFill>
                <a:latin typeface="+mj-lt"/>
                <a:cs typeface="Arial" pitchFamily="34" charset="0"/>
              </a:rPr>
              <a:t>2</a:t>
            </a:r>
          </a:p>
        </p:txBody>
      </p:sp>
      <p:sp>
        <p:nvSpPr>
          <p:cNvPr id="46" name="Text Placeholder 12">
            <a:extLst>
              <a:ext uri="{FF2B5EF4-FFF2-40B4-BE49-F238E27FC236}">
                <a16:creationId xmlns="" xmlns:a16="http://schemas.microsoft.com/office/drawing/2014/main" id="{6B3E3451-6979-4EF7-8CBE-74902E913A8E}"/>
              </a:ext>
            </a:extLst>
          </p:cNvPr>
          <p:cNvSpPr txBox="1">
            <a:spLocks/>
          </p:cNvSpPr>
          <p:nvPr/>
        </p:nvSpPr>
        <p:spPr>
          <a:xfrm>
            <a:off x="10531812" y="3543824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>
                <a:solidFill>
                  <a:schemeClr val="bg1"/>
                </a:solidFill>
                <a:latin typeface="+mj-lt"/>
                <a:cs typeface="Arial" pitchFamily="34" charset="0"/>
              </a:rPr>
              <a:t>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6F37DCB7-52FF-4454-A5C1-F27B94AED37E}"/>
              </a:ext>
            </a:extLst>
          </p:cNvPr>
          <p:cNvSpPr txBox="1"/>
          <p:nvPr/>
        </p:nvSpPr>
        <p:spPr>
          <a:xfrm>
            <a:off x="1956095" y="3354241"/>
            <a:ext cx="3789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b="1" dirty="0">
                <a:solidFill>
                  <a:schemeClr val="accent1"/>
                </a:solidFill>
                <a:cs typeface="Arial" pitchFamily="34" charset="0"/>
              </a:rPr>
              <a:t>расширение перечня услуг, оказываемых сверх установленного государственного задания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ED049404-7FEA-493A-B003-30DA62135864}"/>
              </a:ext>
            </a:extLst>
          </p:cNvPr>
          <p:cNvSpPr txBox="1"/>
          <p:nvPr/>
        </p:nvSpPr>
        <p:spPr>
          <a:xfrm>
            <a:off x="6234730" y="3385127"/>
            <a:ext cx="390486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sz="1600" b="1" dirty="0">
                <a:solidFill>
                  <a:schemeClr val="accent1"/>
                </a:solidFill>
                <a:cs typeface="Arial" pitchFamily="34" charset="0"/>
              </a:rPr>
              <a:t>Улучшение качества оказываемых дополнительных  медицинских услуг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5B0213BA-D160-4CA8-8BCD-7847F039E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Направления развития системы управления</a:t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персоналом ОБУЗ «ОКПТД»</a:t>
            </a:r>
          </a:p>
        </p:txBody>
      </p:sp>
      <p:grpSp>
        <p:nvGrpSpPr>
          <p:cNvPr id="27" name="Group 37">
            <a:extLst>
              <a:ext uri="{FF2B5EF4-FFF2-40B4-BE49-F238E27FC236}">
                <a16:creationId xmlns="" xmlns:a16="http://schemas.microsoft.com/office/drawing/2014/main" id="{CCC50E81-6A67-4444-905B-ADA71DB918D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59153" y="436609"/>
            <a:ext cx="551797" cy="464803"/>
            <a:chOff x="6791" y="3505"/>
            <a:chExt cx="222" cy="187"/>
          </a:xfrm>
          <a:solidFill>
            <a:schemeClr val="accent5">
              <a:lumMod val="75000"/>
            </a:schemeClr>
          </a:solidFill>
        </p:grpSpPr>
        <p:sp>
          <p:nvSpPr>
            <p:cNvPr id="28" name="Freeform 39">
              <a:extLst>
                <a:ext uri="{FF2B5EF4-FFF2-40B4-BE49-F238E27FC236}">
                  <a16:creationId xmlns="" xmlns:a16="http://schemas.microsoft.com/office/drawing/2014/main" id="{854B6408-20F6-460A-A92E-DC1F12562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6" y="3626"/>
              <a:ext cx="36" cy="66"/>
            </a:xfrm>
            <a:custGeom>
              <a:avLst/>
              <a:gdLst>
                <a:gd name="T0" fmla="*/ 537 w 537"/>
                <a:gd name="T1" fmla="*/ 0 h 1003"/>
                <a:gd name="T2" fmla="*/ 537 w 537"/>
                <a:gd name="T3" fmla="*/ 944 h 1003"/>
                <a:gd name="T4" fmla="*/ 535 w 537"/>
                <a:gd name="T5" fmla="*/ 960 h 1003"/>
                <a:gd name="T6" fmla="*/ 529 w 537"/>
                <a:gd name="T7" fmla="*/ 974 h 1003"/>
                <a:gd name="T8" fmla="*/ 520 w 537"/>
                <a:gd name="T9" fmla="*/ 986 h 1003"/>
                <a:gd name="T10" fmla="*/ 508 w 537"/>
                <a:gd name="T11" fmla="*/ 995 h 1003"/>
                <a:gd name="T12" fmla="*/ 493 w 537"/>
                <a:gd name="T13" fmla="*/ 1001 h 1003"/>
                <a:gd name="T14" fmla="*/ 477 w 537"/>
                <a:gd name="T15" fmla="*/ 1003 h 1003"/>
                <a:gd name="T16" fmla="*/ 61 w 537"/>
                <a:gd name="T17" fmla="*/ 1003 h 1003"/>
                <a:gd name="T18" fmla="*/ 44 w 537"/>
                <a:gd name="T19" fmla="*/ 1001 h 1003"/>
                <a:gd name="T20" fmla="*/ 30 w 537"/>
                <a:gd name="T21" fmla="*/ 995 h 1003"/>
                <a:gd name="T22" fmla="*/ 18 w 537"/>
                <a:gd name="T23" fmla="*/ 986 h 1003"/>
                <a:gd name="T24" fmla="*/ 8 w 537"/>
                <a:gd name="T25" fmla="*/ 973 h 1003"/>
                <a:gd name="T26" fmla="*/ 2 w 537"/>
                <a:gd name="T27" fmla="*/ 959 h 1003"/>
                <a:gd name="T28" fmla="*/ 0 w 537"/>
                <a:gd name="T29" fmla="*/ 944 h 1003"/>
                <a:gd name="T30" fmla="*/ 0 w 537"/>
                <a:gd name="T31" fmla="*/ 407 h 1003"/>
                <a:gd name="T32" fmla="*/ 43 w 537"/>
                <a:gd name="T33" fmla="*/ 402 h 1003"/>
                <a:gd name="T34" fmla="*/ 86 w 537"/>
                <a:gd name="T35" fmla="*/ 391 h 1003"/>
                <a:gd name="T36" fmla="*/ 126 w 537"/>
                <a:gd name="T37" fmla="*/ 376 h 1003"/>
                <a:gd name="T38" fmla="*/ 165 w 537"/>
                <a:gd name="T39" fmla="*/ 355 h 1003"/>
                <a:gd name="T40" fmla="*/ 201 w 537"/>
                <a:gd name="T41" fmla="*/ 330 h 1003"/>
                <a:gd name="T42" fmla="*/ 235 w 537"/>
                <a:gd name="T43" fmla="*/ 301 h 1003"/>
                <a:gd name="T44" fmla="*/ 537 w 537"/>
                <a:gd name="T45" fmla="*/ 0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7" h="1003">
                  <a:moveTo>
                    <a:pt x="537" y="0"/>
                  </a:moveTo>
                  <a:lnTo>
                    <a:pt x="537" y="944"/>
                  </a:lnTo>
                  <a:lnTo>
                    <a:pt x="535" y="960"/>
                  </a:lnTo>
                  <a:lnTo>
                    <a:pt x="529" y="974"/>
                  </a:lnTo>
                  <a:lnTo>
                    <a:pt x="520" y="986"/>
                  </a:lnTo>
                  <a:lnTo>
                    <a:pt x="508" y="995"/>
                  </a:lnTo>
                  <a:lnTo>
                    <a:pt x="493" y="1001"/>
                  </a:lnTo>
                  <a:lnTo>
                    <a:pt x="477" y="1003"/>
                  </a:lnTo>
                  <a:lnTo>
                    <a:pt x="61" y="1003"/>
                  </a:lnTo>
                  <a:lnTo>
                    <a:pt x="44" y="1001"/>
                  </a:lnTo>
                  <a:lnTo>
                    <a:pt x="30" y="995"/>
                  </a:lnTo>
                  <a:lnTo>
                    <a:pt x="18" y="986"/>
                  </a:lnTo>
                  <a:lnTo>
                    <a:pt x="8" y="973"/>
                  </a:lnTo>
                  <a:lnTo>
                    <a:pt x="2" y="959"/>
                  </a:lnTo>
                  <a:lnTo>
                    <a:pt x="0" y="944"/>
                  </a:lnTo>
                  <a:lnTo>
                    <a:pt x="0" y="407"/>
                  </a:lnTo>
                  <a:lnTo>
                    <a:pt x="43" y="402"/>
                  </a:lnTo>
                  <a:lnTo>
                    <a:pt x="86" y="391"/>
                  </a:lnTo>
                  <a:lnTo>
                    <a:pt x="126" y="376"/>
                  </a:lnTo>
                  <a:lnTo>
                    <a:pt x="165" y="355"/>
                  </a:lnTo>
                  <a:lnTo>
                    <a:pt x="201" y="330"/>
                  </a:lnTo>
                  <a:lnTo>
                    <a:pt x="235" y="301"/>
                  </a:lnTo>
                  <a:lnTo>
                    <a:pt x="5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0">
              <a:extLst>
                <a:ext uri="{FF2B5EF4-FFF2-40B4-BE49-F238E27FC236}">
                  <a16:creationId xmlns="" xmlns:a16="http://schemas.microsoft.com/office/drawing/2014/main" id="{3C56EA03-EDD9-4935-979E-56608849E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6" y="3625"/>
              <a:ext cx="35" cy="67"/>
            </a:xfrm>
            <a:custGeom>
              <a:avLst/>
              <a:gdLst>
                <a:gd name="T0" fmla="*/ 0 w 537"/>
                <a:gd name="T1" fmla="*/ 0 h 1010"/>
                <a:gd name="T2" fmla="*/ 286 w 537"/>
                <a:gd name="T3" fmla="*/ 285 h 1010"/>
                <a:gd name="T4" fmla="*/ 317 w 537"/>
                <a:gd name="T5" fmla="*/ 312 h 1010"/>
                <a:gd name="T6" fmla="*/ 349 w 537"/>
                <a:gd name="T7" fmla="*/ 334 h 1010"/>
                <a:gd name="T8" fmla="*/ 383 w 537"/>
                <a:gd name="T9" fmla="*/ 354 h 1010"/>
                <a:gd name="T10" fmla="*/ 420 w 537"/>
                <a:gd name="T11" fmla="*/ 369 h 1010"/>
                <a:gd name="T12" fmla="*/ 457 w 537"/>
                <a:gd name="T13" fmla="*/ 381 h 1010"/>
                <a:gd name="T14" fmla="*/ 496 w 537"/>
                <a:gd name="T15" fmla="*/ 388 h 1010"/>
                <a:gd name="T16" fmla="*/ 537 w 537"/>
                <a:gd name="T17" fmla="*/ 391 h 1010"/>
                <a:gd name="T18" fmla="*/ 537 w 537"/>
                <a:gd name="T19" fmla="*/ 951 h 1010"/>
                <a:gd name="T20" fmla="*/ 535 w 537"/>
                <a:gd name="T21" fmla="*/ 967 h 1010"/>
                <a:gd name="T22" fmla="*/ 529 w 537"/>
                <a:gd name="T23" fmla="*/ 981 h 1010"/>
                <a:gd name="T24" fmla="*/ 519 w 537"/>
                <a:gd name="T25" fmla="*/ 993 h 1010"/>
                <a:gd name="T26" fmla="*/ 507 w 537"/>
                <a:gd name="T27" fmla="*/ 1002 h 1010"/>
                <a:gd name="T28" fmla="*/ 492 w 537"/>
                <a:gd name="T29" fmla="*/ 1008 h 1010"/>
                <a:gd name="T30" fmla="*/ 477 w 537"/>
                <a:gd name="T31" fmla="*/ 1010 h 1010"/>
                <a:gd name="T32" fmla="*/ 60 w 537"/>
                <a:gd name="T33" fmla="*/ 1010 h 1010"/>
                <a:gd name="T34" fmla="*/ 44 w 537"/>
                <a:gd name="T35" fmla="*/ 1008 h 1010"/>
                <a:gd name="T36" fmla="*/ 30 w 537"/>
                <a:gd name="T37" fmla="*/ 1002 h 1010"/>
                <a:gd name="T38" fmla="*/ 18 w 537"/>
                <a:gd name="T39" fmla="*/ 993 h 1010"/>
                <a:gd name="T40" fmla="*/ 8 w 537"/>
                <a:gd name="T41" fmla="*/ 980 h 1010"/>
                <a:gd name="T42" fmla="*/ 2 w 537"/>
                <a:gd name="T43" fmla="*/ 966 h 1010"/>
                <a:gd name="T44" fmla="*/ 0 w 537"/>
                <a:gd name="T45" fmla="*/ 951 h 1010"/>
                <a:gd name="T46" fmla="*/ 0 w 537"/>
                <a:gd name="T47" fmla="*/ 0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7" h="1010">
                  <a:moveTo>
                    <a:pt x="0" y="0"/>
                  </a:moveTo>
                  <a:lnTo>
                    <a:pt x="286" y="285"/>
                  </a:lnTo>
                  <a:lnTo>
                    <a:pt x="317" y="312"/>
                  </a:lnTo>
                  <a:lnTo>
                    <a:pt x="349" y="334"/>
                  </a:lnTo>
                  <a:lnTo>
                    <a:pt x="383" y="354"/>
                  </a:lnTo>
                  <a:lnTo>
                    <a:pt x="420" y="369"/>
                  </a:lnTo>
                  <a:lnTo>
                    <a:pt x="457" y="381"/>
                  </a:lnTo>
                  <a:lnTo>
                    <a:pt x="496" y="388"/>
                  </a:lnTo>
                  <a:lnTo>
                    <a:pt x="537" y="391"/>
                  </a:lnTo>
                  <a:lnTo>
                    <a:pt x="537" y="951"/>
                  </a:lnTo>
                  <a:lnTo>
                    <a:pt x="535" y="967"/>
                  </a:lnTo>
                  <a:lnTo>
                    <a:pt x="529" y="981"/>
                  </a:lnTo>
                  <a:lnTo>
                    <a:pt x="519" y="993"/>
                  </a:lnTo>
                  <a:lnTo>
                    <a:pt x="507" y="1002"/>
                  </a:lnTo>
                  <a:lnTo>
                    <a:pt x="492" y="1008"/>
                  </a:lnTo>
                  <a:lnTo>
                    <a:pt x="477" y="1010"/>
                  </a:lnTo>
                  <a:lnTo>
                    <a:pt x="60" y="1010"/>
                  </a:lnTo>
                  <a:lnTo>
                    <a:pt x="44" y="1008"/>
                  </a:lnTo>
                  <a:lnTo>
                    <a:pt x="30" y="1002"/>
                  </a:lnTo>
                  <a:lnTo>
                    <a:pt x="18" y="993"/>
                  </a:lnTo>
                  <a:lnTo>
                    <a:pt x="8" y="980"/>
                  </a:lnTo>
                  <a:lnTo>
                    <a:pt x="2" y="966"/>
                  </a:lnTo>
                  <a:lnTo>
                    <a:pt x="0" y="95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1">
              <a:extLst>
                <a:ext uri="{FF2B5EF4-FFF2-40B4-BE49-F238E27FC236}">
                  <a16:creationId xmlns="" xmlns:a16="http://schemas.microsoft.com/office/drawing/2014/main" id="{952BA296-B3E0-4C2E-A74A-1C1D99A07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" y="3612"/>
              <a:ext cx="36" cy="80"/>
            </a:xfrm>
            <a:custGeom>
              <a:avLst/>
              <a:gdLst>
                <a:gd name="T0" fmla="*/ 537 w 537"/>
                <a:gd name="T1" fmla="*/ 0 h 1201"/>
                <a:gd name="T2" fmla="*/ 537 w 537"/>
                <a:gd name="T3" fmla="*/ 1142 h 1201"/>
                <a:gd name="T4" fmla="*/ 535 w 537"/>
                <a:gd name="T5" fmla="*/ 1158 h 1201"/>
                <a:gd name="T6" fmla="*/ 529 w 537"/>
                <a:gd name="T7" fmla="*/ 1172 h 1201"/>
                <a:gd name="T8" fmla="*/ 520 w 537"/>
                <a:gd name="T9" fmla="*/ 1184 h 1201"/>
                <a:gd name="T10" fmla="*/ 507 w 537"/>
                <a:gd name="T11" fmla="*/ 1193 h 1201"/>
                <a:gd name="T12" fmla="*/ 493 w 537"/>
                <a:gd name="T13" fmla="*/ 1199 h 1201"/>
                <a:gd name="T14" fmla="*/ 478 w 537"/>
                <a:gd name="T15" fmla="*/ 1201 h 1201"/>
                <a:gd name="T16" fmla="*/ 61 w 537"/>
                <a:gd name="T17" fmla="*/ 1201 h 1201"/>
                <a:gd name="T18" fmla="*/ 45 w 537"/>
                <a:gd name="T19" fmla="*/ 1199 h 1201"/>
                <a:gd name="T20" fmla="*/ 30 w 537"/>
                <a:gd name="T21" fmla="*/ 1193 h 1201"/>
                <a:gd name="T22" fmla="*/ 18 w 537"/>
                <a:gd name="T23" fmla="*/ 1184 h 1201"/>
                <a:gd name="T24" fmla="*/ 9 w 537"/>
                <a:gd name="T25" fmla="*/ 1171 h 1201"/>
                <a:gd name="T26" fmla="*/ 2 w 537"/>
                <a:gd name="T27" fmla="*/ 1157 h 1201"/>
                <a:gd name="T28" fmla="*/ 0 w 537"/>
                <a:gd name="T29" fmla="*/ 1142 h 1201"/>
                <a:gd name="T30" fmla="*/ 0 w 537"/>
                <a:gd name="T31" fmla="*/ 523 h 1201"/>
                <a:gd name="T32" fmla="*/ 32 w 537"/>
                <a:gd name="T33" fmla="*/ 501 h 1201"/>
                <a:gd name="T34" fmla="*/ 60 w 537"/>
                <a:gd name="T35" fmla="*/ 475 h 1201"/>
                <a:gd name="T36" fmla="*/ 537 w 537"/>
                <a:gd name="T37" fmla="*/ 0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7" h="1201">
                  <a:moveTo>
                    <a:pt x="537" y="0"/>
                  </a:moveTo>
                  <a:lnTo>
                    <a:pt x="537" y="1142"/>
                  </a:lnTo>
                  <a:lnTo>
                    <a:pt x="535" y="1158"/>
                  </a:lnTo>
                  <a:lnTo>
                    <a:pt x="529" y="1172"/>
                  </a:lnTo>
                  <a:lnTo>
                    <a:pt x="520" y="1184"/>
                  </a:lnTo>
                  <a:lnTo>
                    <a:pt x="507" y="1193"/>
                  </a:lnTo>
                  <a:lnTo>
                    <a:pt x="493" y="1199"/>
                  </a:lnTo>
                  <a:lnTo>
                    <a:pt x="478" y="1201"/>
                  </a:lnTo>
                  <a:lnTo>
                    <a:pt x="61" y="1201"/>
                  </a:lnTo>
                  <a:lnTo>
                    <a:pt x="45" y="1199"/>
                  </a:lnTo>
                  <a:lnTo>
                    <a:pt x="30" y="1193"/>
                  </a:lnTo>
                  <a:lnTo>
                    <a:pt x="18" y="1184"/>
                  </a:lnTo>
                  <a:lnTo>
                    <a:pt x="9" y="1171"/>
                  </a:lnTo>
                  <a:lnTo>
                    <a:pt x="2" y="1157"/>
                  </a:lnTo>
                  <a:lnTo>
                    <a:pt x="0" y="1142"/>
                  </a:lnTo>
                  <a:lnTo>
                    <a:pt x="0" y="523"/>
                  </a:lnTo>
                  <a:lnTo>
                    <a:pt x="32" y="501"/>
                  </a:lnTo>
                  <a:lnTo>
                    <a:pt x="60" y="475"/>
                  </a:lnTo>
                  <a:lnTo>
                    <a:pt x="5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42">
              <a:extLst>
                <a:ext uri="{FF2B5EF4-FFF2-40B4-BE49-F238E27FC236}">
                  <a16:creationId xmlns="" xmlns:a16="http://schemas.microsoft.com/office/drawing/2014/main" id="{6BAD7F63-2A68-4ABB-A6E3-8095F2659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5" y="3566"/>
              <a:ext cx="36" cy="126"/>
            </a:xfrm>
            <a:custGeom>
              <a:avLst/>
              <a:gdLst>
                <a:gd name="T0" fmla="*/ 497 w 537"/>
                <a:gd name="T1" fmla="*/ 0 h 1902"/>
                <a:gd name="T2" fmla="*/ 506 w 537"/>
                <a:gd name="T3" fmla="*/ 9 h 1902"/>
                <a:gd name="T4" fmla="*/ 514 w 537"/>
                <a:gd name="T5" fmla="*/ 17 h 1902"/>
                <a:gd name="T6" fmla="*/ 525 w 537"/>
                <a:gd name="T7" fmla="*/ 27 h 1902"/>
                <a:gd name="T8" fmla="*/ 537 w 537"/>
                <a:gd name="T9" fmla="*/ 38 h 1902"/>
                <a:gd name="T10" fmla="*/ 537 w 537"/>
                <a:gd name="T11" fmla="*/ 1843 h 1902"/>
                <a:gd name="T12" fmla="*/ 535 w 537"/>
                <a:gd name="T13" fmla="*/ 1859 h 1902"/>
                <a:gd name="T14" fmla="*/ 529 w 537"/>
                <a:gd name="T15" fmla="*/ 1873 h 1902"/>
                <a:gd name="T16" fmla="*/ 519 w 537"/>
                <a:gd name="T17" fmla="*/ 1885 h 1902"/>
                <a:gd name="T18" fmla="*/ 507 w 537"/>
                <a:gd name="T19" fmla="*/ 1894 h 1902"/>
                <a:gd name="T20" fmla="*/ 493 w 537"/>
                <a:gd name="T21" fmla="*/ 1900 h 1902"/>
                <a:gd name="T22" fmla="*/ 476 w 537"/>
                <a:gd name="T23" fmla="*/ 1902 h 1902"/>
                <a:gd name="T24" fmla="*/ 60 w 537"/>
                <a:gd name="T25" fmla="*/ 1902 h 1902"/>
                <a:gd name="T26" fmla="*/ 45 w 537"/>
                <a:gd name="T27" fmla="*/ 1900 h 1902"/>
                <a:gd name="T28" fmla="*/ 29 w 537"/>
                <a:gd name="T29" fmla="*/ 1894 h 1902"/>
                <a:gd name="T30" fmla="*/ 17 w 537"/>
                <a:gd name="T31" fmla="*/ 1885 h 1902"/>
                <a:gd name="T32" fmla="*/ 8 w 537"/>
                <a:gd name="T33" fmla="*/ 1872 h 1902"/>
                <a:gd name="T34" fmla="*/ 2 w 537"/>
                <a:gd name="T35" fmla="*/ 1858 h 1902"/>
                <a:gd name="T36" fmla="*/ 0 w 537"/>
                <a:gd name="T37" fmla="*/ 1843 h 1902"/>
                <a:gd name="T38" fmla="*/ 0 w 537"/>
                <a:gd name="T39" fmla="*/ 494 h 1902"/>
                <a:gd name="T40" fmla="*/ 497 w 537"/>
                <a:gd name="T41" fmla="*/ 0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7" h="1902">
                  <a:moveTo>
                    <a:pt x="497" y="0"/>
                  </a:moveTo>
                  <a:lnTo>
                    <a:pt x="506" y="9"/>
                  </a:lnTo>
                  <a:lnTo>
                    <a:pt x="514" y="17"/>
                  </a:lnTo>
                  <a:lnTo>
                    <a:pt x="525" y="27"/>
                  </a:lnTo>
                  <a:lnTo>
                    <a:pt x="537" y="38"/>
                  </a:lnTo>
                  <a:lnTo>
                    <a:pt x="537" y="1843"/>
                  </a:lnTo>
                  <a:lnTo>
                    <a:pt x="535" y="1859"/>
                  </a:lnTo>
                  <a:lnTo>
                    <a:pt x="529" y="1873"/>
                  </a:lnTo>
                  <a:lnTo>
                    <a:pt x="519" y="1885"/>
                  </a:lnTo>
                  <a:lnTo>
                    <a:pt x="507" y="1894"/>
                  </a:lnTo>
                  <a:lnTo>
                    <a:pt x="493" y="1900"/>
                  </a:lnTo>
                  <a:lnTo>
                    <a:pt x="476" y="1902"/>
                  </a:lnTo>
                  <a:lnTo>
                    <a:pt x="60" y="1902"/>
                  </a:lnTo>
                  <a:lnTo>
                    <a:pt x="45" y="1900"/>
                  </a:lnTo>
                  <a:lnTo>
                    <a:pt x="29" y="1894"/>
                  </a:lnTo>
                  <a:lnTo>
                    <a:pt x="17" y="1885"/>
                  </a:lnTo>
                  <a:lnTo>
                    <a:pt x="8" y="1872"/>
                  </a:lnTo>
                  <a:lnTo>
                    <a:pt x="2" y="1858"/>
                  </a:lnTo>
                  <a:lnTo>
                    <a:pt x="0" y="1843"/>
                  </a:lnTo>
                  <a:lnTo>
                    <a:pt x="0" y="494"/>
                  </a:lnTo>
                  <a:lnTo>
                    <a:pt x="4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43">
              <a:extLst>
                <a:ext uri="{FF2B5EF4-FFF2-40B4-BE49-F238E27FC236}">
                  <a16:creationId xmlns="" xmlns:a16="http://schemas.microsoft.com/office/drawing/2014/main" id="{B2CCCFB5-3970-4D33-92A7-D25511ED7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" y="3505"/>
              <a:ext cx="222" cy="135"/>
            </a:xfrm>
            <a:custGeom>
              <a:avLst/>
              <a:gdLst>
                <a:gd name="T0" fmla="*/ 3208 w 3324"/>
                <a:gd name="T1" fmla="*/ 0 h 2016"/>
                <a:gd name="T2" fmla="*/ 3258 w 3324"/>
                <a:gd name="T3" fmla="*/ 8 h 2016"/>
                <a:gd name="T4" fmla="*/ 3296 w 3324"/>
                <a:gd name="T5" fmla="*/ 32 h 2016"/>
                <a:gd name="T6" fmla="*/ 3318 w 3324"/>
                <a:gd name="T7" fmla="*/ 71 h 2016"/>
                <a:gd name="T8" fmla="*/ 3324 w 3324"/>
                <a:gd name="T9" fmla="*/ 123 h 2016"/>
                <a:gd name="T10" fmla="*/ 3297 w 3324"/>
                <a:gd name="T11" fmla="*/ 688 h 2016"/>
                <a:gd name="T12" fmla="*/ 3292 w 3324"/>
                <a:gd name="T13" fmla="*/ 726 h 2016"/>
                <a:gd name="T14" fmla="*/ 3276 w 3324"/>
                <a:gd name="T15" fmla="*/ 765 h 2016"/>
                <a:gd name="T16" fmla="*/ 3247 w 3324"/>
                <a:gd name="T17" fmla="*/ 794 h 2016"/>
                <a:gd name="T18" fmla="*/ 3216 w 3324"/>
                <a:gd name="T19" fmla="*/ 811 h 2016"/>
                <a:gd name="T20" fmla="*/ 3184 w 3324"/>
                <a:gd name="T21" fmla="*/ 817 h 2016"/>
                <a:gd name="T22" fmla="*/ 3150 w 3324"/>
                <a:gd name="T23" fmla="*/ 810 h 2016"/>
                <a:gd name="T24" fmla="*/ 3124 w 3324"/>
                <a:gd name="T25" fmla="*/ 794 h 2016"/>
                <a:gd name="T26" fmla="*/ 3104 w 3324"/>
                <a:gd name="T27" fmla="*/ 775 h 2016"/>
                <a:gd name="T28" fmla="*/ 1633 w 3324"/>
                <a:gd name="T29" fmla="*/ 1943 h 2016"/>
                <a:gd name="T30" fmla="*/ 1589 w 3324"/>
                <a:gd name="T31" fmla="*/ 1974 h 2016"/>
                <a:gd name="T32" fmla="*/ 1540 w 3324"/>
                <a:gd name="T33" fmla="*/ 1990 h 2016"/>
                <a:gd name="T34" fmla="*/ 1486 w 3324"/>
                <a:gd name="T35" fmla="*/ 1990 h 2016"/>
                <a:gd name="T36" fmla="*/ 1437 w 3324"/>
                <a:gd name="T37" fmla="*/ 1974 h 2016"/>
                <a:gd name="T38" fmla="*/ 1395 w 3324"/>
                <a:gd name="T39" fmla="*/ 1943 h 2016"/>
                <a:gd name="T40" fmla="*/ 317 w 3324"/>
                <a:gd name="T41" fmla="*/ 1967 h 2016"/>
                <a:gd name="T42" fmla="*/ 274 w 3324"/>
                <a:gd name="T43" fmla="*/ 1998 h 2016"/>
                <a:gd name="T44" fmla="*/ 225 w 3324"/>
                <a:gd name="T45" fmla="*/ 2014 h 2016"/>
                <a:gd name="T46" fmla="*/ 172 w 3324"/>
                <a:gd name="T47" fmla="*/ 2014 h 2016"/>
                <a:gd name="T48" fmla="*/ 122 w 3324"/>
                <a:gd name="T49" fmla="*/ 1998 h 2016"/>
                <a:gd name="T50" fmla="*/ 80 w 3324"/>
                <a:gd name="T51" fmla="*/ 1967 h 2016"/>
                <a:gd name="T52" fmla="*/ 28 w 3324"/>
                <a:gd name="T53" fmla="*/ 1912 h 2016"/>
                <a:gd name="T54" fmla="*/ 4 w 3324"/>
                <a:gd name="T55" fmla="*/ 1860 h 2016"/>
                <a:gd name="T56" fmla="*/ 0 w 3324"/>
                <a:gd name="T57" fmla="*/ 1804 h 2016"/>
                <a:gd name="T58" fmla="*/ 14 w 3324"/>
                <a:gd name="T59" fmla="*/ 1749 h 2016"/>
                <a:gd name="T60" fmla="*/ 48 w 3324"/>
                <a:gd name="T61" fmla="*/ 1700 h 2016"/>
                <a:gd name="T62" fmla="*/ 770 w 3324"/>
                <a:gd name="T63" fmla="*/ 986 h 2016"/>
                <a:gd name="T64" fmla="*/ 816 w 3324"/>
                <a:gd name="T65" fmla="*/ 962 h 2016"/>
                <a:gd name="T66" fmla="*/ 868 w 3324"/>
                <a:gd name="T67" fmla="*/ 954 h 2016"/>
                <a:gd name="T68" fmla="*/ 920 w 3324"/>
                <a:gd name="T69" fmla="*/ 962 h 2016"/>
                <a:gd name="T70" fmla="*/ 967 w 3324"/>
                <a:gd name="T71" fmla="*/ 986 h 2016"/>
                <a:gd name="T72" fmla="*/ 1514 w 3324"/>
                <a:gd name="T73" fmla="*/ 1527 h 2016"/>
                <a:gd name="T74" fmla="*/ 2583 w 3324"/>
                <a:gd name="T75" fmla="*/ 259 h 2016"/>
                <a:gd name="T76" fmla="*/ 2528 w 3324"/>
                <a:gd name="T77" fmla="*/ 203 h 2016"/>
                <a:gd name="T78" fmla="*/ 2513 w 3324"/>
                <a:gd name="T79" fmla="*/ 184 h 2016"/>
                <a:gd name="T80" fmla="*/ 2500 w 3324"/>
                <a:gd name="T81" fmla="*/ 159 h 2016"/>
                <a:gd name="T82" fmla="*/ 2494 w 3324"/>
                <a:gd name="T83" fmla="*/ 127 h 2016"/>
                <a:gd name="T84" fmla="*/ 2505 w 3324"/>
                <a:gd name="T85" fmla="*/ 88 h 2016"/>
                <a:gd name="T86" fmla="*/ 2526 w 3324"/>
                <a:gd name="T87" fmla="*/ 57 h 2016"/>
                <a:gd name="T88" fmla="*/ 2556 w 3324"/>
                <a:gd name="T89" fmla="*/ 37 h 2016"/>
                <a:gd name="T90" fmla="*/ 2586 w 3324"/>
                <a:gd name="T91" fmla="*/ 29 h 2016"/>
                <a:gd name="T92" fmla="*/ 2616 w 3324"/>
                <a:gd name="T93" fmla="*/ 27 h 2016"/>
                <a:gd name="T94" fmla="*/ 3197 w 3324"/>
                <a:gd name="T95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24" h="2016">
                  <a:moveTo>
                    <a:pt x="3197" y="0"/>
                  </a:moveTo>
                  <a:lnTo>
                    <a:pt x="3208" y="0"/>
                  </a:lnTo>
                  <a:lnTo>
                    <a:pt x="3234" y="2"/>
                  </a:lnTo>
                  <a:lnTo>
                    <a:pt x="3258" y="8"/>
                  </a:lnTo>
                  <a:lnTo>
                    <a:pt x="3279" y="18"/>
                  </a:lnTo>
                  <a:lnTo>
                    <a:pt x="3296" y="32"/>
                  </a:lnTo>
                  <a:lnTo>
                    <a:pt x="3309" y="49"/>
                  </a:lnTo>
                  <a:lnTo>
                    <a:pt x="3318" y="71"/>
                  </a:lnTo>
                  <a:lnTo>
                    <a:pt x="3323" y="95"/>
                  </a:lnTo>
                  <a:lnTo>
                    <a:pt x="3324" y="123"/>
                  </a:lnTo>
                  <a:lnTo>
                    <a:pt x="3315" y="311"/>
                  </a:lnTo>
                  <a:lnTo>
                    <a:pt x="3297" y="688"/>
                  </a:lnTo>
                  <a:lnTo>
                    <a:pt x="3296" y="706"/>
                  </a:lnTo>
                  <a:lnTo>
                    <a:pt x="3292" y="726"/>
                  </a:lnTo>
                  <a:lnTo>
                    <a:pt x="3286" y="745"/>
                  </a:lnTo>
                  <a:lnTo>
                    <a:pt x="3276" y="765"/>
                  </a:lnTo>
                  <a:lnTo>
                    <a:pt x="3260" y="783"/>
                  </a:lnTo>
                  <a:lnTo>
                    <a:pt x="3247" y="794"/>
                  </a:lnTo>
                  <a:lnTo>
                    <a:pt x="3232" y="804"/>
                  </a:lnTo>
                  <a:lnTo>
                    <a:pt x="3216" y="811"/>
                  </a:lnTo>
                  <a:lnTo>
                    <a:pt x="3200" y="816"/>
                  </a:lnTo>
                  <a:lnTo>
                    <a:pt x="3184" y="817"/>
                  </a:lnTo>
                  <a:lnTo>
                    <a:pt x="3167" y="815"/>
                  </a:lnTo>
                  <a:lnTo>
                    <a:pt x="3150" y="810"/>
                  </a:lnTo>
                  <a:lnTo>
                    <a:pt x="3137" y="803"/>
                  </a:lnTo>
                  <a:lnTo>
                    <a:pt x="3124" y="794"/>
                  </a:lnTo>
                  <a:lnTo>
                    <a:pt x="3114" y="784"/>
                  </a:lnTo>
                  <a:lnTo>
                    <a:pt x="3104" y="775"/>
                  </a:lnTo>
                  <a:lnTo>
                    <a:pt x="2955" y="627"/>
                  </a:lnTo>
                  <a:lnTo>
                    <a:pt x="1633" y="1943"/>
                  </a:lnTo>
                  <a:lnTo>
                    <a:pt x="1612" y="1960"/>
                  </a:lnTo>
                  <a:lnTo>
                    <a:pt x="1589" y="1974"/>
                  </a:lnTo>
                  <a:lnTo>
                    <a:pt x="1565" y="1984"/>
                  </a:lnTo>
                  <a:lnTo>
                    <a:pt x="1540" y="1990"/>
                  </a:lnTo>
                  <a:lnTo>
                    <a:pt x="1514" y="1992"/>
                  </a:lnTo>
                  <a:lnTo>
                    <a:pt x="1486" y="1990"/>
                  </a:lnTo>
                  <a:lnTo>
                    <a:pt x="1461" y="1984"/>
                  </a:lnTo>
                  <a:lnTo>
                    <a:pt x="1437" y="1974"/>
                  </a:lnTo>
                  <a:lnTo>
                    <a:pt x="1415" y="1960"/>
                  </a:lnTo>
                  <a:lnTo>
                    <a:pt x="1395" y="1943"/>
                  </a:lnTo>
                  <a:lnTo>
                    <a:pt x="868" y="1419"/>
                  </a:lnTo>
                  <a:lnTo>
                    <a:pt x="317" y="1967"/>
                  </a:lnTo>
                  <a:lnTo>
                    <a:pt x="297" y="1984"/>
                  </a:lnTo>
                  <a:lnTo>
                    <a:pt x="274" y="1998"/>
                  </a:lnTo>
                  <a:lnTo>
                    <a:pt x="250" y="2008"/>
                  </a:lnTo>
                  <a:lnTo>
                    <a:pt x="225" y="2014"/>
                  </a:lnTo>
                  <a:lnTo>
                    <a:pt x="199" y="2016"/>
                  </a:lnTo>
                  <a:lnTo>
                    <a:pt x="172" y="2014"/>
                  </a:lnTo>
                  <a:lnTo>
                    <a:pt x="146" y="2008"/>
                  </a:lnTo>
                  <a:lnTo>
                    <a:pt x="122" y="1998"/>
                  </a:lnTo>
                  <a:lnTo>
                    <a:pt x="100" y="1984"/>
                  </a:lnTo>
                  <a:lnTo>
                    <a:pt x="80" y="1967"/>
                  </a:lnTo>
                  <a:lnTo>
                    <a:pt x="48" y="1936"/>
                  </a:lnTo>
                  <a:lnTo>
                    <a:pt x="28" y="1912"/>
                  </a:lnTo>
                  <a:lnTo>
                    <a:pt x="14" y="1887"/>
                  </a:lnTo>
                  <a:lnTo>
                    <a:pt x="4" y="1860"/>
                  </a:lnTo>
                  <a:lnTo>
                    <a:pt x="0" y="1832"/>
                  </a:lnTo>
                  <a:lnTo>
                    <a:pt x="0" y="1804"/>
                  </a:lnTo>
                  <a:lnTo>
                    <a:pt x="4" y="1776"/>
                  </a:lnTo>
                  <a:lnTo>
                    <a:pt x="14" y="1749"/>
                  </a:lnTo>
                  <a:lnTo>
                    <a:pt x="28" y="1723"/>
                  </a:lnTo>
                  <a:lnTo>
                    <a:pt x="48" y="1700"/>
                  </a:lnTo>
                  <a:lnTo>
                    <a:pt x="750" y="1003"/>
                  </a:lnTo>
                  <a:lnTo>
                    <a:pt x="770" y="986"/>
                  </a:lnTo>
                  <a:lnTo>
                    <a:pt x="792" y="972"/>
                  </a:lnTo>
                  <a:lnTo>
                    <a:pt x="816" y="962"/>
                  </a:lnTo>
                  <a:lnTo>
                    <a:pt x="842" y="956"/>
                  </a:lnTo>
                  <a:lnTo>
                    <a:pt x="868" y="954"/>
                  </a:lnTo>
                  <a:lnTo>
                    <a:pt x="894" y="956"/>
                  </a:lnTo>
                  <a:lnTo>
                    <a:pt x="920" y="962"/>
                  </a:lnTo>
                  <a:lnTo>
                    <a:pt x="945" y="972"/>
                  </a:lnTo>
                  <a:lnTo>
                    <a:pt x="967" y="986"/>
                  </a:lnTo>
                  <a:lnTo>
                    <a:pt x="987" y="1003"/>
                  </a:lnTo>
                  <a:lnTo>
                    <a:pt x="1514" y="1527"/>
                  </a:lnTo>
                  <a:lnTo>
                    <a:pt x="2685" y="360"/>
                  </a:lnTo>
                  <a:lnTo>
                    <a:pt x="2583" y="259"/>
                  </a:lnTo>
                  <a:lnTo>
                    <a:pt x="2535" y="210"/>
                  </a:lnTo>
                  <a:lnTo>
                    <a:pt x="2528" y="203"/>
                  </a:lnTo>
                  <a:lnTo>
                    <a:pt x="2521" y="194"/>
                  </a:lnTo>
                  <a:lnTo>
                    <a:pt x="2513" y="184"/>
                  </a:lnTo>
                  <a:lnTo>
                    <a:pt x="2506" y="172"/>
                  </a:lnTo>
                  <a:lnTo>
                    <a:pt x="2500" y="159"/>
                  </a:lnTo>
                  <a:lnTo>
                    <a:pt x="2495" y="144"/>
                  </a:lnTo>
                  <a:lnTo>
                    <a:pt x="2494" y="127"/>
                  </a:lnTo>
                  <a:lnTo>
                    <a:pt x="2498" y="108"/>
                  </a:lnTo>
                  <a:lnTo>
                    <a:pt x="2505" y="88"/>
                  </a:lnTo>
                  <a:lnTo>
                    <a:pt x="2514" y="72"/>
                  </a:lnTo>
                  <a:lnTo>
                    <a:pt x="2526" y="57"/>
                  </a:lnTo>
                  <a:lnTo>
                    <a:pt x="2540" y="45"/>
                  </a:lnTo>
                  <a:lnTo>
                    <a:pt x="2556" y="37"/>
                  </a:lnTo>
                  <a:lnTo>
                    <a:pt x="2571" y="32"/>
                  </a:lnTo>
                  <a:lnTo>
                    <a:pt x="2586" y="29"/>
                  </a:lnTo>
                  <a:lnTo>
                    <a:pt x="2601" y="28"/>
                  </a:lnTo>
                  <a:lnTo>
                    <a:pt x="2616" y="27"/>
                  </a:lnTo>
                  <a:lnTo>
                    <a:pt x="2906" y="13"/>
                  </a:lnTo>
                  <a:lnTo>
                    <a:pt x="3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441458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BC1F52DE-5FAB-4ABD-9FE3-81F2C02E743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12692"/>
            <a:ext cx="12192000" cy="3888975"/>
          </a:xfrm>
          <a:prstGeom prst="rect">
            <a:avLst/>
          </a:prstGeom>
          <a:ln>
            <a:noFill/>
          </a:ln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1112FCAF-875D-4788-9F4B-C1518A52DBC3}"/>
              </a:ext>
            </a:extLst>
          </p:cNvPr>
          <p:cNvSpPr/>
          <p:nvPr/>
        </p:nvSpPr>
        <p:spPr>
          <a:xfrm>
            <a:off x="1761095" y="3014759"/>
            <a:ext cx="8669810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5400" dirty="0">
                <a:solidFill>
                  <a:srgbClr val="FFFFFF"/>
                </a:solidFill>
                <a:latin typeface="+mj-lt"/>
              </a:rPr>
              <a:t>СПАСИБО ЗА ВНИМАНИЕ</a:t>
            </a:r>
            <a:endParaRPr lang="en-US" sz="54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3829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9E9CF600-5019-4DD8-BBAE-E59E21303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047" y="3164540"/>
            <a:ext cx="10865180" cy="528919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  <a:cs typeface="Segoe UI Light" panose="020B0502040204020203" pitchFamily="34" charset="0"/>
              </a:rPr>
              <a:t>Задачи исследования</a:t>
            </a:r>
            <a:r>
              <a:rPr lang="ru-RU" sz="2400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/>
            </a:r>
            <a:br>
              <a:rPr lang="ru-RU" sz="2400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</a:br>
            <a:endParaRPr lang="ru-RU" sz="24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CAA9262-3020-44CC-AD58-5F2481C66841}"/>
              </a:ext>
            </a:extLst>
          </p:cNvPr>
          <p:cNvSpPr txBox="1"/>
          <p:nvPr/>
        </p:nvSpPr>
        <p:spPr>
          <a:xfrm>
            <a:off x="381573" y="832362"/>
            <a:ext cx="11296933" cy="21182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       Объект исследования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/>
              <a:t>– система управления персоналом организации.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        Предмет исследования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/>
              <a:t>– направления развития системы управления персоналом ОБУЗ «Областной клинический противотуберкулезный диспансер».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       Цель исследования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/>
              <a:t>заключается в обосновании направлений развития системы управления персоналом организации на примере ОБУЗ «Областной клинический противотуберкулезный диспансер».</a:t>
            </a:r>
          </a:p>
        </p:txBody>
      </p:sp>
      <p:sp>
        <p:nvSpPr>
          <p:cNvPr id="10" name="Заголовок 6">
            <a:extLst>
              <a:ext uri="{FF2B5EF4-FFF2-40B4-BE49-F238E27FC236}">
                <a16:creationId xmlns="" xmlns:a16="http://schemas.microsoft.com/office/drawing/2014/main" id="{3C72B0D7-BDCF-47DB-87AD-0D13233C070A}"/>
              </a:ext>
            </a:extLst>
          </p:cNvPr>
          <p:cNvSpPr txBox="1">
            <a:spLocks/>
          </p:cNvSpPr>
          <p:nvPr/>
        </p:nvSpPr>
        <p:spPr>
          <a:xfrm>
            <a:off x="557553" y="467398"/>
            <a:ext cx="10865180" cy="52373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  <a:cs typeface="Segoe UI Light" panose="020B0502040204020203" pitchFamily="34" charset="0"/>
              </a:rPr>
              <a:t>Объект, предмет и цель исследования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  <a:cs typeface="Segoe UI Light" panose="020B0502040204020203" pitchFamily="34" charset="0"/>
              </a:rPr>
            </a:b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EB60D08-8B2E-43C6-99D5-A7DE7DA56D38}"/>
              </a:ext>
            </a:extLst>
          </p:cNvPr>
          <p:cNvSpPr txBox="1"/>
          <p:nvPr/>
        </p:nvSpPr>
        <p:spPr>
          <a:xfrm>
            <a:off x="430306" y="3567953"/>
            <a:ext cx="11223812" cy="31393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dirty="0"/>
              <a:t> рассмотреть понятие системы управления персоналом и ее особенности в медицинской организации;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dirty="0"/>
              <a:t> проанализировать элементы системы управления персоналом в медицинской организации;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dirty="0"/>
              <a:t> исследовать методические основы оценки эффективности системы управления персоналом медицинской организации;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dirty="0"/>
              <a:t> провести анализ деятельности ОБУЗ «ОКПТД»;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dirty="0"/>
              <a:t>осуществить количественную и качественную характеристику персонала ОБУЗ «ОКПТД»;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dirty="0"/>
              <a:t>провести оценку системы управления персоналом медицинской организации на примере ОБУЗ «ОКПТД»;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dirty="0"/>
              <a:t>изложить рекомендации по совершенствованию мотивации трудовой деятельности персонала ОБУЗ «ОКПТД»;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dirty="0"/>
              <a:t>провести оценку эффективности предлагаемых мероприятий.</a:t>
            </a:r>
          </a:p>
          <a:p>
            <a:endParaRPr lang="ru-RU" dirty="0"/>
          </a:p>
        </p:txBody>
      </p:sp>
      <p:grpSp>
        <p:nvGrpSpPr>
          <p:cNvPr id="6" name="Group 846">
            <a:extLst>
              <a:ext uri="{FF2B5EF4-FFF2-40B4-BE49-F238E27FC236}">
                <a16:creationId xmlns="" xmlns:a16="http://schemas.microsoft.com/office/drawing/2014/main" id="{2EE64532-DD94-4B04-84A7-AF6EB5D4F0A0}"/>
              </a:ext>
            </a:extLst>
          </p:cNvPr>
          <p:cNvGrpSpPr/>
          <p:nvPr/>
        </p:nvGrpSpPr>
        <p:grpSpPr>
          <a:xfrm>
            <a:off x="501980" y="910526"/>
            <a:ext cx="348773" cy="375140"/>
            <a:chOff x="6061075" y="3108325"/>
            <a:chExt cx="461963" cy="496888"/>
          </a:xfrm>
          <a:solidFill>
            <a:schemeClr val="accent1">
              <a:lumMod val="75000"/>
            </a:schemeClr>
          </a:solidFill>
        </p:grpSpPr>
        <p:sp>
          <p:nvSpPr>
            <p:cNvPr id="8" name="Freeform 329">
              <a:extLst>
                <a:ext uri="{FF2B5EF4-FFF2-40B4-BE49-F238E27FC236}">
                  <a16:creationId xmlns="" xmlns:a16="http://schemas.microsoft.com/office/drawing/2014/main" id="{075D1DB2-C39A-4359-82AC-935FD71286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1075" y="3332163"/>
              <a:ext cx="187325" cy="188913"/>
            </a:xfrm>
            <a:custGeom>
              <a:avLst/>
              <a:gdLst>
                <a:gd name="T0" fmla="*/ 580 w 1301"/>
                <a:gd name="T1" fmla="*/ 467 h 1310"/>
                <a:gd name="T2" fmla="*/ 498 w 1301"/>
                <a:gd name="T3" fmla="*/ 525 h 1310"/>
                <a:gd name="T4" fmla="*/ 454 w 1301"/>
                <a:gd name="T5" fmla="*/ 619 h 1310"/>
                <a:gd name="T6" fmla="*/ 462 w 1301"/>
                <a:gd name="T7" fmla="*/ 725 h 1310"/>
                <a:gd name="T8" fmla="*/ 522 w 1301"/>
                <a:gd name="T9" fmla="*/ 809 h 1310"/>
                <a:gd name="T10" fmla="*/ 614 w 1301"/>
                <a:gd name="T11" fmla="*/ 853 h 1310"/>
                <a:gd name="T12" fmla="*/ 721 w 1301"/>
                <a:gd name="T13" fmla="*/ 844 h 1310"/>
                <a:gd name="T14" fmla="*/ 804 w 1301"/>
                <a:gd name="T15" fmla="*/ 785 h 1310"/>
                <a:gd name="T16" fmla="*/ 848 w 1301"/>
                <a:gd name="T17" fmla="*/ 691 h 1310"/>
                <a:gd name="T18" fmla="*/ 839 w 1301"/>
                <a:gd name="T19" fmla="*/ 585 h 1310"/>
                <a:gd name="T20" fmla="*/ 779 w 1301"/>
                <a:gd name="T21" fmla="*/ 501 h 1310"/>
                <a:gd name="T22" fmla="*/ 686 w 1301"/>
                <a:gd name="T23" fmla="*/ 457 h 1310"/>
                <a:gd name="T24" fmla="*/ 801 w 1301"/>
                <a:gd name="T25" fmla="*/ 0 h 1310"/>
                <a:gd name="T26" fmla="*/ 848 w 1301"/>
                <a:gd name="T27" fmla="*/ 20 h 1310"/>
                <a:gd name="T28" fmla="*/ 868 w 1301"/>
                <a:gd name="T29" fmla="*/ 67 h 1310"/>
                <a:gd name="T30" fmla="*/ 878 w 1301"/>
                <a:gd name="T31" fmla="*/ 195 h 1310"/>
                <a:gd name="T32" fmla="*/ 919 w 1301"/>
                <a:gd name="T33" fmla="*/ 225 h 1310"/>
                <a:gd name="T34" fmla="*/ 969 w 1301"/>
                <a:gd name="T35" fmla="*/ 218 h 1310"/>
                <a:gd name="T36" fmla="*/ 1083 w 1301"/>
                <a:gd name="T37" fmla="*/ 163 h 1310"/>
                <a:gd name="T38" fmla="*/ 1130 w 1301"/>
                <a:gd name="T39" fmla="*/ 182 h 1310"/>
                <a:gd name="T40" fmla="*/ 1299 w 1301"/>
                <a:gd name="T41" fmla="*/ 475 h 1310"/>
                <a:gd name="T42" fmla="*/ 1291 w 1301"/>
                <a:gd name="T43" fmla="*/ 525 h 1310"/>
                <a:gd name="T44" fmla="*/ 1187 w 1301"/>
                <a:gd name="T45" fmla="*/ 597 h 1310"/>
                <a:gd name="T46" fmla="*/ 1156 w 1301"/>
                <a:gd name="T47" fmla="*/ 638 h 1310"/>
                <a:gd name="T48" fmla="*/ 1162 w 1301"/>
                <a:gd name="T49" fmla="*/ 688 h 1310"/>
                <a:gd name="T50" fmla="*/ 1266 w 1301"/>
                <a:gd name="T51" fmla="*/ 760 h 1310"/>
                <a:gd name="T52" fmla="*/ 1298 w 1301"/>
                <a:gd name="T53" fmla="*/ 801 h 1310"/>
                <a:gd name="T54" fmla="*/ 1291 w 1301"/>
                <a:gd name="T55" fmla="*/ 852 h 1310"/>
                <a:gd name="T56" fmla="*/ 1116 w 1301"/>
                <a:gd name="T57" fmla="*/ 1139 h 1310"/>
                <a:gd name="T58" fmla="*/ 1065 w 1301"/>
                <a:gd name="T59" fmla="*/ 1145 h 1310"/>
                <a:gd name="T60" fmla="*/ 952 w 1301"/>
                <a:gd name="T61" fmla="*/ 1085 h 1310"/>
                <a:gd name="T62" fmla="*/ 902 w 1301"/>
                <a:gd name="T63" fmla="*/ 1092 h 1310"/>
                <a:gd name="T64" fmla="*/ 871 w 1301"/>
                <a:gd name="T65" fmla="*/ 1133 h 1310"/>
                <a:gd name="T66" fmla="*/ 866 w 1301"/>
                <a:gd name="T67" fmla="*/ 1261 h 1310"/>
                <a:gd name="T68" fmla="*/ 835 w 1301"/>
                <a:gd name="T69" fmla="*/ 1301 h 1310"/>
                <a:gd name="T70" fmla="*/ 501 w 1301"/>
                <a:gd name="T71" fmla="*/ 1310 h 1310"/>
                <a:gd name="T72" fmla="*/ 453 w 1301"/>
                <a:gd name="T73" fmla="*/ 1291 h 1310"/>
                <a:gd name="T74" fmla="*/ 433 w 1301"/>
                <a:gd name="T75" fmla="*/ 1242 h 1310"/>
                <a:gd name="T76" fmla="*/ 422 w 1301"/>
                <a:gd name="T77" fmla="*/ 1116 h 1310"/>
                <a:gd name="T78" fmla="*/ 382 w 1301"/>
                <a:gd name="T79" fmla="*/ 1085 h 1310"/>
                <a:gd name="T80" fmla="*/ 332 w 1301"/>
                <a:gd name="T81" fmla="*/ 1093 h 1310"/>
                <a:gd name="T82" fmla="*/ 218 w 1301"/>
                <a:gd name="T83" fmla="*/ 1147 h 1310"/>
                <a:gd name="T84" fmla="*/ 171 w 1301"/>
                <a:gd name="T85" fmla="*/ 1128 h 1310"/>
                <a:gd name="T86" fmla="*/ 3 w 1301"/>
                <a:gd name="T87" fmla="*/ 835 h 1310"/>
                <a:gd name="T88" fmla="*/ 9 w 1301"/>
                <a:gd name="T89" fmla="*/ 785 h 1310"/>
                <a:gd name="T90" fmla="*/ 114 w 1301"/>
                <a:gd name="T91" fmla="*/ 714 h 1310"/>
                <a:gd name="T92" fmla="*/ 145 w 1301"/>
                <a:gd name="T93" fmla="*/ 672 h 1310"/>
                <a:gd name="T94" fmla="*/ 139 w 1301"/>
                <a:gd name="T95" fmla="*/ 622 h 1310"/>
                <a:gd name="T96" fmla="*/ 34 w 1301"/>
                <a:gd name="T97" fmla="*/ 551 h 1310"/>
                <a:gd name="T98" fmla="*/ 3 w 1301"/>
                <a:gd name="T99" fmla="*/ 510 h 1310"/>
                <a:gd name="T100" fmla="*/ 9 w 1301"/>
                <a:gd name="T101" fmla="*/ 457 h 1310"/>
                <a:gd name="T102" fmla="*/ 185 w 1301"/>
                <a:gd name="T103" fmla="*/ 172 h 1310"/>
                <a:gd name="T104" fmla="*/ 236 w 1301"/>
                <a:gd name="T105" fmla="*/ 165 h 1310"/>
                <a:gd name="T106" fmla="*/ 348 w 1301"/>
                <a:gd name="T107" fmla="*/ 225 h 1310"/>
                <a:gd name="T108" fmla="*/ 398 w 1301"/>
                <a:gd name="T109" fmla="*/ 219 h 1310"/>
                <a:gd name="T110" fmla="*/ 430 w 1301"/>
                <a:gd name="T111" fmla="*/ 178 h 1310"/>
                <a:gd name="T112" fmla="*/ 435 w 1301"/>
                <a:gd name="T113" fmla="*/ 49 h 1310"/>
                <a:gd name="T114" fmla="*/ 466 w 1301"/>
                <a:gd name="T115" fmla="*/ 8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01" h="1310">
                  <a:moveTo>
                    <a:pt x="651" y="454"/>
                  </a:moveTo>
                  <a:lnTo>
                    <a:pt x="614" y="457"/>
                  </a:lnTo>
                  <a:lnTo>
                    <a:pt x="580" y="467"/>
                  </a:lnTo>
                  <a:lnTo>
                    <a:pt x="550" y="481"/>
                  </a:lnTo>
                  <a:lnTo>
                    <a:pt x="522" y="501"/>
                  </a:lnTo>
                  <a:lnTo>
                    <a:pt x="498" y="525"/>
                  </a:lnTo>
                  <a:lnTo>
                    <a:pt x="478" y="554"/>
                  </a:lnTo>
                  <a:lnTo>
                    <a:pt x="462" y="585"/>
                  </a:lnTo>
                  <a:lnTo>
                    <a:pt x="454" y="619"/>
                  </a:lnTo>
                  <a:lnTo>
                    <a:pt x="450" y="655"/>
                  </a:lnTo>
                  <a:lnTo>
                    <a:pt x="454" y="691"/>
                  </a:lnTo>
                  <a:lnTo>
                    <a:pt x="462" y="725"/>
                  </a:lnTo>
                  <a:lnTo>
                    <a:pt x="478" y="757"/>
                  </a:lnTo>
                  <a:lnTo>
                    <a:pt x="498" y="785"/>
                  </a:lnTo>
                  <a:lnTo>
                    <a:pt x="522" y="809"/>
                  </a:lnTo>
                  <a:lnTo>
                    <a:pt x="550" y="829"/>
                  </a:lnTo>
                  <a:lnTo>
                    <a:pt x="580" y="844"/>
                  </a:lnTo>
                  <a:lnTo>
                    <a:pt x="614" y="853"/>
                  </a:lnTo>
                  <a:lnTo>
                    <a:pt x="651" y="856"/>
                  </a:lnTo>
                  <a:lnTo>
                    <a:pt x="686" y="853"/>
                  </a:lnTo>
                  <a:lnTo>
                    <a:pt x="721" y="844"/>
                  </a:lnTo>
                  <a:lnTo>
                    <a:pt x="752" y="829"/>
                  </a:lnTo>
                  <a:lnTo>
                    <a:pt x="779" y="809"/>
                  </a:lnTo>
                  <a:lnTo>
                    <a:pt x="804" y="785"/>
                  </a:lnTo>
                  <a:lnTo>
                    <a:pt x="823" y="757"/>
                  </a:lnTo>
                  <a:lnTo>
                    <a:pt x="839" y="725"/>
                  </a:lnTo>
                  <a:lnTo>
                    <a:pt x="848" y="691"/>
                  </a:lnTo>
                  <a:lnTo>
                    <a:pt x="851" y="655"/>
                  </a:lnTo>
                  <a:lnTo>
                    <a:pt x="848" y="619"/>
                  </a:lnTo>
                  <a:lnTo>
                    <a:pt x="839" y="585"/>
                  </a:lnTo>
                  <a:lnTo>
                    <a:pt x="823" y="554"/>
                  </a:lnTo>
                  <a:lnTo>
                    <a:pt x="804" y="525"/>
                  </a:lnTo>
                  <a:lnTo>
                    <a:pt x="779" y="501"/>
                  </a:lnTo>
                  <a:lnTo>
                    <a:pt x="752" y="481"/>
                  </a:lnTo>
                  <a:lnTo>
                    <a:pt x="721" y="467"/>
                  </a:lnTo>
                  <a:lnTo>
                    <a:pt x="686" y="457"/>
                  </a:lnTo>
                  <a:lnTo>
                    <a:pt x="651" y="454"/>
                  </a:lnTo>
                  <a:close/>
                  <a:moveTo>
                    <a:pt x="501" y="0"/>
                  </a:moveTo>
                  <a:lnTo>
                    <a:pt x="801" y="0"/>
                  </a:lnTo>
                  <a:lnTo>
                    <a:pt x="819" y="2"/>
                  </a:lnTo>
                  <a:lnTo>
                    <a:pt x="835" y="8"/>
                  </a:lnTo>
                  <a:lnTo>
                    <a:pt x="848" y="20"/>
                  </a:lnTo>
                  <a:lnTo>
                    <a:pt x="859" y="34"/>
                  </a:lnTo>
                  <a:lnTo>
                    <a:pt x="866" y="49"/>
                  </a:lnTo>
                  <a:lnTo>
                    <a:pt x="868" y="67"/>
                  </a:lnTo>
                  <a:lnTo>
                    <a:pt x="868" y="159"/>
                  </a:lnTo>
                  <a:lnTo>
                    <a:pt x="871" y="178"/>
                  </a:lnTo>
                  <a:lnTo>
                    <a:pt x="878" y="195"/>
                  </a:lnTo>
                  <a:lnTo>
                    <a:pt x="889" y="208"/>
                  </a:lnTo>
                  <a:lnTo>
                    <a:pt x="902" y="219"/>
                  </a:lnTo>
                  <a:lnTo>
                    <a:pt x="919" y="225"/>
                  </a:lnTo>
                  <a:lnTo>
                    <a:pt x="936" y="227"/>
                  </a:lnTo>
                  <a:lnTo>
                    <a:pt x="952" y="225"/>
                  </a:lnTo>
                  <a:lnTo>
                    <a:pt x="969" y="218"/>
                  </a:lnTo>
                  <a:lnTo>
                    <a:pt x="1048" y="172"/>
                  </a:lnTo>
                  <a:lnTo>
                    <a:pt x="1065" y="165"/>
                  </a:lnTo>
                  <a:lnTo>
                    <a:pt x="1083" y="163"/>
                  </a:lnTo>
                  <a:lnTo>
                    <a:pt x="1099" y="165"/>
                  </a:lnTo>
                  <a:lnTo>
                    <a:pt x="1116" y="172"/>
                  </a:lnTo>
                  <a:lnTo>
                    <a:pt x="1130" y="182"/>
                  </a:lnTo>
                  <a:lnTo>
                    <a:pt x="1141" y="197"/>
                  </a:lnTo>
                  <a:lnTo>
                    <a:pt x="1291" y="457"/>
                  </a:lnTo>
                  <a:lnTo>
                    <a:pt x="1299" y="475"/>
                  </a:lnTo>
                  <a:lnTo>
                    <a:pt x="1301" y="492"/>
                  </a:lnTo>
                  <a:lnTo>
                    <a:pt x="1298" y="510"/>
                  </a:lnTo>
                  <a:lnTo>
                    <a:pt x="1291" y="525"/>
                  </a:lnTo>
                  <a:lnTo>
                    <a:pt x="1281" y="539"/>
                  </a:lnTo>
                  <a:lnTo>
                    <a:pt x="1266" y="551"/>
                  </a:lnTo>
                  <a:lnTo>
                    <a:pt x="1187" y="597"/>
                  </a:lnTo>
                  <a:lnTo>
                    <a:pt x="1173" y="608"/>
                  </a:lnTo>
                  <a:lnTo>
                    <a:pt x="1162" y="622"/>
                  </a:lnTo>
                  <a:lnTo>
                    <a:pt x="1156" y="638"/>
                  </a:lnTo>
                  <a:lnTo>
                    <a:pt x="1154" y="655"/>
                  </a:lnTo>
                  <a:lnTo>
                    <a:pt x="1156" y="672"/>
                  </a:lnTo>
                  <a:lnTo>
                    <a:pt x="1162" y="688"/>
                  </a:lnTo>
                  <a:lnTo>
                    <a:pt x="1173" y="702"/>
                  </a:lnTo>
                  <a:lnTo>
                    <a:pt x="1187" y="714"/>
                  </a:lnTo>
                  <a:lnTo>
                    <a:pt x="1266" y="760"/>
                  </a:lnTo>
                  <a:lnTo>
                    <a:pt x="1281" y="771"/>
                  </a:lnTo>
                  <a:lnTo>
                    <a:pt x="1291" y="785"/>
                  </a:lnTo>
                  <a:lnTo>
                    <a:pt x="1298" y="801"/>
                  </a:lnTo>
                  <a:lnTo>
                    <a:pt x="1301" y="819"/>
                  </a:lnTo>
                  <a:lnTo>
                    <a:pt x="1299" y="835"/>
                  </a:lnTo>
                  <a:lnTo>
                    <a:pt x="1291" y="852"/>
                  </a:lnTo>
                  <a:lnTo>
                    <a:pt x="1141" y="1114"/>
                  </a:lnTo>
                  <a:lnTo>
                    <a:pt x="1130" y="1128"/>
                  </a:lnTo>
                  <a:lnTo>
                    <a:pt x="1116" y="1139"/>
                  </a:lnTo>
                  <a:lnTo>
                    <a:pt x="1099" y="1145"/>
                  </a:lnTo>
                  <a:lnTo>
                    <a:pt x="1083" y="1147"/>
                  </a:lnTo>
                  <a:lnTo>
                    <a:pt x="1065" y="1145"/>
                  </a:lnTo>
                  <a:lnTo>
                    <a:pt x="1048" y="1139"/>
                  </a:lnTo>
                  <a:lnTo>
                    <a:pt x="969" y="1093"/>
                  </a:lnTo>
                  <a:lnTo>
                    <a:pt x="952" y="1085"/>
                  </a:lnTo>
                  <a:lnTo>
                    <a:pt x="936" y="1083"/>
                  </a:lnTo>
                  <a:lnTo>
                    <a:pt x="919" y="1085"/>
                  </a:lnTo>
                  <a:lnTo>
                    <a:pt x="902" y="1092"/>
                  </a:lnTo>
                  <a:lnTo>
                    <a:pt x="889" y="1102"/>
                  </a:lnTo>
                  <a:lnTo>
                    <a:pt x="878" y="1116"/>
                  </a:lnTo>
                  <a:lnTo>
                    <a:pt x="871" y="1133"/>
                  </a:lnTo>
                  <a:lnTo>
                    <a:pt x="868" y="1151"/>
                  </a:lnTo>
                  <a:lnTo>
                    <a:pt x="868" y="1242"/>
                  </a:lnTo>
                  <a:lnTo>
                    <a:pt x="866" y="1261"/>
                  </a:lnTo>
                  <a:lnTo>
                    <a:pt x="859" y="1277"/>
                  </a:lnTo>
                  <a:lnTo>
                    <a:pt x="848" y="1291"/>
                  </a:lnTo>
                  <a:lnTo>
                    <a:pt x="835" y="1301"/>
                  </a:lnTo>
                  <a:lnTo>
                    <a:pt x="819" y="1308"/>
                  </a:lnTo>
                  <a:lnTo>
                    <a:pt x="801" y="1310"/>
                  </a:lnTo>
                  <a:lnTo>
                    <a:pt x="501" y="1310"/>
                  </a:lnTo>
                  <a:lnTo>
                    <a:pt x="482" y="1308"/>
                  </a:lnTo>
                  <a:lnTo>
                    <a:pt x="466" y="1301"/>
                  </a:lnTo>
                  <a:lnTo>
                    <a:pt x="453" y="1291"/>
                  </a:lnTo>
                  <a:lnTo>
                    <a:pt x="442" y="1277"/>
                  </a:lnTo>
                  <a:lnTo>
                    <a:pt x="435" y="1261"/>
                  </a:lnTo>
                  <a:lnTo>
                    <a:pt x="433" y="1242"/>
                  </a:lnTo>
                  <a:lnTo>
                    <a:pt x="433" y="1151"/>
                  </a:lnTo>
                  <a:lnTo>
                    <a:pt x="430" y="1133"/>
                  </a:lnTo>
                  <a:lnTo>
                    <a:pt x="422" y="1116"/>
                  </a:lnTo>
                  <a:lnTo>
                    <a:pt x="412" y="1102"/>
                  </a:lnTo>
                  <a:lnTo>
                    <a:pt x="398" y="1092"/>
                  </a:lnTo>
                  <a:lnTo>
                    <a:pt x="382" y="1085"/>
                  </a:lnTo>
                  <a:lnTo>
                    <a:pt x="365" y="1083"/>
                  </a:lnTo>
                  <a:lnTo>
                    <a:pt x="348" y="1085"/>
                  </a:lnTo>
                  <a:lnTo>
                    <a:pt x="332" y="1093"/>
                  </a:lnTo>
                  <a:lnTo>
                    <a:pt x="252" y="1139"/>
                  </a:lnTo>
                  <a:lnTo>
                    <a:pt x="236" y="1145"/>
                  </a:lnTo>
                  <a:lnTo>
                    <a:pt x="218" y="1147"/>
                  </a:lnTo>
                  <a:lnTo>
                    <a:pt x="201" y="1145"/>
                  </a:lnTo>
                  <a:lnTo>
                    <a:pt x="185" y="1139"/>
                  </a:lnTo>
                  <a:lnTo>
                    <a:pt x="171" y="1128"/>
                  </a:lnTo>
                  <a:lnTo>
                    <a:pt x="160" y="1114"/>
                  </a:lnTo>
                  <a:lnTo>
                    <a:pt x="9" y="852"/>
                  </a:lnTo>
                  <a:lnTo>
                    <a:pt x="3" y="835"/>
                  </a:lnTo>
                  <a:lnTo>
                    <a:pt x="0" y="819"/>
                  </a:lnTo>
                  <a:lnTo>
                    <a:pt x="3" y="801"/>
                  </a:lnTo>
                  <a:lnTo>
                    <a:pt x="9" y="785"/>
                  </a:lnTo>
                  <a:lnTo>
                    <a:pt x="20" y="771"/>
                  </a:lnTo>
                  <a:lnTo>
                    <a:pt x="34" y="760"/>
                  </a:lnTo>
                  <a:lnTo>
                    <a:pt x="114" y="714"/>
                  </a:lnTo>
                  <a:lnTo>
                    <a:pt x="128" y="702"/>
                  </a:lnTo>
                  <a:lnTo>
                    <a:pt x="139" y="688"/>
                  </a:lnTo>
                  <a:lnTo>
                    <a:pt x="145" y="672"/>
                  </a:lnTo>
                  <a:lnTo>
                    <a:pt x="147" y="655"/>
                  </a:lnTo>
                  <a:lnTo>
                    <a:pt x="145" y="638"/>
                  </a:lnTo>
                  <a:lnTo>
                    <a:pt x="139" y="622"/>
                  </a:lnTo>
                  <a:lnTo>
                    <a:pt x="128" y="608"/>
                  </a:lnTo>
                  <a:lnTo>
                    <a:pt x="114" y="597"/>
                  </a:lnTo>
                  <a:lnTo>
                    <a:pt x="34" y="551"/>
                  </a:lnTo>
                  <a:lnTo>
                    <a:pt x="20" y="539"/>
                  </a:lnTo>
                  <a:lnTo>
                    <a:pt x="9" y="525"/>
                  </a:lnTo>
                  <a:lnTo>
                    <a:pt x="3" y="510"/>
                  </a:lnTo>
                  <a:lnTo>
                    <a:pt x="0" y="492"/>
                  </a:lnTo>
                  <a:lnTo>
                    <a:pt x="3" y="475"/>
                  </a:lnTo>
                  <a:lnTo>
                    <a:pt x="9" y="457"/>
                  </a:lnTo>
                  <a:lnTo>
                    <a:pt x="160" y="197"/>
                  </a:lnTo>
                  <a:lnTo>
                    <a:pt x="171" y="182"/>
                  </a:lnTo>
                  <a:lnTo>
                    <a:pt x="185" y="172"/>
                  </a:lnTo>
                  <a:lnTo>
                    <a:pt x="201" y="165"/>
                  </a:lnTo>
                  <a:lnTo>
                    <a:pt x="218" y="163"/>
                  </a:lnTo>
                  <a:lnTo>
                    <a:pt x="236" y="165"/>
                  </a:lnTo>
                  <a:lnTo>
                    <a:pt x="252" y="172"/>
                  </a:lnTo>
                  <a:lnTo>
                    <a:pt x="332" y="218"/>
                  </a:lnTo>
                  <a:lnTo>
                    <a:pt x="348" y="225"/>
                  </a:lnTo>
                  <a:lnTo>
                    <a:pt x="365" y="227"/>
                  </a:lnTo>
                  <a:lnTo>
                    <a:pt x="382" y="225"/>
                  </a:lnTo>
                  <a:lnTo>
                    <a:pt x="398" y="219"/>
                  </a:lnTo>
                  <a:lnTo>
                    <a:pt x="412" y="208"/>
                  </a:lnTo>
                  <a:lnTo>
                    <a:pt x="422" y="195"/>
                  </a:lnTo>
                  <a:lnTo>
                    <a:pt x="430" y="178"/>
                  </a:lnTo>
                  <a:lnTo>
                    <a:pt x="433" y="159"/>
                  </a:lnTo>
                  <a:lnTo>
                    <a:pt x="433" y="67"/>
                  </a:lnTo>
                  <a:lnTo>
                    <a:pt x="435" y="49"/>
                  </a:lnTo>
                  <a:lnTo>
                    <a:pt x="442" y="34"/>
                  </a:lnTo>
                  <a:lnTo>
                    <a:pt x="453" y="20"/>
                  </a:lnTo>
                  <a:lnTo>
                    <a:pt x="466" y="8"/>
                  </a:lnTo>
                  <a:lnTo>
                    <a:pt x="482" y="2"/>
                  </a:lnTo>
                  <a:lnTo>
                    <a:pt x="5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330">
              <a:extLst>
                <a:ext uri="{FF2B5EF4-FFF2-40B4-BE49-F238E27FC236}">
                  <a16:creationId xmlns="" xmlns:a16="http://schemas.microsoft.com/office/drawing/2014/main" id="{42A23820-86DE-4B02-8E6B-15856168C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663" y="3144838"/>
              <a:ext cx="212725" cy="207963"/>
            </a:xfrm>
            <a:custGeom>
              <a:avLst/>
              <a:gdLst>
                <a:gd name="T0" fmla="*/ 1066 w 1471"/>
                <a:gd name="T1" fmla="*/ 0 h 1441"/>
                <a:gd name="T2" fmla="*/ 1104 w 1471"/>
                <a:gd name="T3" fmla="*/ 14 h 1441"/>
                <a:gd name="T4" fmla="*/ 1444 w 1471"/>
                <a:gd name="T5" fmla="*/ 351 h 1441"/>
                <a:gd name="T6" fmla="*/ 1464 w 1471"/>
                <a:gd name="T7" fmla="*/ 381 h 1441"/>
                <a:gd name="T8" fmla="*/ 1471 w 1471"/>
                <a:gd name="T9" fmla="*/ 417 h 1441"/>
                <a:gd name="T10" fmla="*/ 1464 w 1471"/>
                <a:gd name="T11" fmla="*/ 452 h 1441"/>
                <a:gd name="T12" fmla="*/ 1444 w 1471"/>
                <a:gd name="T13" fmla="*/ 483 h 1441"/>
                <a:gd name="T14" fmla="*/ 1106 w 1471"/>
                <a:gd name="T15" fmla="*/ 819 h 1441"/>
                <a:gd name="T16" fmla="*/ 1073 w 1471"/>
                <a:gd name="T17" fmla="*/ 832 h 1441"/>
                <a:gd name="T18" fmla="*/ 1037 w 1471"/>
                <a:gd name="T19" fmla="*/ 832 h 1441"/>
                <a:gd name="T20" fmla="*/ 1004 w 1471"/>
                <a:gd name="T21" fmla="*/ 819 h 1441"/>
                <a:gd name="T22" fmla="*/ 977 w 1471"/>
                <a:gd name="T23" fmla="*/ 789 h 1441"/>
                <a:gd name="T24" fmla="*/ 963 w 1471"/>
                <a:gd name="T25" fmla="*/ 751 h 1441"/>
                <a:gd name="T26" fmla="*/ 968 w 1471"/>
                <a:gd name="T27" fmla="*/ 711 h 1441"/>
                <a:gd name="T28" fmla="*/ 990 w 1471"/>
                <a:gd name="T29" fmla="*/ 675 h 1441"/>
                <a:gd name="T30" fmla="*/ 1072 w 1471"/>
                <a:gd name="T31" fmla="*/ 520 h 1441"/>
                <a:gd name="T32" fmla="*/ 918 w 1471"/>
                <a:gd name="T33" fmla="*/ 555 h 1441"/>
                <a:gd name="T34" fmla="*/ 773 w 1471"/>
                <a:gd name="T35" fmla="*/ 610 h 1441"/>
                <a:gd name="T36" fmla="*/ 639 w 1471"/>
                <a:gd name="T37" fmla="*/ 687 h 1441"/>
                <a:gd name="T38" fmla="*/ 519 w 1471"/>
                <a:gd name="T39" fmla="*/ 782 h 1441"/>
                <a:gd name="T40" fmla="*/ 414 w 1471"/>
                <a:gd name="T41" fmla="*/ 893 h 1441"/>
                <a:gd name="T42" fmla="*/ 326 w 1471"/>
                <a:gd name="T43" fmla="*/ 1020 h 1441"/>
                <a:gd name="T44" fmla="*/ 257 w 1471"/>
                <a:gd name="T45" fmla="*/ 1158 h 1441"/>
                <a:gd name="T46" fmla="*/ 209 w 1471"/>
                <a:gd name="T47" fmla="*/ 1306 h 1441"/>
                <a:gd name="T48" fmla="*/ 171 w 1471"/>
                <a:gd name="T49" fmla="*/ 1310 h 1441"/>
                <a:gd name="T50" fmla="*/ 108 w 1471"/>
                <a:gd name="T51" fmla="*/ 1328 h 1441"/>
                <a:gd name="T52" fmla="*/ 55 w 1471"/>
                <a:gd name="T53" fmla="*/ 1365 h 1441"/>
                <a:gd name="T54" fmla="*/ 13 w 1471"/>
                <a:gd name="T55" fmla="*/ 1417 h 1441"/>
                <a:gd name="T56" fmla="*/ 10 w 1471"/>
                <a:gd name="T57" fmla="*/ 1356 h 1441"/>
                <a:gd name="T58" fmla="*/ 49 w 1471"/>
                <a:gd name="T59" fmla="*/ 1190 h 1441"/>
                <a:gd name="T60" fmla="*/ 108 w 1471"/>
                <a:gd name="T61" fmla="*/ 1034 h 1441"/>
                <a:gd name="T62" fmla="*/ 187 w 1471"/>
                <a:gd name="T63" fmla="*/ 890 h 1441"/>
                <a:gd name="T64" fmla="*/ 285 w 1471"/>
                <a:gd name="T65" fmla="*/ 757 h 1441"/>
                <a:gd name="T66" fmla="*/ 399 w 1471"/>
                <a:gd name="T67" fmla="*/ 640 h 1441"/>
                <a:gd name="T68" fmla="*/ 527 w 1471"/>
                <a:gd name="T69" fmla="*/ 538 h 1441"/>
                <a:gd name="T70" fmla="*/ 669 w 1471"/>
                <a:gd name="T71" fmla="*/ 453 h 1441"/>
                <a:gd name="T72" fmla="*/ 823 w 1471"/>
                <a:gd name="T73" fmla="*/ 390 h 1441"/>
                <a:gd name="T74" fmla="*/ 985 w 1471"/>
                <a:gd name="T75" fmla="*/ 346 h 1441"/>
                <a:gd name="T76" fmla="*/ 1155 w 1471"/>
                <a:gd name="T77" fmla="*/ 326 h 1441"/>
                <a:gd name="T78" fmla="*/ 977 w 1471"/>
                <a:gd name="T79" fmla="*/ 143 h 1441"/>
                <a:gd name="T80" fmla="*/ 963 w 1471"/>
                <a:gd name="T81" fmla="*/ 104 h 1441"/>
                <a:gd name="T82" fmla="*/ 968 w 1471"/>
                <a:gd name="T83" fmla="*/ 63 h 1441"/>
                <a:gd name="T84" fmla="*/ 990 w 1471"/>
                <a:gd name="T85" fmla="*/ 27 h 1441"/>
                <a:gd name="T86" fmla="*/ 1026 w 1471"/>
                <a:gd name="T87" fmla="*/ 5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71" h="1441">
                  <a:moveTo>
                    <a:pt x="1046" y="0"/>
                  </a:moveTo>
                  <a:lnTo>
                    <a:pt x="1066" y="0"/>
                  </a:lnTo>
                  <a:lnTo>
                    <a:pt x="1085" y="5"/>
                  </a:lnTo>
                  <a:lnTo>
                    <a:pt x="1104" y="14"/>
                  </a:lnTo>
                  <a:lnTo>
                    <a:pt x="1121" y="27"/>
                  </a:lnTo>
                  <a:lnTo>
                    <a:pt x="1444" y="351"/>
                  </a:lnTo>
                  <a:lnTo>
                    <a:pt x="1456" y="365"/>
                  </a:lnTo>
                  <a:lnTo>
                    <a:pt x="1464" y="381"/>
                  </a:lnTo>
                  <a:lnTo>
                    <a:pt x="1469" y="399"/>
                  </a:lnTo>
                  <a:lnTo>
                    <a:pt x="1471" y="417"/>
                  </a:lnTo>
                  <a:lnTo>
                    <a:pt x="1469" y="436"/>
                  </a:lnTo>
                  <a:lnTo>
                    <a:pt x="1464" y="452"/>
                  </a:lnTo>
                  <a:lnTo>
                    <a:pt x="1456" y="468"/>
                  </a:lnTo>
                  <a:lnTo>
                    <a:pt x="1444" y="483"/>
                  </a:lnTo>
                  <a:lnTo>
                    <a:pt x="1121" y="806"/>
                  </a:lnTo>
                  <a:lnTo>
                    <a:pt x="1106" y="819"/>
                  </a:lnTo>
                  <a:lnTo>
                    <a:pt x="1091" y="827"/>
                  </a:lnTo>
                  <a:lnTo>
                    <a:pt x="1073" y="832"/>
                  </a:lnTo>
                  <a:lnTo>
                    <a:pt x="1055" y="833"/>
                  </a:lnTo>
                  <a:lnTo>
                    <a:pt x="1037" y="832"/>
                  </a:lnTo>
                  <a:lnTo>
                    <a:pt x="1021" y="827"/>
                  </a:lnTo>
                  <a:lnTo>
                    <a:pt x="1004" y="819"/>
                  </a:lnTo>
                  <a:lnTo>
                    <a:pt x="990" y="806"/>
                  </a:lnTo>
                  <a:lnTo>
                    <a:pt x="977" y="789"/>
                  </a:lnTo>
                  <a:lnTo>
                    <a:pt x="968" y="771"/>
                  </a:lnTo>
                  <a:lnTo>
                    <a:pt x="963" y="751"/>
                  </a:lnTo>
                  <a:lnTo>
                    <a:pt x="963" y="731"/>
                  </a:lnTo>
                  <a:lnTo>
                    <a:pt x="968" y="711"/>
                  </a:lnTo>
                  <a:lnTo>
                    <a:pt x="977" y="692"/>
                  </a:lnTo>
                  <a:lnTo>
                    <a:pt x="990" y="675"/>
                  </a:lnTo>
                  <a:lnTo>
                    <a:pt x="1152" y="512"/>
                  </a:lnTo>
                  <a:lnTo>
                    <a:pt x="1072" y="520"/>
                  </a:lnTo>
                  <a:lnTo>
                    <a:pt x="994" y="534"/>
                  </a:lnTo>
                  <a:lnTo>
                    <a:pt x="918" y="555"/>
                  </a:lnTo>
                  <a:lnTo>
                    <a:pt x="843" y="580"/>
                  </a:lnTo>
                  <a:lnTo>
                    <a:pt x="773" y="610"/>
                  </a:lnTo>
                  <a:lnTo>
                    <a:pt x="705" y="647"/>
                  </a:lnTo>
                  <a:lnTo>
                    <a:pt x="639" y="687"/>
                  </a:lnTo>
                  <a:lnTo>
                    <a:pt x="577" y="733"/>
                  </a:lnTo>
                  <a:lnTo>
                    <a:pt x="519" y="782"/>
                  </a:lnTo>
                  <a:lnTo>
                    <a:pt x="465" y="835"/>
                  </a:lnTo>
                  <a:lnTo>
                    <a:pt x="414" y="893"/>
                  </a:lnTo>
                  <a:lnTo>
                    <a:pt x="368" y="955"/>
                  </a:lnTo>
                  <a:lnTo>
                    <a:pt x="326" y="1020"/>
                  </a:lnTo>
                  <a:lnTo>
                    <a:pt x="290" y="1087"/>
                  </a:lnTo>
                  <a:lnTo>
                    <a:pt x="257" y="1158"/>
                  </a:lnTo>
                  <a:lnTo>
                    <a:pt x="230" y="1231"/>
                  </a:lnTo>
                  <a:lnTo>
                    <a:pt x="209" y="1306"/>
                  </a:lnTo>
                  <a:lnTo>
                    <a:pt x="204" y="1306"/>
                  </a:lnTo>
                  <a:lnTo>
                    <a:pt x="171" y="1310"/>
                  </a:lnTo>
                  <a:lnTo>
                    <a:pt x="139" y="1317"/>
                  </a:lnTo>
                  <a:lnTo>
                    <a:pt x="108" y="1328"/>
                  </a:lnTo>
                  <a:lnTo>
                    <a:pt x="80" y="1345"/>
                  </a:lnTo>
                  <a:lnTo>
                    <a:pt x="55" y="1365"/>
                  </a:lnTo>
                  <a:lnTo>
                    <a:pt x="32" y="1389"/>
                  </a:lnTo>
                  <a:lnTo>
                    <a:pt x="13" y="1417"/>
                  </a:lnTo>
                  <a:lnTo>
                    <a:pt x="0" y="1441"/>
                  </a:lnTo>
                  <a:lnTo>
                    <a:pt x="10" y="1356"/>
                  </a:lnTo>
                  <a:lnTo>
                    <a:pt x="27" y="1272"/>
                  </a:lnTo>
                  <a:lnTo>
                    <a:pt x="49" y="1190"/>
                  </a:lnTo>
                  <a:lnTo>
                    <a:pt x="76" y="1111"/>
                  </a:lnTo>
                  <a:lnTo>
                    <a:pt x="108" y="1034"/>
                  </a:lnTo>
                  <a:lnTo>
                    <a:pt x="146" y="960"/>
                  </a:lnTo>
                  <a:lnTo>
                    <a:pt x="187" y="890"/>
                  </a:lnTo>
                  <a:lnTo>
                    <a:pt x="234" y="822"/>
                  </a:lnTo>
                  <a:lnTo>
                    <a:pt x="285" y="757"/>
                  </a:lnTo>
                  <a:lnTo>
                    <a:pt x="341" y="696"/>
                  </a:lnTo>
                  <a:lnTo>
                    <a:pt x="399" y="640"/>
                  </a:lnTo>
                  <a:lnTo>
                    <a:pt x="462" y="586"/>
                  </a:lnTo>
                  <a:lnTo>
                    <a:pt x="527" y="538"/>
                  </a:lnTo>
                  <a:lnTo>
                    <a:pt x="597" y="493"/>
                  </a:lnTo>
                  <a:lnTo>
                    <a:pt x="669" y="453"/>
                  </a:lnTo>
                  <a:lnTo>
                    <a:pt x="744" y="419"/>
                  </a:lnTo>
                  <a:lnTo>
                    <a:pt x="823" y="390"/>
                  </a:lnTo>
                  <a:lnTo>
                    <a:pt x="903" y="364"/>
                  </a:lnTo>
                  <a:lnTo>
                    <a:pt x="985" y="346"/>
                  </a:lnTo>
                  <a:lnTo>
                    <a:pt x="1070" y="333"/>
                  </a:lnTo>
                  <a:lnTo>
                    <a:pt x="1155" y="326"/>
                  </a:lnTo>
                  <a:lnTo>
                    <a:pt x="990" y="159"/>
                  </a:lnTo>
                  <a:lnTo>
                    <a:pt x="977" y="143"/>
                  </a:lnTo>
                  <a:lnTo>
                    <a:pt x="968" y="124"/>
                  </a:lnTo>
                  <a:lnTo>
                    <a:pt x="963" y="104"/>
                  </a:lnTo>
                  <a:lnTo>
                    <a:pt x="963" y="83"/>
                  </a:lnTo>
                  <a:lnTo>
                    <a:pt x="968" y="63"/>
                  </a:lnTo>
                  <a:lnTo>
                    <a:pt x="977" y="44"/>
                  </a:lnTo>
                  <a:lnTo>
                    <a:pt x="990" y="27"/>
                  </a:lnTo>
                  <a:lnTo>
                    <a:pt x="1007" y="14"/>
                  </a:lnTo>
                  <a:lnTo>
                    <a:pt x="1026" y="5"/>
                  </a:lnTo>
                  <a:lnTo>
                    <a:pt x="10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331">
              <a:extLst>
                <a:ext uri="{FF2B5EF4-FFF2-40B4-BE49-F238E27FC236}">
                  <a16:creationId xmlns="" xmlns:a16="http://schemas.microsoft.com/office/drawing/2014/main" id="{1E1EE34B-033E-4BDB-9E57-064AA7618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0475" y="3108325"/>
              <a:ext cx="107950" cy="109538"/>
            </a:xfrm>
            <a:custGeom>
              <a:avLst/>
              <a:gdLst>
                <a:gd name="T0" fmla="*/ 374 w 747"/>
                <a:gd name="T1" fmla="*/ 0 h 750"/>
                <a:gd name="T2" fmla="*/ 420 w 747"/>
                <a:gd name="T3" fmla="*/ 2 h 750"/>
                <a:gd name="T4" fmla="*/ 465 w 747"/>
                <a:gd name="T5" fmla="*/ 11 h 750"/>
                <a:gd name="T6" fmla="*/ 509 w 747"/>
                <a:gd name="T7" fmla="*/ 25 h 750"/>
                <a:gd name="T8" fmla="*/ 550 w 747"/>
                <a:gd name="T9" fmla="*/ 44 h 750"/>
                <a:gd name="T10" fmla="*/ 587 w 747"/>
                <a:gd name="T11" fmla="*/ 67 h 750"/>
                <a:gd name="T12" fmla="*/ 622 w 747"/>
                <a:gd name="T13" fmla="*/ 94 h 750"/>
                <a:gd name="T14" fmla="*/ 653 w 747"/>
                <a:gd name="T15" fmla="*/ 126 h 750"/>
                <a:gd name="T16" fmla="*/ 680 w 747"/>
                <a:gd name="T17" fmla="*/ 160 h 750"/>
                <a:gd name="T18" fmla="*/ 703 w 747"/>
                <a:gd name="T19" fmla="*/ 198 h 750"/>
                <a:gd name="T20" fmla="*/ 722 w 747"/>
                <a:gd name="T21" fmla="*/ 239 h 750"/>
                <a:gd name="T22" fmla="*/ 737 w 747"/>
                <a:gd name="T23" fmla="*/ 283 h 750"/>
                <a:gd name="T24" fmla="*/ 745 w 747"/>
                <a:gd name="T25" fmla="*/ 328 h 750"/>
                <a:gd name="T26" fmla="*/ 747 w 747"/>
                <a:gd name="T27" fmla="*/ 375 h 750"/>
                <a:gd name="T28" fmla="*/ 745 w 747"/>
                <a:gd name="T29" fmla="*/ 422 h 750"/>
                <a:gd name="T30" fmla="*/ 737 w 747"/>
                <a:gd name="T31" fmla="*/ 467 h 750"/>
                <a:gd name="T32" fmla="*/ 722 w 747"/>
                <a:gd name="T33" fmla="*/ 510 h 750"/>
                <a:gd name="T34" fmla="*/ 703 w 747"/>
                <a:gd name="T35" fmla="*/ 551 h 750"/>
                <a:gd name="T36" fmla="*/ 680 w 747"/>
                <a:gd name="T37" fmla="*/ 588 h 750"/>
                <a:gd name="T38" fmla="*/ 653 w 747"/>
                <a:gd name="T39" fmla="*/ 623 h 750"/>
                <a:gd name="T40" fmla="*/ 622 w 747"/>
                <a:gd name="T41" fmla="*/ 654 h 750"/>
                <a:gd name="T42" fmla="*/ 587 w 747"/>
                <a:gd name="T43" fmla="*/ 683 h 750"/>
                <a:gd name="T44" fmla="*/ 550 w 747"/>
                <a:gd name="T45" fmla="*/ 706 h 750"/>
                <a:gd name="T46" fmla="*/ 509 w 747"/>
                <a:gd name="T47" fmla="*/ 725 h 750"/>
                <a:gd name="T48" fmla="*/ 465 w 747"/>
                <a:gd name="T49" fmla="*/ 738 h 750"/>
                <a:gd name="T50" fmla="*/ 420 w 747"/>
                <a:gd name="T51" fmla="*/ 747 h 750"/>
                <a:gd name="T52" fmla="*/ 374 w 747"/>
                <a:gd name="T53" fmla="*/ 750 h 750"/>
                <a:gd name="T54" fmla="*/ 327 w 747"/>
                <a:gd name="T55" fmla="*/ 747 h 750"/>
                <a:gd name="T56" fmla="*/ 282 w 747"/>
                <a:gd name="T57" fmla="*/ 738 h 750"/>
                <a:gd name="T58" fmla="*/ 239 w 747"/>
                <a:gd name="T59" fmla="*/ 725 h 750"/>
                <a:gd name="T60" fmla="*/ 198 w 747"/>
                <a:gd name="T61" fmla="*/ 706 h 750"/>
                <a:gd name="T62" fmla="*/ 161 w 747"/>
                <a:gd name="T63" fmla="*/ 683 h 750"/>
                <a:gd name="T64" fmla="*/ 126 w 747"/>
                <a:gd name="T65" fmla="*/ 654 h 750"/>
                <a:gd name="T66" fmla="*/ 95 w 747"/>
                <a:gd name="T67" fmla="*/ 623 h 750"/>
                <a:gd name="T68" fmla="*/ 67 w 747"/>
                <a:gd name="T69" fmla="*/ 588 h 750"/>
                <a:gd name="T70" fmla="*/ 44 w 747"/>
                <a:gd name="T71" fmla="*/ 551 h 750"/>
                <a:gd name="T72" fmla="*/ 25 w 747"/>
                <a:gd name="T73" fmla="*/ 510 h 750"/>
                <a:gd name="T74" fmla="*/ 12 w 747"/>
                <a:gd name="T75" fmla="*/ 467 h 750"/>
                <a:gd name="T76" fmla="*/ 3 w 747"/>
                <a:gd name="T77" fmla="*/ 422 h 750"/>
                <a:gd name="T78" fmla="*/ 0 w 747"/>
                <a:gd name="T79" fmla="*/ 375 h 750"/>
                <a:gd name="T80" fmla="*/ 3 w 747"/>
                <a:gd name="T81" fmla="*/ 328 h 750"/>
                <a:gd name="T82" fmla="*/ 12 w 747"/>
                <a:gd name="T83" fmla="*/ 283 h 750"/>
                <a:gd name="T84" fmla="*/ 25 w 747"/>
                <a:gd name="T85" fmla="*/ 239 h 750"/>
                <a:gd name="T86" fmla="*/ 44 w 747"/>
                <a:gd name="T87" fmla="*/ 198 h 750"/>
                <a:gd name="T88" fmla="*/ 67 w 747"/>
                <a:gd name="T89" fmla="*/ 160 h 750"/>
                <a:gd name="T90" fmla="*/ 95 w 747"/>
                <a:gd name="T91" fmla="*/ 126 h 750"/>
                <a:gd name="T92" fmla="*/ 126 w 747"/>
                <a:gd name="T93" fmla="*/ 94 h 750"/>
                <a:gd name="T94" fmla="*/ 161 w 747"/>
                <a:gd name="T95" fmla="*/ 67 h 750"/>
                <a:gd name="T96" fmla="*/ 198 w 747"/>
                <a:gd name="T97" fmla="*/ 44 h 750"/>
                <a:gd name="T98" fmla="*/ 239 w 747"/>
                <a:gd name="T99" fmla="*/ 25 h 750"/>
                <a:gd name="T100" fmla="*/ 282 w 747"/>
                <a:gd name="T101" fmla="*/ 11 h 750"/>
                <a:gd name="T102" fmla="*/ 327 w 747"/>
                <a:gd name="T103" fmla="*/ 2 h 750"/>
                <a:gd name="T104" fmla="*/ 374 w 747"/>
                <a:gd name="T105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47" h="750">
                  <a:moveTo>
                    <a:pt x="374" y="0"/>
                  </a:moveTo>
                  <a:lnTo>
                    <a:pt x="420" y="2"/>
                  </a:lnTo>
                  <a:lnTo>
                    <a:pt x="465" y="11"/>
                  </a:lnTo>
                  <a:lnTo>
                    <a:pt x="509" y="25"/>
                  </a:lnTo>
                  <a:lnTo>
                    <a:pt x="550" y="44"/>
                  </a:lnTo>
                  <a:lnTo>
                    <a:pt x="587" y="67"/>
                  </a:lnTo>
                  <a:lnTo>
                    <a:pt x="622" y="94"/>
                  </a:lnTo>
                  <a:lnTo>
                    <a:pt x="653" y="126"/>
                  </a:lnTo>
                  <a:lnTo>
                    <a:pt x="680" y="160"/>
                  </a:lnTo>
                  <a:lnTo>
                    <a:pt x="703" y="198"/>
                  </a:lnTo>
                  <a:lnTo>
                    <a:pt x="722" y="239"/>
                  </a:lnTo>
                  <a:lnTo>
                    <a:pt x="737" y="283"/>
                  </a:lnTo>
                  <a:lnTo>
                    <a:pt x="745" y="328"/>
                  </a:lnTo>
                  <a:lnTo>
                    <a:pt x="747" y="375"/>
                  </a:lnTo>
                  <a:lnTo>
                    <a:pt x="745" y="422"/>
                  </a:lnTo>
                  <a:lnTo>
                    <a:pt x="737" y="467"/>
                  </a:lnTo>
                  <a:lnTo>
                    <a:pt x="722" y="510"/>
                  </a:lnTo>
                  <a:lnTo>
                    <a:pt x="703" y="551"/>
                  </a:lnTo>
                  <a:lnTo>
                    <a:pt x="680" y="588"/>
                  </a:lnTo>
                  <a:lnTo>
                    <a:pt x="653" y="623"/>
                  </a:lnTo>
                  <a:lnTo>
                    <a:pt x="622" y="654"/>
                  </a:lnTo>
                  <a:lnTo>
                    <a:pt x="587" y="683"/>
                  </a:lnTo>
                  <a:lnTo>
                    <a:pt x="550" y="706"/>
                  </a:lnTo>
                  <a:lnTo>
                    <a:pt x="509" y="725"/>
                  </a:lnTo>
                  <a:lnTo>
                    <a:pt x="465" y="738"/>
                  </a:lnTo>
                  <a:lnTo>
                    <a:pt x="420" y="747"/>
                  </a:lnTo>
                  <a:lnTo>
                    <a:pt x="374" y="750"/>
                  </a:lnTo>
                  <a:lnTo>
                    <a:pt x="327" y="747"/>
                  </a:lnTo>
                  <a:lnTo>
                    <a:pt x="282" y="738"/>
                  </a:lnTo>
                  <a:lnTo>
                    <a:pt x="239" y="725"/>
                  </a:lnTo>
                  <a:lnTo>
                    <a:pt x="198" y="706"/>
                  </a:lnTo>
                  <a:lnTo>
                    <a:pt x="161" y="683"/>
                  </a:lnTo>
                  <a:lnTo>
                    <a:pt x="126" y="654"/>
                  </a:lnTo>
                  <a:lnTo>
                    <a:pt x="95" y="623"/>
                  </a:lnTo>
                  <a:lnTo>
                    <a:pt x="67" y="588"/>
                  </a:lnTo>
                  <a:lnTo>
                    <a:pt x="44" y="551"/>
                  </a:lnTo>
                  <a:lnTo>
                    <a:pt x="25" y="510"/>
                  </a:lnTo>
                  <a:lnTo>
                    <a:pt x="12" y="467"/>
                  </a:lnTo>
                  <a:lnTo>
                    <a:pt x="3" y="422"/>
                  </a:lnTo>
                  <a:lnTo>
                    <a:pt x="0" y="375"/>
                  </a:lnTo>
                  <a:lnTo>
                    <a:pt x="3" y="328"/>
                  </a:lnTo>
                  <a:lnTo>
                    <a:pt x="12" y="283"/>
                  </a:lnTo>
                  <a:lnTo>
                    <a:pt x="25" y="239"/>
                  </a:lnTo>
                  <a:lnTo>
                    <a:pt x="44" y="198"/>
                  </a:lnTo>
                  <a:lnTo>
                    <a:pt x="67" y="160"/>
                  </a:lnTo>
                  <a:lnTo>
                    <a:pt x="95" y="126"/>
                  </a:lnTo>
                  <a:lnTo>
                    <a:pt x="126" y="94"/>
                  </a:lnTo>
                  <a:lnTo>
                    <a:pt x="161" y="67"/>
                  </a:lnTo>
                  <a:lnTo>
                    <a:pt x="198" y="44"/>
                  </a:lnTo>
                  <a:lnTo>
                    <a:pt x="239" y="25"/>
                  </a:lnTo>
                  <a:lnTo>
                    <a:pt x="282" y="11"/>
                  </a:lnTo>
                  <a:lnTo>
                    <a:pt x="327" y="2"/>
                  </a:lnTo>
                  <a:lnTo>
                    <a:pt x="3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332">
              <a:extLst>
                <a:ext uri="{FF2B5EF4-FFF2-40B4-BE49-F238E27FC236}">
                  <a16:creationId xmlns="" xmlns:a16="http://schemas.microsoft.com/office/drawing/2014/main" id="{927A1FE2-B9A4-4F6C-9C10-8EABF8AA8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088" y="3238500"/>
              <a:ext cx="211138" cy="144463"/>
            </a:xfrm>
            <a:custGeom>
              <a:avLst/>
              <a:gdLst>
                <a:gd name="T0" fmla="*/ 446 w 1457"/>
                <a:gd name="T1" fmla="*/ 1 h 1003"/>
                <a:gd name="T2" fmla="*/ 461 w 1457"/>
                <a:gd name="T3" fmla="*/ 13 h 1003"/>
                <a:gd name="T4" fmla="*/ 691 w 1457"/>
                <a:gd name="T5" fmla="*/ 639 h 1003"/>
                <a:gd name="T6" fmla="*/ 707 w 1457"/>
                <a:gd name="T7" fmla="*/ 659 h 1003"/>
                <a:gd name="T8" fmla="*/ 729 w 1457"/>
                <a:gd name="T9" fmla="*/ 666 h 1003"/>
                <a:gd name="T10" fmla="*/ 751 w 1457"/>
                <a:gd name="T11" fmla="*/ 659 h 1003"/>
                <a:gd name="T12" fmla="*/ 767 w 1457"/>
                <a:gd name="T13" fmla="*/ 639 h 1003"/>
                <a:gd name="T14" fmla="*/ 998 w 1457"/>
                <a:gd name="T15" fmla="*/ 11 h 1003"/>
                <a:gd name="T16" fmla="*/ 1020 w 1457"/>
                <a:gd name="T17" fmla="*/ 0 h 1003"/>
                <a:gd name="T18" fmla="*/ 1229 w 1457"/>
                <a:gd name="T19" fmla="*/ 34 h 1003"/>
                <a:gd name="T20" fmla="*/ 1269 w 1457"/>
                <a:gd name="T21" fmla="*/ 50 h 1003"/>
                <a:gd name="T22" fmla="*/ 1339 w 1457"/>
                <a:gd name="T23" fmla="*/ 94 h 1003"/>
                <a:gd name="T24" fmla="*/ 1394 w 1457"/>
                <a:gd name="T25" fmla="*/ 154 h 1003"/>
                <a:gd name="T26" fmla="*/ 1434 w 1457"/>
                <a:gd name="T27" fmla="*/ 225 h 1003"/>
                <a:gd name="T28" fmla="*/ 1454 w 1457"/>
                <a:gd name="T29" fmla="*/ 306 h 1003"/>
                <a:gd name="T30" fmla="*/ 1457 w 1457"/>
                <a:gd name="T31" fmla="*/ 864 h 1003"/>
                <a:gd name="T32" fmla="*/ 1446 w 1457"/>
                <a:gd name="T33" fmla="*/ 917 h 1003"/>
                <a:gd name="T34" fmla="*/ 1416 w 1457"/>
                <a:gd name="T35" fmla="*/ 962 h 1003"/>
                <a:gd name="T36" fmla="*/ 1372 w 1457"/>
                <a:gd name="T37" fmla="*/ 991 h 1003"/>
                <a:gd name="T38" fmla="*/ 1318 w 1457"/>
                <a:gd name="T39" fmla="*/ 1003 h 1003"/>
                <a:gd name="T40" fmla="*/ 112 w 1457"/>
                <a:gd name="T41" fmla="*/ 1000 h 1003"/>
                <a:gd name="T42" fmla="*/ 62 w 1457"/>
                <a:gd name="T43" fmla="*/ 979 h 1003"/>
                <a:gd name="T44" fmla="*/ 24 w 1457"/>
                <a:gd name="T45" fmla="*/ 941 h 1003"/>
                <a:gd name="T46" fmla="*/ 3 w 1457"/>
                <a:gd name="T47" fmla="*/ 891 h 1003"/>
                <a:gd name="T48" fmla="*/ 0 w 1457"/>
                <a:gd name="T49" fmla="*/ 350 h 1003"/>
                <a:gd name="T50" fmla="*/ 12 w 1457"/>
                <a:gd name="T51" fmla="*/ 266 h 1003"/>
                <a:gd name="T52" fmla="*/ 41 w 1457"/>
                <a:gd name="T53" fmla="*/ 190 h 1003"/>
                <a:gd name="T54" fmla="*/ 89 w 1457"/>
                <a:gd name="T55" fmla="*/ 124 h 1003"/>
                <a:gd name="T56" fmla="*/ 152 w 1457"/>
                <a:gd name="T57" fmla="*/ 70 h 1003"/>
                <a:gd name="T58" fmla="*/ 228 w 1457"/>
                <a:gd name="T59" fmla="*/ 34 h 1003"/>
                <a:gd name="T60" fmla="*/ 239 w 1457"/>
                <a:gd name="T61" fmla="*/ 32 h 1003"/>
                <a:gd name="T62" fmla="*/ 268 w 1457"/>
                <a:gd name="T63" fmla="*/ 27 h 1003"/>
                <a:gd name="T64" fmla="*/ 309 w 1457"/>
                <a:gd name="T65" fmla="*/ 20 h 1003"/>
                <a:gd name="T66" fmla="*/ 352 w 1457"/>
                <a:gd name="T67" fmla="*/ 13 h 1003"/>
                <a:gd name="T68" fmla="*/ 393 w 1457"/>
                <a:gd name="T69" fmla="*/ 7 h 1003"/>
                <a:gd name="T70" fmla="*/ 423 w 1457"/>
                <a:gd name="T71" fmla="*/ 1 h 1003"/>
                <a:gd name="T72" fmla="*/ 435 w 1457"/>
                <a:gd name="T73" fmla="*/ 0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57" h="1003">
                  <a:moveTo>
                    <a:pt x="435" y="0"/>
                  </a:moveTo>
                  <a:lnTo>
                    <a:pt x="446" y="1"/>
                  </a:lnTo>
                  <a:lnTo>
                    <a:pt x="454" y="5"/>
                  </a:lnTo>
                  <a:lnTo>
                    <a:pt x="461" y="13"/>
                  </a:lnTo>
                  <a:lnTo>
                    <a:pt x="467" y="21"/>
                  </a:lnTo>
                  <a:lnTo>
                    <a:pt x="691" y="639"/>
                  </a:lnTo>
                  <a:lnTo>
                    <a:pt x="697" y="650"/>
                  </a:lnTo>
                  <a:lnTo>
                    <a:pt x="707" y="659"/>
                  </a:lnTo>
                  <a:lnTo>
                    <a:pt x="717" y="664"/>
                  </a:lnTo>
                  <a:lnTo>
                    <a:pt x="729" y="666"/>
                  </a:lnTo>
                  <a:lnTo>
                    <a:pt x="741" y="664"/>
                  </a:lnTo>
                  <a:lnTo>
                    <a:pt x="751" y="659"/>
                  </a:lnTo>
                  <a:lnTo>
                    <a:pt x="761" y="650"/>
                  </a:lnTo>
                  <a:lnTo>
                    <a:pt x="767" y="639"/>
                  </a:lnTo>
                  <a:lnTo>
                    <a:pt x="991" y="21"/>
                  </a:lnTo>
                  <a:lnTo>
                    <a:pt x="998" y="11"/>
                  </a:lnTo>
                  <a:lnTo>
                    <a:pt x="1007" y="3"/>
                  </a:lnTo>
                  <a:lnTo>
                    <a:pt x="1020" y="0"/>
                  </a:lnTo>
                  <a:lnTo>
                    <a:pt x="1032" y="1"/>
                  </a:lnTo>
                  <a:lnTo>
                    <a:pt x="1229" y="34"/>
                  </a:lnTo>
                  <a:lnTo>
                    <a:pt x="1230" y="35"/>
                  </a:lnTo>
                  <a:lnTo>
                    <a:pt x="1269" y="50"/>
                  </a:lnTo>
                  <a:lnTo>
                    <a:pt x="1305" y="70"/>
                  </a:lnTo>
                  <a:lnTo>
                    <a:pt x="1339" y="94"/>
                  </a:lnTo>
                  <a:lnTo>
                    <a:pt x="1368" y="123"/>
                  </a:lnTo>
                  <a:lnTo>
                    <a:pt x="1394" y="154"/>
                  </a:lnTo>
                  <a:lnTo>
                    <a:pt x="1416" y="189"/>
                  </a:lnTo>
                  <a:lnTo>
                    <a:pt x="1434" y="225"/>
                  </a:lnTo>
                  <a:lnTo>
                    <a:pt x="1446" y="265"/>
                  </a:lnTo>
                  <a:lnTo>
                    <a:pt x="1454" y="306"/>
                  </a:lnTo>
                  <a:lnTo>
                    <a:pt x="1457" y="348"/>
                  </a:lnTo>
                  <a:lnTo>
                    <a:pt x="1457" y="864"/>
                  </a:lnTo>
                  <a:lnTo>
                    <a:pt x="1454" y="891"/>
                  </a:lnTo>
                  <a:lnTo>
                    <a:pt x="1446" y="917"/>
                  </a:lnTo>
                  <a:lnTo>
                    <a:pt x="1433" y="941"/>
                  </a:lnTo>
                  <a:lnTo>
                    <a:pt x="1416" y="962"/>
                  </a:lnTo>
                  <a:lnTo>
                    <a:pt x="1395" y="979"/>
                  </a:lnTo>
                  <a:lnTo>
                    <a:pt x="1372" y="991"/>
                  </a:lnTo>
                  <a:lnTo>
                    <a:pt x="1346" y="1000"/>
                  </a:lnTo>
                  <a:lnTo>
                    <a:pt x="1318" y="1003"/>
                  </a:lnTo>
                  <a:lnTo>
                    <a:pt x="140" y="1003"/>
                  </a:lnTo>
                  <a:lnTo>
                    <a:pt x="112" y="1000"/>
                  </a:lnTo>
                  <a:lnTo>
                    <a:pt x="86" y="991"/>
                  </a:lnTo>
                  <a:lnTo>
                    <a:pt x="62" y="979"/>
                  </a:lnTo>
                  <a:lnTo>
                    <a:pt x="41" y="962"/>
                  </a:lnTo>
                  <a:lnTo>
                    <a:pt x="24" y="941"/>
                  </a:lnTo>
                  <a:lnTo>
                    <a:pt x="12" y="917"/>
                  </a:lnTo>
                  <a:lnTo>
                    <a:pt x="3" y="891"/>
                  </a:lnTo>
                  <a:lnTo>
                    <a:pt x="0" y="864"/>
                  </a:lnTo>
                  <a:lnTo>
                    <a:pt x="0" y="350"/>
                  </a:lnTo>
                  <a:lnTo>
                    <a:pt x="3" y="307"/>
                  </a:lnTo>
                  <a:lnTo>
                    <a:pt x="12" y="266"/>
                  </a:lnTo>
                  <a:lnTo>
                    <a:pt x="24" y="226"/>
                  </a:lnTo>
                  <a:lnTo>
                    <a:pt x="41" y="190"/>
                  </a:lnTo>
                  <a:lnTo>
                    <a:pt x="63" y="155"/>
                  </a:lnTo>
                  <a:lnTo>
                    <a:pt x="89" y="124"/>
                  </a:lnTo>
                  <a:lnTo>
                    <a:pt x="119" y="95"/>
                  </a:lnTo>
                  <a:lnTo>
                    <a:pt x="152" y="70"/>
                  </a:lnTo>
                  <a:lnTo>
                    <a:pt x="188" y="50"/>
                  </a:lnTo>
                  <a:lnTo>
                    <a:pt x="228" y="34"/>
                  </a:lnTo>
                  <a:lnTo>
                    <a:pt x="231" y="34"/>
                  </a:lnTo>
                  <a:lnTo>
                    <a:pt x="239" y="32"/>
                  </a:lnTo>
                  <a:lnTo>
                    <a:pt x="252" y="30"/>
                  </a:lnTo>
                  <a:lnTo>
                    <a:pt x="268" y="27"/>
                  </a:lnTo>
                  <a:lnTo>
                    <a:pt x="287" y="24"/>
                  </a:lnTo>
                  <a:lnTo>
                    <a:pt x="309" y="20"/>
                  </a:lnTo>
                  <a:lnTo>
                    <a:pt x="330" y="17"/>
                  </a:lnTo>
                  <a:lnTo>
                    <a:pt x="352" y="13"/>
                  </a:lnTo>
                  <a:lnTo>
                    <a:pt x="374" y="10"/>
                  </a:lnTo>
                  <a:lnTo>
                    <a:pt x="393" y="7"/>
                  </a:lnTo>
                  <a:lnTo>
                    <a:pt x="409" y="3"/>
                  </a:lnTo>
                  <a:lnTo>
                    <a:pt x="423" y="1"/>
                  </a:lnTo>
                  <a:lnTo>
                    <a:pt x="432" y="0"/>
                  </a:lnTo>
                  <a:lnTo>
                    <a:pt x="4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333">
              <a:extLst>
                <a:ext uri="{FF2B5EF4-FFF2-40B4-BE49-F238E27FC236}">
                  <a16:creationId xmlns="" xmlns:a16="http://schemas.microsoft.com/office/drawing/2014/main" id="{2820611C-73A0-4C89-B349-0EA86FF9E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0313" y="3381375"/>
              <a:ext cx="212725" cy="223838"/>
            </a:xfrm>
            <a:custGeom>
              <a:avLst/>
              <a:gdLst>
                <a:gd name="T0" fmla="*/ 1472 w 1475"/>
                <a:gd name="T1" fmla="*/ 89 h 1550"/>
                <a:gd name="T2" fmla="*/ 1448 w 1475"/>
                <a:gd name="T3" fmla="*/ 261 h 1550"/>
                <a:gd name="T4" fmla="*/ 1400 w 1475"/>
                <a:gd name="T5" fmla="*/ 424 h 1550"/>
                <a:gd name="T6" fmla="*/ 1332 w 1475"/>
                <a:gd name="T7" fmla="*/ 578 h 1550"/>
                <a:gd name="T8" fmla="*/ 1244 w 1475"/>
                <a:gd name="T9" fmla="*/ 719 h 1550"/>
                <a:gd name="T10" fmla="*/ 1137 w 1475"/>
                <a:gd name="T11" fmla="*/ 847 h 1550"/>
                <a:gd name="T12" fmla="*/ 1015 w 1475"/>
                <a:gd name="T13" fmla="*/ 959 h 1550"/>
                <a:gd name="T14" fmla="*/ 879 w 1475"/>
                <a:gd name="T15" fmla="*/ 1054 h 1550"/>
                <a:gd name="T16" fmla="*/ 731 w 1475"/>
                <a:gd name="T17" fmla="*/ 1130 h 1550"/>
                <a:gd name="T18" fmla="*/ 571 w 1475"/>
                <a:gd name="T19" fmla="*/ 1185 h 1550"/>
                <a:gd name="T20" fmla="*/ 402 w 1475"/>
                <a:gd name="T21" fmla="*/ 1217 h 1550"/>
                <a:gd name="T22" fmla="*/ 480 w 1475"/>
                <a:gd name="T23" fmla="*/ 1391 h 1550"/>
                <a:gd name="T24" fmla="*/ 503 w 1475"/>
                <a:gd name="T25" fmla="*/ 1427 h 1550"/>
                <a:gd name="T26" fmla="*/ 507 w 1475"/>
                <a:gd name="T27" fmla="*/ 1468 h 1550"/>
                <a:gd name="T28" fmla="*/ 494 w 1475"/>
                <a:gd name="T29" fmla="*/ 1506 h 1550"/>
                <a:gd name="T30" fmla="*/ 466 w 1475"/>
                <a:gd name="T31" fmla="*/ 1536 h 1550"/>
                <a:gd name="T32" fmla="*/ 432 w 1475"/>
                <a:gd name="T33" fmla="*/ 1549 h 1550"/>
                <a:gd name="T34" fmla="*/ 397 w 1475"/>
                <a:gd name="T35" fmla="*/ 1549 h 1550"/>
                <a:gd name="T36" fmla="*/ 364 w 1475"/>
                <a:gd name="T37" fmla="*/ 1536 h 1550"/>
                <a:gd name="T38" fmla="*/ 26 w 1475"/>
                <a:gd name="T39" fmla="*/ 1200 h 1550"/>
                <a:gd name="T40" fmla="*/ 5 w 1475"/>
                <a:gd name="T41" fmla="*/ 1164 h 1550"/>
                <a:gd name="T42" fmla="*/ 0 w 1475"/>
                <a:gd name="T43" fmla="*/ 1123 h 1550"/>
                <a:gd name="T44" fmla="*/ 13 w 1475"/>
                <a:gd name="T45" fmla="*/ 1085 h 1550"/>
                <a:gd name="T46" fmla="*/ 350 w 1475"/>
                <a:gd name="T47" fmla="*/ 744 h 1550"/>
                <a:gd name="T48" fmla="*/ 385 w 1475"/>
                <a:gd name="T49" fmla="*/ 721 h 1550"/>
                <a:gd name="T50" fmla="*/ 425 w 1475"/>
                <a:gd name="T51" fmla="*/ 717 h 1550"/>
                <a:gd name="T52" fmla="*/ 464 w 1475"/>
                <a:gd name="T53" fmla="*/ 731 h 1550"/>
                <a:gd name="T54" fmla="*/ 494 w 1475"/>
                <a:gd name="T55" fmla="*/ 761 h 1550"/>
                <a:gd name="T56" fmla="*/ 507 w 1475"/>
                <a:gd name="T57" fmla="*/ 800 h 1550"/>
                <a:gd name="T58" fmla="*/ 503 w 1475"/>
                <a:gd name="T59" fmla="*/ 840 h 1550"/>
                <a:gd name="T60" fmla="*/ 480 w 1475"/>
                <a:gd name="T61" fmla="*/ 875 h 1550"/>
                <a:gd name="T62" fmla="*/ 398 w 1475"/>
                <a:gd name="T63" fmla="*/ 1030 h 1550"/>
                <a:gd name="T64" fmla="*/ 551 w 1475"/>
                <a:gd name="T65" fmla="*/ 997 h 1550"/>
                <a:gd name="T66" fmla="*/ 694 w 1475"/>
                <a:gd name="T67" fmla="*/ 941 h 1550"/>
                <a:gd name="T68" fmla="*/ 827 w 1475"/>
                <a:gd name="T69" fmla="*/ 867 h 1550"/>
                <a:gd name="T70" fmla="*/ 947 w 1475"/>
                <a:gd name="T71" fmla="*/ 773 h 1550"/>
                <a:gd name="T72" fmla="*/ 1052 w 1475"/>
                <a:gd name="T73" fmla="*/ 664 h 1550"/>
                <a:gd name="T74" fmla="*/ 1140 w 1475"/>
                <a:gd name="T75" fmla="*/ 540 h 1550"/>
                <a:gd name="T76" fmla="*/ 1209 w 1475"/>
                <a:gd name="T77" fmla="*/ 404 h 1550"/>
                <a:gd name="T78" fmla="*/ 1258 w 1475"/>
                <a:gd name="T79" fmla="*/ 257 h 1550"/>
                <a:gd name="T80" fmla="*/ 1306 w 1475"/>
                <a:gd name="T81" fmla="*/ 176 h 1550"/>
                <a:gd name="T82" fmla="*/ 1364 w 1475"/>
                <a:gd name="T83" fmla="*/ 158 h 1550"/>
                <a:gd name="T84" fmla="*/ 1412 w 1475"/>
                <a:gd name="T85" fmla="*/ 127 h 1550"/>
                <a:gd name="T86" fmla="*/ 1449 w 1475"/>
                <a:gd name="T87" fmla="*/ 85 h 1550"/>
                <a:gd name="T88" fmla="*/ 1471 w 1475"/>
                <a:gd name="T89" fmla="*/ 32 h 1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75" h="1550">
                  <a:moveTo>
                    <a:pt x="1475" y="0"/>
                  </a:moveTo>
                  <a:lnTo>
                    <a:pt x="1472" y="89"/>
                  </a:lnTo>
                  <a:lnTo>
                    <a:pt x="1463" y="176"/>
                  </a:lnTo>
                  <a:lnTo>
                    <a:pt x="1448" y="261"/>
                  </a:lnTo>
                  <a:lnTo>
                    <a:pt x="1427" y="345"/>
                  </a:lnTo>
                  <a:lnTo>
                    <a:pt x="1400" y="424"/>
                  </a:lnTo>
                  <a:lnTo>
                    <a:pt x="1369" y="503"/>
                  </a:lnTo>
                  <a:lnTo>
                    <a:pt x="1332" y="578"/>
                  </a:lnTo>
                  <a:lnTo>
                    <a:pt x="1290" y="650"/>
                  </a:lnTo>
                  <a:lnTo>
                    <a:pt x="1244" y="719"/>
                  </a:lnTo>
                  <a:lnTo>
                    <a:pt x="1193" y="785"/>
                  </a:lnTo>
                  <a:lnTo>
                    <a:pt x="1137" y="847"/>
                  </a:lnTo>
                  <a:lnTo>
                    <a:pt x="1078" y="905"/>
                  </a:lnTo>
                  <a:lnTo>
                    <a:pt x="1015" y="959"/>
                  </a:lnTo>
                  <a:lnTo>
                    <a:pt x="949" y="1008"/>
                  </a:lnTo>
                  <a:lnTo>
                    <a:pt x="879" y="1054"/>
                  </a:lnTo>
                  <a:lnTo>
                    <a:pt x="806" y="1094"/>
                  </a:lnTo>
                  <a:lnTo>
                    <a:pt x="731" y="1130"/>
                  </a:lnTo>
                  <a:lnTo>
                    <a:pt x="651" y="1160"/>
                  </a:lnTo>
                  <a:lnTo>
                    <a:pt x="571" y="1185"/>
                  </a:lnTo>
                  <a:lnTo>
                    <a:pt x="488" y="1204"/>
                  </a:lnTo>
                  <a:lnTo>
                    <a:pt x="402" y="1217"/>
                  </a:lnTo>
                  <a:lnTo>
                    <a:pt x="314" y="1225"/>
                  </a:lnTo>
                  <a:lnTo>
                    <a:pt x="480" y="1391"/>
                  </a:lnTo>
                  <a:lnTo>
                    <a:pt x="494" y="1408"/>
                  </a:lnTo>
                  <a:lnTo>
                    <a:pt x="503" y="1427"/>
                  </a:lnTo>
                  <a:lnTo>
                    <a:pt x="507" y="1448"/>
                  </a:lnTo>
                  <a:lnTo>
                    <a:pt x="507" y="1468"/>
                  </a:lnTo>
                  <a:lnTo>
                    <a:pt x="503" y="1488"/>
                  </a:lnTo>
                  <a:lnTo>
                    <a:pt x="494" y="1506"/>
                  </a:lnTo>
                  <a:lnTo>
                    <a:pt x="480" y="1523"/>
                  </a:lnTo>
                  <a:lnTo>
                    <a:pt x="466" y="1536"/>
                  </a:lnTo>
                  <a:lnTo>
                    <a:pt x="450" y="1544"/>
                  </a:lnTo>
                  <a:lnTo>
                    <a:pt x="432" y="1549"/>
                  </a:lnTo>
                  <a:lnTo>
                    <a:pt x="415" y="1550"/>
                  </a:lnTo>
                  <a:lnTo>
                    <a:pt x="397" y="1549"/>
                  </a:lnTo>
                  <a:lnTo>
                    <a:pt x="380" y="1544"/>
                  </a:lnTo>
                  <a:lnTo>
                    <a:pt x="364" y="1536"/>
                  </a:lnTo>
                  <a:lnTo>
                    <a:pt x="350" y="1523"/>
                  </a:lnTo>
                  <a:lnTo>
                    <a:pt x="26" y="1200"/>
                  </a:lnTo>
                  <a:lnTo>
                    <a:pt x="13" y="1183"/>
                  </a:lnTo>
                  <a:lnTo>
                    <a:pt x="5" y="1164"/>
                  </a:lnTo>
                  <a:lnTo>
                    <a:pt x="0" y="1144"/>
                  </a:lnTo>
                  <a:lnTo>
                    <a:pt x="0" y="1123"/>
                  </a:lnTo>
                  <a:lnTo>
                    <a:pt x="5" y="1103"/>
                  </a:lnTo>
                  <a:lnTo>
                    <a:pt x="13" y="1085"/>
                  </a:lnTo>
                  <a:lnTo>
                    <a:pt x="26" y="1068"/>
                  </a:lnTo>
                  <a:lnTo>
                    <a:pt x="350" y="744"/>
                  </a:lnTo>
                  <a:lnTo>
                    <a:pt x="367" y="731"/>
                  </a:lnTo>
                  <a:lnTo>
                    <a:pt x="385" y="721"/>
                  </a:lnTo>
                  <a:lnTo>
                    <a:pt x="405" y="717"/>
                  </a:lnTo>
                  <a:lnTo>
                    <a:pt x="425" y="717"/>
                  </a:lnTo>
                  <a:lnTo>
                    <a:pt x="445" y="721"/>
                  </a:lnTo>
                  <a:lnTo>
                    <a:pt x="464" y="731"/>
                  </a:lnTo>
                  <a:lnTo>
                    <a:pt x="480" y="744"/>
                  </a:lnTo>
                  <a:lnTo>
                    <a:pt x="494" y="761"/>
                  </a:lnTo>
                  <a:lnTo>
                    <a:pt x="503" y="780"/>
                  </a:lnTo>
                  <a:lnTo>
                    <a:pt x="507" y="800"/>
                  </a:lnTo>
                  <a:lnTo>
                    <a:pt x="507" y="820"/>
                  </a:lnTo>
                  <a:lnTo>
                    <a:pt x="503" y="840"/>
                  </a:lnTo>
                  <a:lnTo>
                    <a:pt x="494" y="858"/>
                  </a:lnTo>
                  <a:lnTo>
                    <a:pt x="480" y="875"/>
                  </a:lnTo>
                  <a:lnTo>
                    <a:pt x="319" y="1038"/>
                  </a:lnTo>
                  <a:lnTo>
                    <a:pt x="398" y="1030"/>
                  </a:lnTo>
                  <a:lnTo>
                    <a:pt x="475" y="1017"/>
                  </a:lnTo>
                  <a:lnTo>
                    <a:pt x="551" y="997"/>
                  </a:lnTo>
                  <a:lnTo>
                    <a:pt x="624" y="971"/>
                  </a:lnTo>
                  <a:lnTo>
                    <a:pt x="694" y="941"/>
                  </a:lnTo>
                  <a:lnTo>
                    <a:pt x="762" y="907"/>
                  </a:lnTo>
                  <a:lnTo>
                    <a:pt x="827" y="867"/>
                  </a:lnTo>
                  <a:lnTo>
                    <a:pt x="888" y="822"/>
                  </a:lnTo>
                  <a:lnTo>
                    <a:pt x="947" y="773"/>
                  </a:lnTo>
                  <a:lnTo>
                    <a:pt x="1001" y="720"/>
                  </a:lnTo>
                  <a:lnTo>
                    <a:pt x="1052" y="664"/>
                  </a:lnTo>
                  <a:lnTo>
                    <a:pt x="1098" y="603"/>
                  </a:lnTo>
                  <a:lnTo>
                    <a:pt x="1140" y="540"/>
                  </a:lnTo>
                  <a:lnTo>
                    <a:pt x="1177" y="473"/>
                  </a:lnTo>
                  <a:lnTo>
                    <a:pt x="1209" y="404"/>
                  </a:lnTo>
                  <a:lnTo>
                    <a:pt x="1237" y="332"/>
                  </a:lnTo>
                  <a:lnTo>
                    <a:pt x="1258" y="257"/>
                  </a:lnTo>
                  <a:lnTo>
                    <a:pt x="1275" y="180"/>
                  </a:lnTo>
                  <a:lnTo>
                    <a:pt x="1306" y="176"/>
                  </a:lnTo>
                  <a:lnTo>
                    <a:pt x="1336" y="169"/>
                  </a:lnTo>
                  <a:lnTo>
                    <a:pt x="1364" y="158"/>
                  </a:lnTo>
                  <a:lnTo>
                    <a:pt x="1389" y="145"/>
                  </a:lnTo>
                  <a:lnTo>
                    <a:pt x="1412" y="127"/>
                  </a:lnTo>
                  <a:lnTo>
                    <a:pt x="1433" y="108"/>
                  </a:lnTo>
                  <a:lnTo>
                    <a:pt x="1449" y="85"/>
                  </a:lnTo>
                  <a:lnTo>
                    <a:pt x="1462" y="60"/>
                  </a:lnTo>
                  <a:lnTo>
                    <a:pt x="1471" y="32"/>
                  </a:lnTo>
                  <a:lnTo>
                    <a:pt x="14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334">
              <a:extLst>
                <a:ext uri="{FF2B5EF4-FFF2-40B4-BE49-F238E27FC236}">
                  <a16:creationId xmlns="" xmlns:a16="http://schemas.microsoft.com/office/drawing/2014/main" id="{A7AEA49A-7757-4E1F-8549-52217E7B8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0163" y="3235325"/>
              <a:ext cx="26988" cy="69850"/>
            </a:xfrm>
            <a:custGeom>
              <a:avLst/>
              <a:gdLst>
                <a:gd name="T0" fmla="*/ 46 w 185"/>
                <a:gd name="T1" fmla="*/ 0 h 479"/>
                <a:gd name="T2" fmla="*/ 140 w 185"/>
                <a:gd name="T3" fmla="*/ 0 h 479"/>
                <a:gd name="T4" fmla="*/ 153 w 185"/>
                <a:gd name="T5" fmla="*/ 1 h 479"/>
                <a:gd name="T6" fmla="*/ 164 w 185"/>
                <a:gd name="T7" fmla="*/ 7 h 479"/>
                <a:gd name="T8" fmla="*/ 174 w 185"/>
                <a:gd name="T9" fmla="*/ 14 h 479"/>
                <a:gd name="T10" fmla="*/ 182 w 185"/>
                <a:gd name="T11" fmla="*/ 27 h 479"/>
                <a:gd name="T12" fmla="*/ 185 w 185"/>
                <a:gd name="T13" fmla="*/ 39 h 479"/>
                <a:gd name="T14" fmla="*/ 185 w 185"/>
                <a:gd name="T15" fmla="*/ 54 h 479"/>
                <a:gd name="T16" fmla="*/ 180 w 185"/>
                <a:gd name="T17" fmla="*/ 66 h 479"/>
                <a:gd name="T18" fmla="*/ 129 w 185"/>
                <a:gd name="T19" fmla="*/ 143 h 479"/>
                <a:gd name="T20" fmla="*/ 153 w 185"/>
                <a:gd name="T21" fmla="*/ 345 h 479"/>
                <a:gd name="T22" fmla="*/ 106 w 185"/>
                <a:gd name="T23" fmla="*/ 469 h 479"/>
                <a:gd name="T24" fmla="*/ 102 w 185"/>
                <a:gd name="T25" fmla="*/ 476 h 479"/>
                <a:gd name="T26" fmla="*/ 96 w 185"/>
                <a:gd name="T27" fmla="*/ 479 h 479"/>
                <a:gd name="T28" fmla="*/ 89 w 185"/>
                <a:gd name="T29" fmla="*/ 479 h 479"/>
                <a:gd name="T30" fmla="*/ 83 w 185"/>
                <a:gd name="T31" fmla="*/ 476 h 479"/>
                <a:gd name="T32" fmla="*/ 79 w 185"/>
                <a:gd name="T33" fmla="*/ 469 h 479"/>
                <a:gd name="T34" fmla="*/ 33 w 185"/>
                <a:gd name="T35" fmla="*/ 345 h 479"/>
                <a:gd name="T36" fmla="*/ 56 w 185"/>
                <a:gd name="T37" fmla="*/ 143 h 479"/>
                <a:gd name="T38" fmla="*/ 6 w 185"/>
                <a:gd name="T39" fmla="*/ 66 h 479"/>
                <a:gd name="T40" fmla="*/ 1 w 185"/>
                <a:gd name="T41" fmla="*/ 54 h 479"/>
                <a:gd name="T42" fmla="*/ 0 w 185"/>
                <a:gd name="T43" fmla="*/ 39 h 479"/>
                <a:gd name="T44" fmla="*/ 4 w 185"/>
                <a:gd name="T45" fmla="*/ 27 h 479"/>
                <a:gd name="T46" fmla="*/ 11 w 185"/>
                <a:gd name="T47" fmla="*/ 14 h 479"/>
                <a:gd name="T48" fmla="*/ 22 w 185"/>
                <a:gd name="T49" fmla="*/ 7 h 479"/>
                <a:gd name="T50" fmla="*/ 33 w 185"/>
                <a:gd name="T51" fmla="*/ 1 h 479"/>
                <a:gd name="T52" fmla="*/ 46 w 185"/>
                <a:gd name="T53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5" h="479">
                  <a:moveTo>
                    <a:pt x="46" y="0"/>
                  </a:moveTo>
                  <a:lnTo>
                    <a:pt x="140" y="0"/>
                  </a:lnTo>
                  <a:lnTo>
                    <a:pt x="153" y="1"/>
                  </a:lnTo>
                  <a:lnTo>
                    <a:pt x="164" y="7"/>
                  </a:lnTo>
                  <a:lnTo>
                    <a:pt x="174" y="14"/>
                  </a:lnTo>
                  <a:lnTo>
                    <a:pt x="182" y="27"/>
                  </a:lnTo>
                  <a:lnTo>
                    <a:pt x="185" y="39"/>
                  </a:lnTo>
                  <a:lnTo>
                    <a:pt x="185" y="54"/>
                  </a:lnTo>
                  <a:lnTo>
                    <a:pt x="180" y="66"/>
                  </a:lnTo>
                  <a:lnTo>
                    <a:pt x="129" y="143"/>
                  </a:lnTo>
                  <a:lnTo>
                    <a:pt x="153" y="345"/>
                  </a:lnTo>
                  <a:lnTo>
                    <a:pt x="106" y="469"/>
                  </a:lnTo>
                  <a:lnTo>
                    <a:pt x="102" y="476"/>
                  </a:lnTo>
                  <a:lnTo>
                    <a:pt x="96" y="479"/>
                  </a:lnTo>
                  <a:lnTo>
                    <a:pt x="89" y="479"/>
                  </a:lnTo>
                  <a:lnTo>
                    <a:pt x="83" y="476"/>
                  </a:lnTo>
                  <a:lnTo>
                    <a:pt x="79" y="469"/>
                  </a:lnTo>
                  <a:lnTo>
                    <a:pt x="33" y="345"/>
                  </a:lnTo>
                  <a:lnTo>
                    <a:pt x="56" y="143"/>
                  </a:lnTo>
                  <a:lnTo>
                    <a:pt x="6" y="66"/>
                  </a:lnTo>
                  <a:lnTo>
                    <a:pt x="1" y="54"/>
                  </a:lnTo>
                  <a:lnTo>
                    <a:pt x="0" y="39"/>
                  </a:lnTo>
                  <a:lnTo>
                    <a:pt x="4" y="27"/>
                  </a:lnTo>
                  <a:lnTo>
                    <a:pt x="11" y="14"/>
                  </a:lnTo>
                  <a:lnTo>
                    <a:pt x="22" y="7"/>
                  </a:lnTo>
                  <a:lnTo>
                    <a:pt x="33" y="1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599">
            <a:extLst>
              <a:ext uri="{FF2B5EF4-FFF2-40B4-BE49-F238E27FC236}">
                <a16:creationId xmlns="" xmlns:a16="http://schemas.microsoft.com/office/drawing/2014/main" id="{FCA52175-3DCC-41CE-B314-9140BC6C21D7}"/>
              </a:ext>
            </a:extLst>
          </p:cNvPr>
          <p:cNvGrpSpPr/>
          <p:nvPr/>
        </p:nvGrpSpPr>
        <p:grpSpPr>
          <a:xfrm>
            <a:off x="3739105" y="3095393"/>
            <a:ext cx="296326" cy="327738"/>
            <a:chOff x="4706938" y="2084388"/>
            <a:chExt cx="449263" cy="496888"/>
          </a:xfrm>
          <a:solidFill>
            <a:schemeClr val="accent2">
              <a:lumMod val="75000"/>
            </a:schemeClr>
          </a:solidFill>
        </p:grpSpPr>
        <p:sp>
          <p:nvSpPr>
            <p:cNvPr id="17" name="Freeform 168">
              <a:extLst>
                <a:ext uri="{FF2B5EF4-FFF2-40B4-BE49-F238E27FC236}">
                  <a16:creationId xmlns="" xmlns:a16="http://schemas.microsoft.com/office/drawing/2014/main" id="{EE033BC9-5AAE-4299-B474-85F7F4591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8213" y="2084388"/>
              <a:ext cx="114300" cy="115888"/>
            </a:xfrm>
            <a:custGeom>
              <a:avLst/>
              <a:gdLst>
                <a:gd name="T0" fmla="*/ 398 w 797"/>
                <a:gd name="T1" fmla="*/ 0 h 801"/>
                <a:gd name="T2" fmla="*/ 448 w 797"/>
                <a:gd name="T3" fmla="*/ 3 h 801"/>
                <a:gd name="T4" fmla="*/ 497 w 797"/>
                <a:gd name="T5" fmla="*/ 12 h 801"/>
                <a:gd name="T6" fmla="*/ 543 w 797"/>
                <a:gd name="T7" fmla="*/ 26 h 801"/>
                <a:gd name="T8" fmla="*/ 586 w 797"/>
                <a:gd name="T9" fmla="*/ 46 h 801"/>
                <a:gd name="T10" fmla="*/ 626 w 797"/>
                <a:gd name="T11" fmla="*/ 71 h 801"/>
                <a:gd name="T12" fmla="*/ 664 w 797"/>
                <a:gd name="T13" fmla="*/ 101 h 801"/>
                <a:gd name="T14" fmla="*/ 697 w 797"/>
                <a:gd name="T15" fmla="*/ 134 h 801"/>
                <a:gd name="T16" fmla="*/ 726 w 797"/>
                <a:gd name="T17" fmla="*/ 172 h 801"/>
                <a:gd name="T18" fmla="*/ 750 w 797"/>
                <a:gd name="T19" fmla="*/ 213 h 801"/>
                <a:gd name="T20" fmla="*/ 770 w 797"/>
                <a:gd name="T21" fmla="*/ 256 h 801"/>
                <a:gd name="T22" fmla="*/ 786 w 797"/>
                <a:gd name="T23" fmla="*/ 302 h 801"/>
                <a:gd name="T24" fmla="*/ 794 w 797"/>
                <a:gd name="T25" fmla="*/ 350 h 801"/>
                <a:gd name="T26" fmla="*/ 797 w 797"/>
                <a:gd name="T27" fmla="*/ 400 h 801"/>
                <a:gd name="T28" fmla="*/ 794 w 797"/>
                <a:gd name="T29" fmla="*/ 450 h 801"/>
                <a:gd name="T30" fmla="*/ 786 w 797"/>
                <a:gd name="T31" fmla="*/ 499 h 801"/>
                <a:gd name="T32" fmla="*/ 770 w 797"/>
                <a:gd name="T33" fmla="*/ 546 h 801"/>
                <a:gd name="T34" fmla="*/ 750 w 797"/>
                <a:gd name="T35" fmla="*/ 588 h 801"/>
                <a:gd name="T36" fmla="*/ 726 w 797"/>
                <a:gd name="T37" fmla="*/ 629 h 801"/>
                <a:gd name="T38" fmla="*/ 697 w 797"/>
                <a:gd name="T39" fmla="*/ 667 h 801"/>
                <a:gd name="T40" fmla="*/ 664 w 797"/>
                <a:gd name="T41" fmla="*/ 700 h 801"/>
                <a:gd name="T42" fmla="*/ 626 w 797"/>
                <a:gd name="T43" fmla="*/ 730 h 801"/>
                <a:gd name="T44" fmla="*/ 586 w 797"/>
                <a:gd name="T45" fmla="*/ 754 h 801"/>
                <a:gd name="T46" fmla="*/ 543 w 797"/>
                <a:gd name="T47" fmla="*/ 774 h 801"/>
                <a:gd name="T48" fmla="*/ 497 w 797"/>
                <a:gd name="T49" fmla="*/ 789 h 801"/>
                <a:gd name="T50" fmla="*/ 448 w 797"/>
                <a:gd name="T51" fmla="*/ 798 h 801"/>
                <a:gd name="T52" fmla="*/ 398 w 797"/>
                <a:gd name="T53" fmla="*/ 801 h 801"/>
                <a:gd name="T54" fmla="*/ 348 w 797"/>
                <a:gd name="T55" fmla="*/ 798 h 801"/>
                <a:gd name="T56" fmla="*/ 300 w 797"/>
                <a:gd name="T57" fmla="*/ 789 h 801"/>
                <a:gd name="T58" fmla="*/ 254 w 797"/>
                <a:gd name="T59" fmla="*/ 774 h 801"/>
                <a:gd name="T60" fmla="*/ 211 w 797"/>
                <a:gd name="T61" fmla="*/ 754 h 801"/>
                <a:gd name="T62" fmla="*/ 171 w 797"/>
                <a:gd name="T63" fmla="*/ 730 h 801"/>
                <a:gd name="T64" fmla="*/ 133 w 797"/>
                <a:gd name="T65" fmla="*/ 700 h 801"/>
                <a:gd name="T66" fmla="*/ 100 w 797"/>
                <a:gd name="T67" fmla="*/ 667 h 801"/>
                <a:gd name="T68" fmla="*/ 70 w 797"/>
                <a:gd name="T69" fmla="*/ 629 h 801"/>
                <a:gd name="T70" fmla="*/ 46 w 797"/>
                <a:gd name="T71" fmla="*/ 588 h 801"/>
                <a:gd name="T72" fmla="*/ 26 w 797"/>
                <a:gd name="T73" fmla="*/ 546 h 801"/>
                <a:gd name="T74" fmla="*/ 11 w 797"/>
                <a:gd name="T75" fmla="*/ 499 h 801"/>
                <a:gd name="T76" fmla="*/ 3 w 797"/>
                <a:gd name="T77" fmla="*/ 450 h 801"/>
                <a:gd name="T78" fmla="*/ 0 w 797"/>
                <a:gd name="T79" fmla="*/ 400 h 801"/>
                <a:gd name="T80" fmla="*/ 3 w 797"/>
                <a:gd name="T81" fmla="*/ 350 h 801"/>
                <a:gd name="T82" fmla="*/ 11 w 797"/>
                <a:gd name="T83" fmla="*/ 302 h 801"/>
                <a:gd name="T84" fmla="*/ 26 w 797"/>
                <a:gd name="T85" fmla="*/ 256 h 801"/>
                <a:gd name="T86" fmla="*/ 46 w 797"/>
                <a:gd name="T87" fmla="*/ 213 h 801"/>
                <a:gd name="T88" fmla="*/ 70 w 797"/>
                <a:gd name="T89" fmla="*/ 172 h 801"/>
                <a:gd name="T90" fmla="*/ 100 w 797"/>
                <a:gd name="T91" fmla="*/ 134 h 801"/>
                <a:gd name="T92" fmla="*/ 133 w 797"/>
                <a:gd name="T93" fmla="*/ 101 h 801"/>
                <a:gd name="T94" fmla="*/ 171 w 797"/>
                <a:gd name="T95" fmla="*/ 71 h 801"/>
                <a:gd name="T96" fmla="*/ 211 w 797"/>
                <a:gd name="T97" fmla="*/ 46 h 801"/>
                <a:gd name="T98" fmla="*/ 254 w 797"/>
                <a:gd name="T99" fmla="*/ 26 h 801"/>
                <a:gd name="T100" fmla="*/ 300 w 797"/>
                <a:gd name="T101" fmla="*/ 12 h 801"/>
                <a:gd name="T102" fmla="*/ 348 w 797"/>
                <a:gd name="T103" fmla="*/ 3 h 801"/>
                <a:gd name="T104" fmla="*/ 398 w 797"/>
                <a:gd name="T105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97" h="801">
                  <a:moveTo>
                    <a:pt x="398" y="0"/>
                  </a:moveTo>
                  <a:lnTo>
                    <a:pt x="448" y="3"/>
                  </a:lnTo>
                  <a:lnTo>
                    <a:pt x="497" y="12"/>
                  </a:lnTo>
                  <a:lnTo>
                    <a:pt x="543" y="26"/>
                  </a:lnTo>
                  <a:lnTo>
                    <a:pt x="586" y="46"/>
                  </a:lnTo>
                  <a:lnTo>
                    <a:pt x="626" y="71"/>
                  </a:lnTo>
                  <a:lnTo>
                    <a:pt x="664" y="101"/>
                  </a:lnTo>
                  <a:lnTo>
                    <a:pt x="697" y="134"/>
                  </a:lnTo>
                  <a:lnTo>
                    <a:pt x="726" y="172"/>
                  </a:lnTo>
                  <a:lnTo>
                    <a:pt x="750" y="213"/>
                  </a:lnTo>
                  <a:lnTo>
                    <a:pt x="770" y="256"/>
                  </a:lnTo>
                  <a:lnTo>
                    <a:pt x="786" y="302"/>
                  </a:lnTo>
                  <a:lnTo>
                    <a:pt x="794" y="350"/>
                  </a:lnTo>
                  <a:lnTo>
                    <a:pt x="797" y="400"/>
                  </a:lnTo>
                  <a:lnTo>
                    <a:pt x="794" y="450"/>
                  </a:lnTo>
                  <a:lnTo>
                    <a:pt x="786" y="499"/>
                  </a:lnTo>
                  <a:lnTo>
                    <a:pt x="770" y="546"/>
                  </a:lnTo>
                  <a:lnTo>
                    <a:pt x="750" y="588"/>
                  </a:lnTo>
                  <a:lnTo>
                    <a:pt x="726" y="629"/>
                  </a:lnTo>
                  <a:lnTo>
                    <a:pt x="697" y="667"/>
                  </a:lnTo>
                  <a:lnTo>
                    <a:pt x="664" y="700"/>
                  </a:lnTo>
                  <a:lnTo>
                    <a:pt x="626" y="730"/>
                  </a:lnTo>
                  <a:lnTo>
                    <a:pt x="586" y="754"/>
                  </a:lnTo>
                  <a:lnTo>
                    <a:pt x="543" y="774"/>
                  </a:lnTo>
                  <a:lnTo>
                    <a:pt x="497" y="789"/>
                  </a:lnTo>
                  <a:lnTo>
                    <a:pt x="448" y="798"/>
                  </a:lnTo>
                  <a:lnTo>
                    <a:pt x="398" y="801"/>
                  </a:lnTo>
                  <a:lnTo>
                    <a:pt x="348" y="798"/>
                  </a:lnTo>
                  <a:lnTo>
                    <a:pt x="300" y="789"/>
                  </a:lnTo>
                  <a:lnTo>
                    <a:pt x="254" y="774"/>
                  </a:lnTo>
                  <a:lnTo>
                    <a:pt x="211" y="754"/>
                  </a:lnTo>
                  <a:lnTo>
                    <a:pt x="171" y="730"/>
                  </a:lnTo>
                  <a:lnTo>
                    <a:pt x="133" y="700"/>
                  </a:lnTo>
                  <a:lnTo>
                    <a:pt x="100" y="667"/>
                  </a:lnTo>
                  <a:lnTo>
                    <a:pt x="70" y="629"/>
                  </a:lnTo>
                  <a:lnTo>
                    <a:pt x="46" y="588"/>
                  </a:lnTo>
                  <a:lnTo>
                    <a:pt x="26" y="546"/>
                  </a:lnTo>
                  <a:lnTo>
                    <a:pt x="11" y="499"/>
                  </a:lnTo>
                  <a:lnTo>
                    <a:pt x="3" y="450"/>
                  </a:lnTo>
                  <a:lnTo>
                    <a:pt x="0" y="400"/>
                  </a:lnTo>
                  <a:lnTo>
                    <a:pt x="3" y="350"/>
                  </a:lnTo>
                  <a:lnTo>
                    <a:pt x="11" y="302"/>
                  </a:lnTo>
                  <a:lnTo>
                    <a:pt x="26" y="256"/>
                  </a:lnTo>
                  <a:lnTo>
                    <a:pt x="46" y="213"/>
                  </a:lnTo>
                  <a:lnTo>
                    <a:pt x="70" y="172"/>
                  </a:lnTo>
                  <a:lnTo>
                    <a:pt x="100" y="134"/>
                  </a:lnTo>
                  <a:lnTo>
                    <a:pt x="133" y="101"/>
                  </a:lnTo>
                  <a:lnTo>
                    <a:pt x="171" y="71"/>
                  </a:lnTo>
                  <a:lnTo>
                    <a:pt x="211" y="46"/>
                  </a:lnTo>
                  <a:lnTo>
                    <a:pt x="254" y="26"/>
                  </a:lnTo>
                  <a:lnTo>
                    <a:pt x="300" y="12"/>
                  </a:lnTo>
                  <a:lnTo>
                    <a:pt x="348" y="3"/>
                  </a:lnTo>
                  <a:lnTo>
                    <a:pt x="3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9">
              <a:extLst>
                <a:ext uri="{FF2B5EF4-FFF2-40B4-BE49-F238E27FC236}">
                  <a16:creationId xmlns="" xmlns:a16="http://schemas.microsoft.com/office/drawing/2014/main" id="{578CFA4C-BBC6-4208-A03C-8F11F5F51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938" y="2224088"/>
              <a:ext cx="196850" cy="357188"/>
            </a:xfrm>
            <a:custGeom>
              <a:avLst/>
              <a:gdLst>
                <a:gd name="T0" fmla="*/ 377 w 1361"/>
                <a:gd name="T1" fmla="*/ 1 h 2474"/>
                <a:gd name="T2" fmla="*/ 395 w 1361"/>
                <a:gd name="T3" fmla="*/ 14 h 2474"/>
                <a:gd name="T4" fmla="*/ 639 w 1361"/>
                <a:gd name="T5" fmla="*/ 682 h 2474"/>
                <a:gd name="T6" fmla="*/ 656 w 1361"/>
                <a:gd name="T7" fmla="*/ 704 h 2474"/>
                <a:gd name="T8" fmla="*/ 680 w 1361"/>
                <a:gd name="T9" fmla="*/ 712 h 2474"/>
                <a:gd name="T10" fmla="*/ 705 w 1361"/>
                <a:gd name="T11" fmla="*/ 704 h 2474"/>
                <a:gd name="T12" fmla="*/ 721 w 1361"/>
                <a:gd name="T13" fmla="*/ 682 h 2474"/>
                <a:gd name="T14" fmla="*/ 968 w 1361"/>
                <a:gd name="T15" fmla="*/ 11 h 2474"/>
                <a:gd name="T16" fmla="*/ 991 w 1361"/>
                <a:gd name="T17" fmla="*/ 0 h 2474"/>
                <a:gd name="T18" fmla="*/ 1118 w 1361"/>
                <a:gd name="T19" fmla="*/ 37 h 2474"/>
                <a:gd name="T20" fmla="*/ 1161 w 1361"/>
                <a:gd name="T21" fmla="*/ 53 h 2474"/>
                <a:gd name="T22" fmla="*/ 1235 w 1361"/>
                <a:gd name="T23" fmla="*/ 100 h 2474"/>
                <a:gd name="T24" fmla="*/ 1294 w 1361"/>
                <a:gd name="T25" fmla="*/ 164 h 2474"/>
                <a:gd name="T26" fmla="*/ 1336 w 1361"/>
                <a:gd name="T27" fmla="*/ 241 h 2474"/>
                <a:gd name="T28" fmla="*/ 1358 w 1361"/>
                <a:gd name="T29" fmla="*/ 327 h 2474"/>
                <a:gd name="T30" fmla="*/ 1361 w 1361"/>
                <a:gd name="T31" fmla="*/ 1072 h 2474"/>
                <a:gd name="T32" fmla="*/ 1354 w 1361"/>
                <a:gd name="T33" fmla="*/ 1091 h 2474"/>
                <a:gd name="T34" fmla="*/ 1105 w 1361"/>
                <a:gd name="T35" fmla="*/ 2439 h 2474"/>
                <a:gd name="T36" fmla="*/ 1095 w 1361"/>
                <a:gd name="T37" fmla="*/ 2464 h 2474"/>
                <a:gd name="T38" fmla="*/ 1070 w 1361"/>
                <a:gd name="T39" fmla="*/ 2474 h 2474"/>
                <a:gd name="T40" fmla="*/ 277 w 1361"/>
                <a:gd name="T41" fmla="*/ 2472 h 2474"/>
                <a:gd name="T42" fmla="*/ 259 w 1361"/>
                <a:gd name="T43" fmla="*/ 2452 h 2474"/>
                <a:gd name="T44" fmla="*/ 255 w 1361"/>
                <a:gd name="T45" fmla="*/ 1473 h 2474"/>
                <a:gd name="T46" fmla="*/ 1 w 1361"/>
                <a:gd name="T47" fmla="*/ 1081 h 2474"/>
                <a:gd name="T48" fmla="*/ 0 w 1361"/>
                <a:gd name="T49" fmla="*/ 374 h 2474"/>
                <a:gd name="T50" fmla="*/ 11 w 1361"/>
                <a:gd name="T51" fmla="*/ 285 h 2474"/>
                <a:gd name="T52" fmla="*/ 44 w 1361"/>
                <a:gd name="T53" fmla="*/ 202 h 2474"/>
                <a:gd name="T54" fmla="*/ 94 w 1361"/>
                <a:gd name="T55" fmla="*/ 132 h 2474"/>
                <a:gd name="T56" fmla="*/ 162 w 1361"/>
                <a:gd name="T57" fmla="*/ 75 h 2474"/>
                <a:gd name="T58" fmla="*/ 243 w 1361"/>
                <a:gd name="T59" fmla="*/ 37 h 2474"/>
                <a:gd name="T60" fmla="*/ 253 w 1361"/>
                <a:gd name="T61" fmla="*/ 32 h 2474"/>
                <a:gd name="T62" fmla="*/ 279 w 1361"/>
                <a:gd name="T63" fmla="*/ 25 h 2474"/>
                <a:gd name="T64" fmla="*/ 312 w 1361"/>
                <a:gd name="T65" fmla="*/ 16 h 2474"/>
                <a:gd name="T66" fmla="*/ 343 w 1361"/>
                <a:gd name="T67" fmla="*/ 6 h 2474"/>
                <a:gd name="T68" fmla="*/ 363 w 1361"/>
                <a:gd name="T69" fmla="*/ 0 h 2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61" h="2474">
                  <a:moveTo>
                    <a:pt x="367" y="0"/>
                  </a:moveTo>
                  <a:lnTo>
                    <a:pt x="377" y="1"/>
                  </a:lnTo>
                  <a:lnTo>
                    <a:pt x="387" y="6"/>
                  </a:lnTo>
                  <a:lnTo>
                    <a:pt x="395" y="14"/>
                  </a:lnTo>
                  <a:lnTo>
                    <a:pt x="400" y="23"/>
                  </a:lnTo>
                  <a:lnTo>
                    <a:pt x="639" y="682"/>
                  </a:lnTo>
                  <a:lnTo>
                    <a:pt x="646" y="695"/>
                  </a:lnTo>
                  <a:lnTo>
                    <a:pt x="656" y="704"/>
                  </a:lnTo>
                  <a:lnTo>
                    <a:pt x="667" y="710"/>
                  </a:lnTo>
                  <a:lnTo>
                    <a:pt x="680" y="712"/>
                  </a:lnTo>
                  <a:lnTo>
                    <a:pt x="692" y="710"/>
                  </a:lnTo>
                  <a:lnTo>
                    <a:pt x="705" y="704"/>
                  </a:lnTo>
                  <a:lnTo>
                    <a:pt x="714" y="695"/>
                  </a:lnTo>
                  <a:lnTo>
                    <a:pt x="721" y="682"/>
                  </a:lnTo>
                  <a:lnTo>
                    <a:pt x="960" y="23"/>
                  </a:lnTo>
                  <a:lnTo>
                    <a:pt x="968" y="11"/>
                  </a:lnTo>
                  <a:lnTo>
                    <a:pt x="978" y="3"/>
                  </a:lnTo>
                  <a:lnTo>
                    <a:pt x="991" y="0"/>
                  </a:lnTo>
                  <a:lnTo>
                    <a:pt x="1004" y="1"/>
                  </a:lnTo>
                  <a:lnTo>
                    <a:pt x="1118" y="37"/>
                  </a:lnTo>
                  <a:lnTo>
                    <a:pt x="1119" y="37"/>
                  </a:lnTo>
                  <a:lnTo>
                    <a:pt x="1161" y="53"/>
                  </a:lnTo>
                  <a:lnTo>
                    <a:pt x="1199" y="75"/>
                  </a:lnTo>
                  <a:lnTo>
                    <a:pt x="1235" y="100"/>
                  </a:lnTo>
                  <a:lnTo>
                    <a:pt x="1266" y="131"/>
                  </a:lnTo>
                  <a:lnTo>
                    <a:pt x="1294" y="164"/>
                  </a:lnTo>
                  <a:lnTo>
                    <a:pt x="1317" y="201"/>
                  </a:lnTo>
                  <a:lnTo>
                    <a:pt x="1336" y="241"/>
                  </a:lnTo>
                  <a:lnTo>
                    <a:pt x="1349" y="283"/>
                  </a:lnTo>
                  <a:lnTo>
                    <a:pt x="1358" y="327"/>
                  </a:lnTo>
                  <a:lnTo>
                    <a:pt x="1361" y="372"/>
                  </a:lnTo>
                  <a:lnTo>
                    <a:pt x="1361" y="1072"/>
                  </a:lnTo>
                  <a:lnTo>
                    <a:pt x="1360" y="1081"/>
                  </a:lnTo>
                  <a:lnTo>
                    <a:pt x="1354" y="1091"/>
                  </a:lnTo>
                  <a:lnTo>
                    <a:pt x="1105" y="1473"/>
                  </a:lnTo>
                  <a:lnTo>
                    <a:pt x="1105" y="2439"/>
                  </a:lnTo>
                  <a:lnTo>
                    <a:pt x="1102" y="2452"/>
                  </a:lnTo>
                  <a:lnTo>
                    <a:pt x="1095" y="2464"/>
                  </a:lnTo>
                  <a:lnTo>
                    <a:pt x="1083" y="2472"/>
                  </a:lnTo>
                  <a:lnTo>
                    <a:pt x="1070" y="2474"/>
                  </a:lnTo>
                  <a:lnTo>
                    <a:pt x="291" y="2474"/>
                  </a:lnTo>
                  <a:lnTo>
                    <a:pt x="277" y="2472"/>
                  </a:lnTo>
                  <a:lnTo>
                    <a:pt x="266" y="2464"/>
                  </a:lnTo>
                  <a:lnTo>
                    <a:pt x="259" y="2452"/>
                  </a:lnTo>
                  <a:lnTo>
                    <a:pt x="255" y="2439"/>
                  </a:lnTo>
                  <a:lnTo>
                    <a:pt x="255" y="1473"/>
                  </a:lnTo>
                  <a:lnTo>
                    <a:pt x="5" y="1091"/>
                  </a:lnTo>
                  <a:lnTo>
                    <a:pt x="1" y="1081"/>
                  </a:lnTo>
                  <a:lnTo>
                    <a:pt x="0" y="1072"/>
                  </a:lnTo>
                  <a:lnTo>
                    <a:pt x="0" y="374"/>
                  </a:lnTo>
                  <a:lnTo>
                    <a:pt x="3" y="328"/>
                  </a:lnTo>
                  <a:lnTo>
                    <a:pt x="11" y="285"/>
                  </a:lnTo>
                  <a:lnTo>
                    <a:pt x="25" y="242"/>
                  </a:lnTo>
                  <a:lnTo>
                    <a:pt x="44" y="202"/>
                  </a:lnTo>
                  <a:lnTo>
                    <a:pt x="67" y="165"/>
                  </a:lnTo>
                  <a:lnTo>
                    <a:pt x="94" y="132"/>
                  </a:lnTo>
                  <a:lnTo>
                    <a:pt x="126" y="102"/>
                  </a:lnTo>
                  <a:lnTo>
                    <a:pt x="162" y="75"/>
                  </a:lnTo>
                  <a:lnTo>
                    <a:pt x="200" y="53"/>
                  </a:lnTo>
                  <a:lnTo>
                    <a:pt x="243" y="37"/>
                  </a:lnTo>
                  <a:lnTo>
                    <a:pt x="245" y="36"/>
                  </a:lnTo>
                  <a:lnTo>
                    <a:pt x="253" y="32"/>
                  </a:lnTo>
                  <a:lnTo>
                    <a:pt x="265" y="29"/>
                  </a:lnTo>
                  <a:lnTo>
                    <a:pt x="279" y="25"/>
                  </a:lnTo>
                  <a:lnTo>
                    <a:pt x="295" y="20"/>
                  </a:lnTo>
                  <a:lnTo>
                    <a:pt x="312" y="16"/>
                  </a:lnTo>
                  <a:lnTo>
                    <a:pt x="328" y="10"/>
                  </a:lnTo>
                  <a:lnTo>
                    <a:pt x="343" y="6"/>
                  </a:lnTo>
                  <a:lnTo>
                    <a:pt x="355" y="3"/>
                  </a:lnTo>
                  <a:lnTo>
                    <a:pt x="363" y="0"/>
                  </a:lnTo>
                  <a:lnTo>
                    <a:pt x="3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0">
              <a:extLst>
                <a:ext uri="{FF2B5EF4-FFF2-40B4-BE49-F238E27FC236}">
                  <a16:creationId xmlns="" xmlns:a16="http://schemas.microsoft.com/office/drawing/2014/main" id="{E53212E3-A11D-49C9-ABF1-83A8F19D6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138" y="2133601"/>
              <a:ext cx="190500" cy="130175"/>
            </a:xfrm>
            <a:custGeom>
              <a:avLst/>
              <a:gdLst>
                <a:gd name="T0" fmla="*/ 699 w 1325"/>
                <a:gd name="T1" fmla="*/ 0 h 905"/>
                <a:gd name="T2" fmla="*/ 773 w 1325"/>
                <a:gd name="T3" fmla="*/ 5 h 905"/>
                <a:gd name="T4" fmla="*/ 847 w 1325"/>
                <a:gd name="T5" fmla="*/ 16 h 905"/>
                <a:gd name="T6" fmla="*/ 920 w 1325"/>
                <a:gd name="T7" fmla="*/ 32 h 905"/>
                <a:gd name="T8" fmla="*/ 992 w 1325"/>
                <a:gd name="T9" fmla="*/ 53 h 905"/>
                <a:gd name="T10" fmla="*/ 1063 w 1325"/>
                <a:gd name="T11" fmla="*/ 79 h 905"/>
                <a:gd name="T12" fmla="*/ 1132 w 1325"/>
                <a:gd name="T13" fmla="*/ 110 h 905"/>
                <a:gd name="T14" fmla="*/ 1199 w 1325"/>
                <a:gd name="T15" fmla="*/ 147 h 905"/>
                <a:gd name="T16" fmla="*/ 1263 w 1325"/>
                <a:gd name="T17" fmla="*/ 190 h 905"/>
                <a:gd name="T18" fmla="*/ 1325 w 1325"/>
                <a:gd name="T19" fmla="*/ 237 h 905"/>
                <a:gd name="T20" fmla="*/ 661 w 1325"/>
                <a:gd name="T21" fmla="*/ 905 h 905"/>
                <a:gd name="T22" fmla="*/ 0 w 1325"/>
                <a:gd name="T23" fmla="*/ 241 h 905"/>
                <a:gd name="T24" fmla="*/ 62 w 1325"/>
                <a:gd name="T25" fmla="*/ 194 h 905"/>
                <a:gd name="T26" fmla="*/ 127 w 1325"/>
                <a:gd name="T27" fmla="*/ 151 h 905"/>
                <a:gd name="T28" fmla="*/ 194 w 1325"/>
                <a:gd name="T29" fmla="*/ 113 h 905"/>
                <a:gd name="T30" fmla="*/ 262 w 1325"/>
                <a:gd name="T31" fmla="*/ 81 h 905"/>
                <a:gd name="T32" fmla="*/ 332 w 1325"/>
                <a:gd name="T33" fmla="*/ 55 h 905"/>
                <a:gd name="T34" fmla="*/ 404 w 1325"/>
                <a:gd name="T35" fmla="*/ 33 h 905"/>
                <a:gd name="T36" fmla="*/ 477 w 1325"/>
                <a:gd name="T37" fmla="*/ 17 h 905"/>
                <a:gd name="T38" fmla="*/ 551 w 1325"/>
                <a:gd name="T39" fmla="*/ 5 h 905"/>
                <a:gd name="T40" fmla="*/ 625 w 1325"/>
                <a:gd name="T41" fmla="*/ 0 h 905"/>
                <a:gd name="T42" fmla="*/ 699 w 1325"/>
                <a:gd name="T43" fmla="*/ 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25" h="905">
                  <a:moveTo>
                    <a:pt x="699" y="0"/>
                  </a:moveTo>
                  <a:lnTo>
                    <a:pt x="773" y="5"/>
                  </a:lnTo>
                  <a:lnTo>
                    <a:pt x="847" y="16"/>
                  </a:lnTo>
                  <a:lnTo>
                    <a:pt x="920" y="32"/>
                  </a:lnTo>
                  <a:lnTo>
                    <a:pt x="992" y="53"/>
                  </a:lnTo>
                  <a:lnTo>
                    <a:pt x="1063" y="79"/>
                  </a:lnTo>
                  <a:lnTo>
                    <a:pt x="1132" y="110"/>
                  </a:lnTo>
                  <a:lnTo>
                    <a:pt x="1199" y="147"/>
                  </a:lnTo>
                  <a:lnTo>
                    <a:pt x="1263" y="190"/>
                  </a:lnTo>
                  <a:lnTo>
                    <a:pt x="1325" y="237"/>
                  </a:lnTo>
                  <a:lnTo>
                    <a:pt x="661" y="905"/>
                  </a:lnTo>
                  <a:lnTo>
                    <a:pt x="0" y="241"/>
                  </a:lnTo>
                  <a:lnTo>
                    <a:pt x="62" y="194"/>
                  </a:lnTo>
                  <a:lnTo>
                    <a:pt x="127" y="151"/>
                  </a:lnTo>
                  <a:lnTo>
                    <a:pt x="194" y="113"/>
                  </a:lnTo>
                  <a:lnTo>
                    <a:pt x="262" y="81"/>
                  </a:lnTo>
                  <a:lnTo>
                    <a:pt x="332" y="55"/>
                  </a:lnTo>
                  <a:lnTo>
                    <a:pt x="404" y="33"/>
                  </a:lnTo>
                  <a:lnTo>
                    <a:pt x="477" y="17"/>
                  </a:lnTo>
                  <a:lnTo>
                    <a:pt x="551" y="5"/>
                  </a:lnTo>
                  <a:lnTo>
                    <a:pt x="625" y="0"/>
                  </a:lnTo>
                  <a:lnTo>
                    <a:pt x="6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1">
              <a:extLst>
                <a:ext uri="{FF2B5EF4-FFF2-40B4-BE49-F238E27FC236}">
                  <a16:creationId xmlns="" xmlns:a16="http://schemas.microsoft.com/office/drawing/2014/main" id="{0B094B4D-4CA6-4221-B7A1-2F78F3FC7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5551" y="2189163"/>
              <a:ext cx="120650" cy="117475"/>
            </a:xfrm>
            <a:custGeom>
              <a:avLst/>
              <a:gdLst>
                <a:gd name="T0" fmla="*/ 608 w 840"/>
                <a:gd name="T1" fmla="*/ 0 h 818"/>
                <a:gd name="T2" fmla="*/ 653 w 840"/>
                <a:gd name="T3" fmla="*/ 60 h 818"/>
                <a:gd name="T4" fmla="*/ 693 w 840"/>
                <a:gd name="T5" fmla="*/ 123 h 818"/>
                <a:gd name="T6" fmla="*/ 728 w 840"/>
                <a:gd name="T7" fmla="*/ 188 h 818"/>
                <a:gd name="T8" fmla="*/ 759 w 840"/>
                <a:gd name="T9" fmla="*/ 254 h 818"/>
                <a:gd name="T10" fmla="*/ 784 w 840"/>
                <a:gd name="T11" fmla="*/ 322 h 818"/>
                <a:gd name="T12" fmla="*/ 805 w 840"/>
                <a:gd name="T13" fmla="*/ 391 h 818"/>
                <a:gd name="T14" fmla="*/ 821 w 840"/>
                <a:gd name="T15" fmla="*/ 461 h 818"/>
                <a:gd name="T16" fmla="*/ 832 w 840"/>
                <a:gd name="T17" fmla="*/ 532 h 818"/>
                <a:gd name="T18" fmla="*/ 837 w 840"/>
                <a:gd name="T19" fmla="*/ 603 h 818"/>
                <a:gd name="T20" fmla="*/ 840 w 840"/>
                <a:gd name="T21" fmla="*/ 675 h 818"/>
                <a:gd name="T22" fmla="*/ 835 w 840"/>
                <a:gd name="T23" fmla="*/ 747 h 818"/>
                <a:gd name="T24" fmla="*/ 827 w 840"/>
                <a:gd name="T25" fmla="*/ 818 h 818"/>
                <a:gd name="T26" fmla="*/ 0 w 840"/>
                <a:gd name="T27" fmla="*/ 611 h 818"/>
                <a:gd name="T28" fmla="*/ 608 w 840"/>
                <a:gd name="T29" fmla="*/ 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0" h="818">
                  <a:moveTo>
                    <a:pt x="608" y="0"/>
                  </a:moveTo>
                  <a:lnTo>
                    <a:pt x="653" y="60"/>
                  </a:lnTo>
                  <a:lnTo>
                    <a:pt x="693" y="123"/>
                  </a:lnTo>
                  <a:lnTo>
                    <a:pt x="728" y="188"/>
                  </a:lnTo>
                  <a:lnTo>
                    <a:pt x="759" y="254"/>
                  </a:lnTo>
                  <a:lnTo>
                    <a:pt x="784" y="322"/>
                  </a:lnTo>
                  <a:lnTo>
                    <a:pt x="805" y="391"/>
                  </a:lnTo>
                  <a:lnTo>
                    <a:pt x="821" y="461"/>
                  </a:lnTo>
                  <a:lnTo>
                    <a:pt x="832" y="532"/>
                  </a:lnTo>
                  <a:lnTo>
                    <a:pt x="837" y="603"/>
                  </a:lnTo>
                  <a:lnTo>
                    <a:pt x="840" y="675"/>
                  </a:lnTo>
                  <a:lnTo>
                    <a:pt x="835" y="747"/>
                  </a:lnTo>
                  <a:lnTo>
                    <a:pt x="827" y="818"/>
                  </a:lnTo>
                  <a:lnTo>
                    <a:pt x="0" y="611"/>
                  </a:lnTo>
                  <a:lnTo>
                    <a:pt x="6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72">
              <a:extLst>
                <a:ext uri="{FF2B5EF4-FFF2-40B4-BE49-F238E27FC236}">
                  <a16:creationId xmlns="" xmlns:a16="http://schemas.microsoft.com/office/drawing/2014/main" id="{27874CC2-A4A8-4077-B299-8E856A781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626" y="2190751"/>
              <a:ext cx="273050" cy="244475"/>
            </a:xfrm>
            <a:custGeom>
              <a:avLst/>
              <a:gdLst>
                <a:gd name="T0" fmla="*/ 104 w 1889"/>
                <a:gd name="T1" fmla="*/ 0 h 1694"/>
                <a:gd name="T2" fmla="*/ 840 w 1889"/>
                <a:gd name="T3" fmla="*/ 728 h 1694"/>
                <a:gd name="T4" fmla="*/ 854 w 1889"/>
                <a:gd name="T5" fmla="*/ 741 h 1694"/>
                <a:gd name="T6" fmla="*/ 871 w 1889"/>
                <a:gd name="T7" fmla="*/ 750 h 1694"/>
                <a:gd name="T8" fmla="*/ 890 w 1889"/>
                <a:gd name="T9" fmla="*/ 756 h 1694"/>
                <a:gd name="T10" fmla="*/ 1889 w 1889"/>
                <a:gd name="T11" fmla="*/ 1015 h 1694"/>
                <a:gd name="T12" fmla="*/ 1862 w 1889"/>
                <a:gd name="T13" fmla="*/ 1082 h 1694"/>
                <a:gd name="T14" fmla="*/ 1829 w 1889"/>
                <a:gd name="T15" fmla="*/ 1148 h 1694"/>
                <a:gd name="T16" fmla="*/ 1792 w 1889"/>
                <a:gd name="T17" fmla="*/ 1212 h 1694"/>
                <a:gd name="T18" fmla="*/ 1749 w 1889"/>
                <a:gd name="T19" fmla="*/ 1273 h 1694"/>
                <a:gd name="T20" fmla="*/ 1702 w 1889"/>
                <a:gd name="T21" fmla="*/ 1332 h 1694"/>
                <a:gd name="T22" fmla="*/ 1650 w 1889"/>
                <a:gd name="T23" fmla="*/ 1389 h 1694"/>
                <a:gd name="T24" fmla="*/ 1594 w 1889"/>
                <a:gd name="T25" fmla="*/ 1441 h 1694"/>
                <a:gd name="T26" fmla="*/ 1535 w 1889"/>
                <a:gd name="T27" fmla="*/ 1489 h 1694"/>
                <a:gd name="T28" fmla="*/ 1474 w 1889"/>
                <a:gd name="T29" fmla="*/ 1531 h 1694"/>
                <a:gd name="T30" fmla="*/ 1410 w 1889"/>
                <a:gd name="T31" fmla="*/ 1569 h 1694"/>
                <a:gd name="T32" fmla="*/ 1345 w 1889"/>
                <a:gd name="T33" fmla="*/ 1601 h 1694"/>
                <a:gd name="T34" fmla="*/ 1277 w 1889"/>
                <a:gd name="T35" fmla="*/ 1629 h 1694"/>
                <a:gd name="T36" fmla="*/ 1208 w 1889"/>
                <a:gd name="T37" fmla="*/ 1652 h 1694"/>
                <a:gd name="T38" fmla="*/ 1138 w 1889"/>
                <a:gd name="T39" fmla="*/ 1670 h 1694"/>
                <a:gd name="T40" fmla="*/ 1068 w 1889"/>
                <a:gd name="T41" fmla="*/ 1683 h 1694"/>
                <a:gd name="T42" fmla="*/ 996 w 1889"/>
                <a:gd name="T43" fmla="*/ 1691 h 1694"/>
                <a:gd name="T44" fmla="*/ 925 w 1889"/>
                <a:gd name="T45" fmla="*/ 1694 h 1694"/>
                <a:gd name="T46" fmla="*/ 853 w 1889"/>
                <a:gd name="T47" fmla="*/ 1692 h 1694"/>
                <a:gd name="T48" fmla="*/ 781 w 1889"/>
                <a:gd name="T49" fmla="*/ 1686 h 1694"/>
                <a:gd name="T50" fmla="*/ 712 w 1889"/>
                <a:gd name="T51" fmla="*/ 1673 h 1694"/>
                <a:gd name="T52" fmla="*/ 641 w 1889"/>
                <a:gd name="T53" fmla="*/ 1658 h 1694"/>
                <a:gd name="T54" fmla="*/ 572 w 1889"/>
                <a:gd name="T55" fmla="*/ 1636 h 1694"/>
                <a:gd name="T56" fmla="*/ 504 w 1889"/>
                <a:gd name="T57" fmla="*/ 1609 h 1694"/>
                <a:gd name="T58" fmla="*/ 438 w 1889"/>
                <a:gd name="T59" fmla="*/ 1578 h 1694"/>
                <a:gd name="T60" fmla="*/ 374 w 1889"/>
                <a:gd name="T61" fmla="*/ 1541 h 1694"/>
                <a:gd name="T62" fmla="*/ 312 w 1889"/>
                <a:gd name="T63" fmla="*/ 1501 h 1694"/>
                <a:gd name="T64" fmla="*/ 253 w 1889"/>
                <a:gd name="T65" fmla="*/ 1453 h 1694"/>
                <a:gd name="T66" fmla="*/ 296 w 1889"/>
                <a:gd name="T67" fmla="*/ 1388 h 1694"/>
                <a:gd name="T68" fmla="*/ 309 w 1889"/>
                <a:gd name="T69" fmla="*/ 1361 h 1694"/>
                <a:gd name="T70" fmla="*/ 317 w 1889"/>
                <a:gd name="T71" fmla="*/ 1333 h 1694"/>
                <a:gd name="T72" fmla="*/ 321 w 1889"/>
                <a:gd name="T73" fmla="*/ 1304 h 1694"/>
                <a:gd name="T74" fmla="*/ 321 w 1889"/>
                <a:gd name="T75" fmla="*/ 604 h 1694"/>
                <a:gd name="T76" fmla="*/ 318 w 1889"/>
                <a:gd name="T77" fmla="*/ 553 h 1694"/>
                <a:gd name="T78" fmla="*/ 310 w 1889"/>
                <a:gd name="T79" fmla="*/ 504 h 1694"/>
                <a:gd name="T80" fmla="*/ 298 w 1889"/>
                <a:gd name="T81" fmla="*/ 457 h 1694"/>
                <a:gd name="T82" fmla="*/ 280 w 1889"/>
                <a:gd name="T83" fmla="*/ 412 h 1694"/>
                <a:gd name="T84" fmla="*/ 258 w 1889"/>
                <a:gd name="T85" fmla="*/ 369 h 1694"/>
                <a:gd name="T86" fmla="*/ 233 w 1889"/>
                <a:gd name="T87" fmla="*/ 328 h 1694"/>
                <a:gd name="T88" fmla="*/ 203 w 1889"/>
                <a:gd name="T89" fmla="*/ 291 h 1694"/>
                <a:gd name="T90" fmla="*/ 168 w 1889"/>
                <a:gd name="T91" fmla="*/ 256 h 1694"/>
                <a:gd name="T92" fmla="*/ 132 w 1889"/>
                <a:gd name="T93" fmla="*/ 226 h 1694"/>
                <a:gd name="T94" fmla="*/ 91 w 1889"/>
                <a:gd name="T95" fmla="*/ 198 h 1694"/>
                <a:gd name="T96" fmla="*/ 47 w 1889"/>
                <a:gd name="T97" fmla="*/ 175 h 1694"/>
                <a:gd name="T98" fmla="*/ 0 w 1889"/>
                <a:gd name="T99" fmla="*/ 157 h 1694"/>
                <a:gd name="T100" fmla="*/ 32 w 1889"/>
                <a:gd name="T101" fmla="*/ 103 h 1694"/>
                <a:gd name="T102" fmla="*/ 66 w 1889"/>
                <a:gd name="T103" fmla="*/ 51 h 1694"/>
                <a:gd name="T104" fmla="*/ 104 w 1889"/>
                <a:gd name="T10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89" h="1694">
                  <a:moveTo>
                    <a:pt x="104" y="0"/>
                  </a:moveTo>
                  <a:lnTo>
                    <a:pt x="840" y="728"/>
                  </a:lnTo>
                  <a:lnTo>
                    <a:pt x="854" y="741"/>
                  </a:lnTo>
                  <a:lnTo>
                    <a:pt x="871" y="750"/>
                  </a:lnTo>
                  <a:lnTo>
                    <a:pt x="890" y="756"/>
                  </a:lnTo>
                  <a:lnTo>
                    <a:pt x="1889" y="1015"/>
                  </a:lnTo>
                  <a:lnTo>
                    <a:pt x="1862" y="1082"/>
                  </a:lnTo>
                  <a:lnTo>
                    <a:pt x="1829" y="1148"/>
                  </a:lnTo>
                  <a:lnTo>
                    <a:pt x="1792" y="1212"/>
                  </a:lnTo>
                  <a:lnTo>
                    <a:pt x="1749" y="1273"/>
                  </a:lnTo>
                  <a:lnTo>
                    <a:pt x="1702" y="1332"/>
                  </a:lnTo>
                  <a:lnTo>
                    <a:pt x="1650" y="1389"/>
                  </a:lnTo>
                  <a:lnTo>
                    <a:pt x="1594" y="1441"/>
                  </a:lnTo>
                  <a:lnTo>
                    <a:pt x="1535" y="1489"/>
                  </a:lnTo>
                  <a:lnTo>
                    <a:pt x="1474" y="1531"/>
                  </a:lnTo>
                  <a:lnTo>
                    <a:pt x="1410" y="1569"/>
                  </a:lnTo>
                  <a:lnTo>
                    <a:pt x="1345" y="1601"/>
                  </a:lnTo>
                  <a:lnTo>
                    <a:pt x="1277" y="1629"/>
                  </a:lnTo>
                  <a:lnTo>
                    <a:pt x="1208" y="1652"/>
                  </a:lnTo>
                  <a:lnTo>
                    <a:pt x="1138" y="1670"/>
                  </a:lnTo>
                  <a:lnTo>
                    <a:pt x="1068" y="1683"/>
                  </a:lnTo>
                  <a:lnTo>
                    <a:pt x="996" y="1691"/>
                  </a:lnTo>
                  <a:lnTo>
                    <a:pt x="925" y="1694"/>
                  </a:lnTo>
                  <a:lnTo>
                    <a:pt x="853" y="1692"/>
                  </a:lnTo>
                  <a:lnTo>
                    <a:pt x="781" y="1686"/>
                  </a:lnTo>
                  <a:lnTo>
                    <a:pt x="712" y="1673"/>
                  </a:lnTo>
                  <a:lnTo>
                    <a:pt x="641" y="1658"/>
                  </a:lnTo>
                  <a:lnTo>
                    <a:pt x="572" y="1636"/>
                  </a:lnTo>
                  <a:lnTo>
                    <a:pt x="504" y="1609"/>
                  </a:lnTo>
                  <a:lnTo>
                    <a:pt x="438" y="1578"/>
                  </a:lnTo>
                  <a:lnTo>
                    <a:pt x="374" y="1541"/>
                  </a:lnTo>
                  <a:lnTo>
                    <a:pt x="312" y="1501"/>
                  </a:lnTo>
                  <a:lnTo>
                    <a:pt x="253" y="1453"/>
                  </a:lnTo>
                  <a:lnTo>
                    <a:pt x="296" y="1388"/>
                  </a:lnTo>
                  <a:lnTo>
                    <a:pt x="309" y="1361"/>
                  </a:lnTo>
                  <a:lnTo>
                    <a:pt x="317" y="1333"/>
                  </a:lnTo>
                  <a:lnTo>
                    <a:pt x="321" y="1304"/>
                  </a:lnTo>
                  <a:lnTo>
                    <a:pt x="321" y="604"/>
                  </a:lnTo>
                  <a:lnTo>
                    <a:pt x="318" y="553"/>
                  </a:lnTo>
                  <a:lnTo>
                    <a:pt x="310" y="504"/>
                  </a:lnTo>
                  <a:lnTo>
                    <a:pt x="298" y="457"/>
                  </a:lnTo>
                  <a:lnTo>
                    <a:pt x="280" y="412"/>
                  </a:lnTo>
                  <a:lnTo>
                    <a:pt x="258" y="369"/>
                  </a:lnTo>
                  <a:lnTo>
                    <a:pt x="233" y="328"/>
                  </a:lnTo>
                  <a:lnTo>
                    <a:pt x="203" y="291"/>
                  </a:lnTo>
                  <a:lnTo>
                    <a:pt x="168" y="256"/>
                  </a:lnTo>
                  <a:lnTo>
                    <a:pt x="132" y="226"/>
                  </a:lnTo>
                  <a:lnTo>
                    <a:pt x="91" y="198"/>
                  </a:lnTo>
                  <a:lnTo>
                    <a:pt x="47" y="175"/>
                  </a:lnTo>
                  <a:lnTo>
                    <a:pt x="0" y="157"/>
                  </a:lnTo>
                  <a:lnTo>
                    <a:pt x="32" y="103"/>
                  </a:lnTo>
                  <a:lnTo>
                    <a:pt x="66" y="51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3">
              <a:extLst>
                <a:ext uri="{FF2B5EF4-FFF2-40B4-BE49-F238E27FC236}">
                  <a16:creationId xmlns="" xmlns:a16="http://schemas.microsoft.com/office/drawing/2014/main" id="{CCBBD087-74B1-4C9D-83C7-40D295B83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488" y="2216151"/>
              <a:ext cx="31750" cy="80963"/>
            </a:xfrm>
            <a:custGeom>
              <a:avLst/>
              <a:gdLst>
                <a:gd name="T0" fmla="*/ 54 w 218"/>
                <a:gd name="T1" fmla="*/ 0 h 561"/>
                <a:gd name="T2" fmla="*/ 165 w 218"/>
                <a:gd name="T3" fmla="*/ 0 h 561"/>
                <a:gd name="T4" fmla="*/ 180 w 218"/>
                <a:gd name="T5" fmla="*/ 2 h 561"/>
                <a:gd name="T6" fmla="*/ 193 w 218"/>
                <a:gd name="T7" fmla="*/ 7 h 561"/>
                <a:gd name="T8" fmla="*/ 205 w 218"/>
                <a:gd name="T9" fmla="*/ 17 h 561"/>
                <a:gd name="T10" fmla="*/ 214 w 218"/>
                <a:gd name="T11" fmla="*/ 31 h 561"/>
                <a:gd name="T12" fmla="*/ 218 w 218"/>
                <a:gd name="T13" fmla="*/ 47 h 561"/>
                <a:gd name="T14" fmla="*/ 217 w 218"/>
                <a:gd name="T15" fmla="*/ 63 h 561"/>
                <a:gd name="T16" fmla="*/ 212 w 218"/>
                <a:gd name="T17" fmla="*/ 78 h 561"/>
                <a:gd name="T18" fmla="*/ 152 w 218"/>
                <a:gd name="T19" fmla="*/ 168 h 561"/>
                <a:gd name="T20" fmla="*/ 180 w 218"/>
                <a:gd name="T21" fmla="*/ 404 h 561"/>
                <a:gd name="T22" fmla="*/ 126 w 218"/>
                <a:gd name="T23" fmla="*/ 550 h 561"/>
                <a:gd name="T24" fmla="*/ 120 w 218"/>
                <a:gd name="T25" fmla="*/ 558 h 561"/>
                <a:gd name="T26" fmla="*/ 113 w 218"/>
                <a:gd name="T27" fmla="*/ 561 h 561"/>
                <a:gd name="T28" fmla="*/ 106 w 218"/>
                <a:gd name="T29" fmla="*/ 561 h 561"/>
                <a:gd name="T30" fmla="*/ 98 w 218"/>
                <a:gd name="T31" fmla="*/ 558 h 561"/>
                <a:gd name="T32" fmla="*/ 93 w 218"/>
                <a:gd name="T33" fmla="*/ 550 h 561"/>
                <a:gd name="T34" fmla="*/ 39 w 218"/>
                <a:gd name="T35" fmla="*/ 404 h 561"/>
                <a:gd name="T36" fmla="*/ 67 w 218"/>
                <a:gd name="T37" fmla="*/ 168 h 561"/>
                <a:gd name="T38" fmla="*/ 7 w 218"/>
                <a:gd name="T39" fmla="*/ 78 h 561"/>
                <a:gd name="T40" fmla="*/ 1 w 218"/>
                <a:gd name="T41" fmla="*/ 63 h 561"/>
                <a:gd name="T42" fmla="*/ 0 w 218"/>
                <a:gd name="T43" fmla="*/ 47 h 561"/>
                <a:gd name="T44" fmla="*/ 5 w 218"/>
                <a:gd name="T45" fmla="*/ 31 h 561"/>
                <a:gd name="T46" fmla="*/ 14 w 218"/>
                <a:gd name="T47" fmla="*/ 17 h 561"/>
                <a:gd name="T48" fmla="*/ 25 w 218"/>
                <a:gd name="T49" fmla="*/ 7 h 561"/>
                <a:gd name="T50" fmla="*/ 39 w 218"/>
                <a:gd name="T51" fmla="*/ 2 h 561"/>
                <a:gd name="T52" fmla="*/ 54 w 218"/>
                <a:gd name="T53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8" h="561">
                  <a:moveTo>
                    <a:pt x="54" y="0"/>
                  </a:moveTo>
                  <a:lnTo>
                    <a:pt x="165" y="0"/>
                  </a:lnTo>
                  <a:lnTo>
                    <a:pt x="180" y="2"/>
                  </a:lnTo>
                  <a:lnTo>
                    <a:pt x="193" y="7"/>
                  </a:lnTo>
                  <a:lnTo>
                    <a:pt x="205" y="17"/>
                  </a:lnTo>
                  <a:lnTo>
                    <a:pt x="214" y="31"/>
                  </a:lnTo>
                  <a:lnTo>
                    <a:pt x="218" y="47"/>
                  </a:lnTo>
                  <a:lnTo>
                    <a:pt x="217" y="63"/>
                  </a:lnTo>
                  <a:lnTo>
                    <a:pt x="212" y="78"/>
                  </a:lnTo>
                  <a:lnTo>
                    <a:pt x="152" y="168"/>
                  </a:lnTo>
                  <a:lnTo>
                    <a:pt x="180" y="404"/>
                  </a:lnTo>
                  <a:lnTo>
                    <a:pt x="126" y="550"/>
                  </a:lnTo>
                  <a:lnTo>
                    <a:pt x="120" y="558"/>
                  </a:lnTo>
                  <a:lnTo>
                    <a:pt x="113" y="561"/>
                  </a:lnTo>
                  <a:lnTo>
                    <a:pt x="106" y="561"/>
                  </a:lnTo>
                  <a:lnTo>
                    <a:pt x="98" y="558"/>
                  </a:lnTo>
                  <a:lnTo>
                    <a:pt x="93" y="550"/>
                  </a:lnTo>
                  <a:lnTo>
                    <a:pt x="39" y="404"/>
                  </a:lnTo>
                  <a:lnTo>
                    <a:pt x="67" y="168"/>
                  </a:lnTo>
                  <a:lnTo>
                    <a:pt x="7" y="78"/>
                  </a:lnTo>
                  <a:lnTo>
                    <a:pt x="1" y="63"/>
                  </a:lnTo>
                  <a:lnTo>
                    <a:pt x="0" y="47"/>
                  </a:lnTo>
                  <a:lnTo>
                    <a:pt x="5" y="31"/>
                  </a:lnTo>
                  <a:lnTo>
                    <a:pt x="14" y="17"/>
                  </a:lnTo>
                  <a:lnTo>
                    <a:pt x="25" y="7"/>
                  </a:lnTo>
                  <a:lnTo>
                    <a:pt x="39" y="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" name="Group 219">
            <a:extLst>
              <a:ext uri="{FF2B5EF4-FFF2-40B4-BE49-F238E27FC236}">
                <a16:creationId xmlns="" xmlns:a16="http://schemas.microsoft.com/office/drawing/2014/main" id="{0515D3BB-3D5E-4FBC-AA5F-4D37982FA705}"/>
              </a:ext>
            </a:extLst>
          </p:cNvPr>
          <p:cNvGrpSpPr/>
          <p:nvPr/>
        </p:nvGrpSpPr>
        <p:grpSpPr>
          <a:xfrm flipH="1">
            <a:off x="2724633" y="422836"/>
            <a:ext cx="329932" cy="327754"/>
            <a:chOff x="7978775" y="2649538"/>
            <a:chExt cx="481013" cy="477838"/>
          </a:xfrm>
          <a:solidFill>
            <a:schemeClr val="accent2">
              <a:lumMod val="75000"/>
            </a:schemeClr>
          </a:solidFill>
        </p:grpSpPr>
        <p:sp>
          <p:nvSpPr>
            <p:cNvPr id="24" name="Freeform 41">
              <a:extLst>
                <a:ext uri="{FF2B5EF4-FFF2-40B4-BE49-F238E27FC236}">
                  <a16:creationId xmlns="" xmlns:a16="http://schemas.microsoft.com/office/drawing/2014/main" id="{D9DEB03E-2BE8-4C02-A8EF-CD767E88C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8775" y="2649538"/>
              <a:ext cx="315913" cy="477838"/>
            </a:xfrm>
            <a:custGeom>
              <a:avLst/>
              <a:gdLst>
                <a:gd name="T0" fmla="*/ 2044 w 2194"/>
                <a:gd name="T1" fmla="*/ 0 h 3308"/>
                <a:gd name="T2" fmla="*/ 2102 w 2194"/>
                <a:gd name="T3" fmla="*/ 12 h 3308"/>
                <a:gd name="T4" fmla="*/ 2150 w 2194"/>
                <a:gd name="T5" fmla="*/ 44 h 3308"/>
                <a:gd name="T6" fmla="*/ 2183 w 2194"/>
                <a:gd name="T7" fmla="*/ 92 h 3308"/>
                <a:gd name="T8" fmla="*/ 2194 w 2194"/>
                <a:gd name="T9" fmla="*/ 150 h 3308"/>
                <a:gd name="T10" fmla="*/ 2185 w 2194"/>
                <a:gd name="T11" fmla="*/ 203 h 3308"/>
                <a:gd name="T12" fmla="*/ 2159 w 2194"/>
                <a:gd name="T13" fmla="*/ 247 h 3308"/>
                <a:gd name="T14" fmla="*/ 2119 w 2194"/>
                <a:gd name="T15" fmla="*/ 280 h 3308"/>
                <a:gd name="T16" fmla="*/ 1968 w 2194"/>
                <a:gd name="T17" fmla="*/ 933 h 3308"/>
                <a:gd name="T18" fmla="*/ 227 w 2194"/>
                <a:gd name="T19" fmla="*/ 301 h 3308"/>
                <a:gd name="T20" fmla="*/ 1968 w 2194"/>
                <a:gd name="T21" fmla="*/ 1955 h 3308"/>
                <a:gd name="T22" fmla="*/ 2119 w 2194"/>
                <a:gd name="T23" fmla="*/ 1580 h 3308"/>
                <a:gd name="T24" fmla="*/ 2117 w 2194"/>
                <a:gd name="T25" fmla="*/ 2050 h 3308"/>
                <a:gd name="T26" fmla="*/ 2097 w 2194"/>
                <a:gd name="T27" fmla="*/ 2084 h 3308"/>
                <a:gd name="T28" fmla="*/ 2064 w 2194"/>
                <a:gd name="T29" fmla="*/ 2102 h 3308"/>
                <a:gd name="T30" fmla="*/ 1578 w 2194"/>
                <a:gd name="T31" fmla="*/ 2105 h 3308"/>
                <a:gd name="T32" fmla="*/ 1854 w 2194"/>
                <a:gd name="T33" fmla="*/ 3145 h 3308"/>
                <a:gd name="T34" fmla="*/ 1849 w 2194"/>
                <a:gd name="T35" fmla="*/ 3197 h 3308"/>
                <a:gd name="T36" fmla="*/ 1827 w 2194"/>
                <a:gd name="T37" fmla="*/ 3244 h 3308"/>
                <a:gd name="T38" fmla="*/ 1790 w 2194"/>
                <a:gd name="T39" fmla="*/ 3281 h 3308"/>
                <a:gd name="T40" fmla="*/ 1742 w 2194"/>
                <a:gd name="T41" fmla="*/ 3302 h 3308"/>
                <a:gd name="T42" fmla="*/ 1703 w 2194"/>
                <a:gd name="T43" fmla="*/ 3308 h 3308"/>
                <a:gd name="T44" fmla="*/ 1648 w 2194"/>
                <a:gd name="T45" fmla="*/ 3298 h 3308"/>
                <a:gd name="T46" fmla="*/ 1601 w 2194"/>
                <a:gd name="T47" fmla="*/ 3269 h 3308"/>
                <a:gd name="T48" fmla="*/ 1567 w 2194"/>
                <a:gd name="T49" fmla="*/ 3223 h 3308"/>
                <a:gd name="T50" fmla="*/ 1264 w 2194"/>
                <a:gd name="T51" fmla="*/ 2105 h 3308"/>
                <a:gd name="T52" fmla="*/ 639 w 2194"/>
                <a:gd name="T53" fmla="*/ 3196 h 3308"/>
                <a:gd name="T54" fmla="*/ 613 w 2194"/>
                <a:gd name="T55" fmla="*/ 3248 h 3308"/>
                <a:gd name="T56" fmla="*/ 573 w 2194"/>
                <a:gd name="T57" fmla="*/ 3286 h 3308"/>
                <a:gd name="T58" fmla="*/ 520 w 2194"/>
                <a:gd name="T59" fmla="*/ 3306 h 3308"/>
                <a:gd name="T60" fmla="*/ 473 w 2194"/>
                <a:gd name="T61" fmla="*/ 3307 h 3308"/>
                <a:gd name="T62" fmla="*/ 427 w 2194"/>
                <a:gd name="T63" fmla="*/ 3294 h 3308"/>
                <a:gd name="T64" fmla="*/ 384 w 2194"/>
                <a:gd name="T65" fmla="*/ 3264 h 3308"/>
                <a:gd name="T66" fmla="*/ 355 w 2194"/>
                <a:gd name="T67" fmla="*/ 3221 h 3308"/>
                <a:gd name="T68" fmla="*/ 341 w 2194"/>
                <a:gd name="T69" fmla="*/ 3172 h 3308"/>
                <a:gd name="T70" fmla="*/ 345 w 2194"/>
                <a:gd name="T71" fmla="*/ 3118 h 3308"/>
                <a:gd name="T72" fmla="*/ 152 w 2194"/>
                <a:gd name="T73" fmla="*/ 2105 h 3308"/>
                <a:gd name="T74" fmla="*/ 113 w 2194"/>
                <a:gd name="T75" fmla="*/ 2095 h 3308"/>
                <a:gd name="T76" fmla="*/ 87 w 2194"/>
                <a:gd name="T77" fmla="*/ 2068 h 3308"/>
                <a:gd name="T78" fmla="*/ 76 w 2194"/>
                <a:gd name="T79" fmla="*/ 2030 h 3308"/>
                <a:gd name="T80" fmla="*/ 54 w 2194"/>
                <a:gd name="T81" fmla="*/ 266 h 3308"/>
                <a:gd name="T82" fmla="*/ 21 w 2194"/>
                <a:gd name="T83" fmla="*/ 226 h 3308"/>
                <a:gd name="T84" fmla="*/ 3 w 2194"/>
                <a:gd name="T85" fmla="*/ 177 h 3308"/>
                <a:gd name="T86" fmla="*/ 3 w 2194"/>
                <a:gd name="T87" fmla="*/ 120 h 3308"/>
                <a:gd name="T88" fmla="*/ 26 w 2194"/>
                <a:gd name="T89" fmla="*/ 67 h 3308"/>
                <a:gd name="T90" fmla="*/ 67 w 2194"/>
                <a:gd name="T91" fmla="*/ 25 h 3308"/>
                <a:gd name="T92" fmla="*/ 121 w 2194"/>
                <a:gd name="T93" fmla="*/ 4 h 3308"/>
                <a:gd name="T94" fmla="*/ 1683 w 2194"/>
                <a:gd name="T95" fmla="*/ 0 h 3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94" h="3308">
                  <a:moveTo>
                    <a:pt x="1683" y="0"/>
                  </a:moveTo>
                  <a:lnTo>
                    <a:pt x="2044" y="0"/>
                  </a:lnTo>
                  <a:lnTo>
                    <a:pt x="2074" y="4"/>
                  </a:lnTo>
                  <a:lnTo>
                    <a:pt x="2102" y="12"/>
                  </a:lnTo>
                  <a:lnTo>
                    <a:pt x="2128" y="25"/>
                  </a:lnTo>
                  <a:lnTo>
                    <a:pt x="2150" y="44"/>
                  </a:lnTo>
                  <a:lnTo>
                    <a:pt x="2169" y="67"/>
                  </a:lnTo>
                  <a:lnTo>
                    <a:pt x="2183" y="92"/>
                  </a:lnTo>
                  <a:lnTo>
                    <a:pt x="2192" y="120"/>
                  </a:lnTo>
                  <a:lnTo>
                    <a:pt x="2194" y="150"/>
                  </a:lnTo>
                  <a:lnTo>
                    <a:pt x="2192" y="177"/>
                  </a:lnTo>
                  <a:lnTo>
                    <a:pt x="2185" y="203"/>
                  </a:lnTo>
                  <a:lnTo>
                    <a:pt x="2175" y="226"/>
                  </a:lnTo>
                  <a:lnTo>
                    <a:pt x="2159" y="247"/>
                  </a:lnTo>
                  <a:lnTo>
                    <a:pt x="2141" y="266"/>
                  </a:lnTo>
                  <a:lnTo>
                    <a:pt x="2119" y="280"/>
                  </a:lnTo>
                  <a:lnTo>
                    <a:pt x="2119" y="966"/>
                  </a:lnTo>
                  <a:lnTo>
                    <a:pt x="1968" y="933"/>
                  </a:lnTo>
                  <a:lnTo>
                    <a:pt x="1968" y="301"/>
                  </a:lnTo>
                  <a:lnTo>
                    <a:pt x="227" y="301"/>
                  </a:lnTo>
                  <a:lnTo>
                    <a:pt x="227" y="1955"/>
                  </a:lnTo>
                  <a:lnTo>
                    <a:pt x="1968" y="1955"/>
                  </a:lnTo>
                  <a:lnTo>
                    <a:pt x="1968" y="1548"/>
                  </a:lnTo>
                  <a:lnTo>
                    <a:pt x="2119" y="1580"/>
                  </a:lnTo>
                  <a:lnTo>
                    <a:pt x="2119" y="2030"/>
                  </a:lnTo>
                  <a:lnTo>
                    <a:pt x="2117" y="2050"/>
                  </a:lnTo>
                  <a:lnTo>
                    <a:pt x="2110" y="2068"/>
                  </a:lnTo>
                  <a:lnTo>
                    <a:pt x="2097" y="2084"/>
                  </a:lnTo>
                  <a:lnTo>
                    <a:pt x="2082" y="2095"/>
                  </a:lnTo>
                  <a:lnTo>
                    <a:pt x="2064" y="2102"/>
                  </a:lnTo>
                  <a:lnTo>
                    <a:pt x="2044" y="2105"/>
                  </a:lnTo>
                  <a:lnTo>
                    <a:pt x="1578" y="2105"/>
                  </a:lnTo>
                  <a:lnTo>
                    <a:pt x="1850" y="3118"/>
                  </a:lnTo>
                  <a:lnTo>
                    <a:pt x="1854" y="3145"/>
                  </a:lnTo>
                  <a:lnTo>
                    <a:pt x="1854" y="3172"/>
                  </a:lnTo>
                  <a:lnTo>
                    <a:pt x="1849" y="3197"/>
                  </a:lnTo>
                  <a:lnTo>
                    <a:pt x="1841" y="3221"/>
                  </a:lnTo>
                  <a:lnTo>
                    <a:pt x="1827" y="3244"/>
                  </a:lnTo>
                  <a:lnTo>
                    <a:pt x="1810" y="3264"/>
                  </a:lnTo>
                  <a:lnTo>
                    <a:pt x="1790" y="3281"/>
                  </a:lnTo>
                  <a:lnTo>
                    <a:pt x="1768" y="3294"/>
                  </a:lnTo>
                  <a:lnTo>
                    <a:pt x="1742" y="3302"/>
                  </a:lnTo>
                  <a:lnTo>
                    <a:pt x="1722" y="3307"/>
                  </a:lnTo>
                  <a:lnTo>
                    <a:pt x="1703" y="3308"/>
                  </a:lnTo>
                  <a:lnTo>
                    <a:pt x="1675" y="3306"/>
                  </a:lnTo>
                  <a:lnTo>
                    <a:pt x="1648" y="3298"/>
                  </a:lnTo>
                  <a:lnTo>
                    <a:pt x="1623" y="3286"/>
                  </a:lnTo>
                  <a:lnTo>
                    <a:pt x="1601" y="3269"/>
                  </a:lnTo>
                  <a:lnTo>
                    <a:pt x="1582" y="3248"/>
                  </a:lnTo>
                  <a:lnTo>
                    <a:pt x="1567" y="3223"/>
                  </a:lnTo>
                  <a:lnTo>
                    <a:pt x="1557" y="3196"/>
                  </a:lnTo>
                  <a:lnTo>
                    <a:pt x="1264" y="2105"/>
                  </a:lnTo>
                  <a:lnTo>
                    <a:pt x="932" y="2105"/>
                  </a:lnTo>
                  <a:lnTo>
                    <a:pt x="639" y="3196"/>
                  </a:lnTo>
                  <a:lnTo>
                    <a:pt x="628" y="3223"/>
                  </a:lnTo>
                  <a:lnTo>
                    <a:pt x="613" y="3248"/>
                  </a:lnTo>
                  <a:lnTo>
                    <a:pt x="595" y="3269"/>
                  </a:lnTo>
                  <a:lnTo>
                    <a:pt x="573" y="3286"/>
                  </a:lnTo>
                  <a:lnTo>
                    <a:pt x="548" y="3298"/>
                  </a:lnTo>
                  <a:lnTo>
                    <a:pt x="520" y="3306"/>
                  </a:lnTo>
                  <a:lnTo>
                    <a:pt x="492" y="3308"/>
                  </a:lnTo>
                  <a:lnTo>
                    <a:pt x="473" y="3307"/>
                  </a:lnTo>
                  <a:lnTo>
                    <a:pt x="453" y="3302"/>
                  </a:lnTo>
                  <a:lnTo>
                    <a:pt x="427" y="3294"/>
                  </a:lnTo>
                  <a:lnTo>
                    <a:pt x="404" y="3281"/>
                  </a:lnTo>
                  <a:lnTo>
                    <a:pt x="384" y="3264"/>
                  </a:lnTo>
                  <a:lnTo>
                    <a:pt x="368" y="3244"/>
                  </a:lnTo>
                  <a:lnTo>
                    <a:pt x="355" y="3221"/>
                  </a:lnTo>
                  <a:lnTo>
                    <a:pt x="346" y="3197"/>
                  </a:lnTo>
                  <a:lnTo>
                    <a:pt x="341" y="3172"/>
                  </a:lnTo>
                  <a:lnTo>
                    <a:pt x="341" y="3145"/>
                  </a:lnTo>
                  <a:lnTo>
                    <a:pt x="345" y="3118"/>
                  </a:lnTo>
                  <a:lnTo>
                    <a:pt x="618" y="2105"/>
                  </a:lnTo>
                  <a:lnTo>
                    <a:pt x="152" y="2105"/>
                  </a:lnTo>
                  <a:lnTo>
                    <a:pt x="132" y="2102"/>
                  </a:lnTo>
                  <a:lnTo>
                    <a:pt x="113" y="2095"/>
                  </a:lnTo>
                  <a:lnTo>
                    <a:pt x="98" y="2084"/>
                  </a:lnTo>
                  <a:lnTo>
                    <a:pt x="87" y="2068"/>
                  </a:lnTo>
                  <a:lnTo>
                    <a:pt x="78" y="2050"/>
                  </a:lnTo>
                  <a:lnTo>
                    <a:pt x="76" y="2030"/>
                  </a:lnTo>
                  <a:lnTo>
                    <a:pt x="76" y="280"/>
                  </a:lnTo>
                  <a:lnTo>
                    <a:pt x="54" y="266"/>
                  </a:lnTo>
                  <a:lnTo>
                    <a:pt x="37" y="247"/>
                  </a:lnTo>
                  <a:lnTo>
                    <a:pt x="21" y="226"/>
                  </a:lnTo>
                  <a:lnTo>
                    <a:pt x="9" y="203"/>
                  </a:lnTo>
                  <a:lnTo>
                    <a:pt x="3" y="177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3" y="92"/>
                  </a:lnTo>
                  <a:lnTo>
                    <a:pt x="26" y="67"/>
                  </a:lnTo>
                  <a:lnTo>
                    <a:pt x="45" y="44"/>
                  </a:lnTo>
                  <a:lnTo>
                    <a:pt x="67" y="25"/>
                  </a:lnTo>
                  <a:lnTo>
                    <a:pt x="93" y="12"/>
                  </a:lnTo>
                  <a:lnTo>
                    <a:pt x="121" y="4"/>
                  </a:lnTo>
                  <a:lnTo>
                    <a:pt x="152" y="0"/>
                  </a:lnTo>
                  <a:lnTo>
                    <a:pt x="16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2">
              <a:extLst>
                <a:ext uri="{FF2B5EF4-FFF2-40B4-BE49-F238E27FC236}">
                  <a16:creationId xmlns="" xmlns:a16="http://schemas.microsoft.com/office/drawing/2014/main" id="{7E0F087C-6AF0-4992-BB02-1D566454E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6913" y="2730500"/>
              <a:ext cx="77788" cy="76200"/>
            </a:xfrm>
            <a:custGeom>
              <a:avLst/>
              <a:gdLst>
                <a:gd name="T0" fmla="*/ 269 w 537"/>
                <a:gd name="T1" fmla="*/ 0 h 534"/>
                <a:gd name="T2" fmla="*/ 308 w 537"/>
                <a:gd name="T3" fmla="*/ 3 h 534"/>
                <a:gd name="T4" fmla="*/ 347 w 537"/>
                <a:gd name="T5" fmla="*/ 11 h 534"/>
                <a:gd name="T6" fmla="*/ 382 w 537"/>
                <a:gd name="T7" fmla="*/ 25 h 534"/>
                <a:gd name="T8" fmla="*/ 415 w 537"/>
                <a:gd name="T9" fmla="*/ 43 h 534"/>
                <a:gd name="T10" fmla="*/ 445 w 537"/>
                <a:gd name="T11" fmla="*/ 65 h 534"/>
                <a:gd name="T12" fmla="*/ 471 w 537"/>
                <a:gd name="T13" fmla="*/ 92 h 534"/>
                <a:gd name="T14" fmla="*/ 494 w 537"/>
                <a:gd name="T15" fmla="*/ 121 h 534"/>
                <a:gd name="T16" fmla="*/ 512 w 537"/>
                <a:gd name="T17" fmla="*/ 155 h 534"/>
                <a:gd name="T18" fmla="*/ 526 w 537"/>
                <a:gd name="T19" fmla="*/ 190 h 534"/>
                <a:gd name="T20" fmla="*/ 535 w 537"/>
                <a:gd name="T21" fmla="*/ 228 h 534"/>
                <a:gd name="T22" fmla="*/ 537 w 537"/>
                <a:gd name="T23" fmla="*/ 267 h 534"/>
                <a:gd name="T24" fmla="*/ 535 w 537"/>
                <a:gd name="T25" fmla="*/ 307 h 534"/>
                <a:gd name="T26" fmla="*/ 526 w 537"/>
                <a:gd name="T27" fmla="*/ 344 h 534"/>
                <a:gd name="T28" fmla="*/ 512 w 537"/>
                <a:gd name="T29" fmla="*/ 379 h 534"/>
                <a:gd name="T30" fmla="*/ 494 w 537"/>
                <a:gd name="T31" fmla="*/ 413 h 534"/>
                <a:gd name="T32" fmla="*/ 471 w 537"/>
                <a:gd name="T33" fmla="*/ 442 h 534"/>
                <a:gd name="T34" fmla="*/ 445 w 537"/>
                <a:gd name="T35" fmla="*/ 469 h 534"/>
                <a:gd name="T36" fmla="*/ 415 w 537"/>
                <a:gd name="T37" fmla="*/ 491 h 534"/>
                <a:gd name="T38" fmla="*/ 382 w 537"/>
                <a:gd name="T39" fmla="*/ 509 h 534"/>
                <a:gd name="T40" fmla="*/ 347 w 537"/>
                <a:gd name="T41" fmla="*/ 523 h 534"/>
                <a:gd name="T42" fmla="*/ 308 w 537"/>
                <a:gd name="T43" fmla="*/ 531 h 534"/>
                <a:gd name="T44" fmla="*/ 269 w 537"/>
                <a:gd name="T45" fmla="*/ 534 h 534"/>
                <a:gd name="T46" fmla="*/ 229 w 537"/>
                <a:gd name="T47" fmla="*/ 531 h 534"/>
                <a:gd name="T48" fmla="*/ 191 w 537"/>
                <a:gd name="T49" fmla="*/ 523 h 534"/>
                <a:gd name="T50" fmla="*/ 155 w 537"/>
                <a:gd name="T51" fmla="*/ 509 h 534"/>
                <a:gd name="T52" fmla="*/ 123 w 537"/>
                <a:gd name="T53" fmla="*/ 491 h 534"/>
                <a:gd name="T54" fmla="*/ 92 w 537"/>
                <a:gd name="T55" fmla="*/ 469 h 534"/>
                <a:gd name="T56" fmla="*/ 66 w 537"/>
                <a:gd name="T57" fmla="*/ 442 h 534"/>
                <a:gd name="T58" fmla="*/ 43 w 537"/>
                <a:gd name="T59" fmla="*/ 413 h 534"/>
                <a:gd name="T60" fmla="*/ 25 w 537"/>
                <a:gd name="T61" fmla="*/ 379 h 534"/>
                <a:gd name="T62" fmla="*/ 12 w 537"/>
                <a:gd name="T63" fmla="*/ 344 h 534"/>
                <a:gd name="T64" fmla="*/ 3 w 537"/>
                <a:gd name="T65" fmla="*/ 307 h 534"/>
                <a:gd name="T66" fmla="*/ 0 w 537"/>
                <a:gd name="T67" fmla="*/ 267 h 534"/>
                <a:gd name="T68" fmla="*/ 3 w 537"/>
                <a:gd name="T69" fmla="*/ 228 h 534"/>
                <a:gd name="T70" fmla="*/ 12 w 537"/>
                <a:gd name="T71" fmla="*/ 190 h 534"/>
                <a:gd name="T72" fmla="*/ 25 w 537"/>
                <a:gd name="T73" fmla="*/ 155 h 534"/>
                <a:gd name="T74" fmla="*/ 43 w 537"/>
                <a:gd name="T75" fmla="*/ 121 h 534"/>
                <a:gd name="T76" fmla="*/ 66 w 537"/>
                <a:gd name="T77" fmla="*/ 91 h 534"/>
                <a:gd name="T78" fmla="*/ 92 w 537"/>
                <a:gd name="T79" fmla="*/ 65 h 534"/>
                <a:gd name="T80" fmla="*/ 123 w 537"/>
                <a:gd name="T81" fmla="*/ 43 h 534"/>
                <a:gd name="T82" fmla="*/ 155 w 537"/>
                <a:gd name="T83" fmla="*/ 25 h 534"/>
                <a:gd name="T84" fmla="*/ 191 w 537"/>
                <a:gd name="T85" fmla="*/ 11 h 534"/>
                <a:gd name="T86" fmla="*/ 229 w 537"/>
                <a:gd name="T87" fmla="*/ 3 h 534"/>
                <a:gd name="T88" fmla="*/ 269 w 537"/>
                <a:gd name="T89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37" h="534">
                  <a:moveTo>
                    <a:pt x="269" y="0"/>
                  </a:moveTo>
                  <a:lnTo>
                    <a:pt x="308" y="3"/>
                  </a:lnTo>
                  <a:lnTo>
                    <a:pt x="347" y="11"/>
                  </a:lnTo>
                  <a:lnTo>
                    <a:pt x="382" y="25"/>
                  </a:lnTo>
                  <a:lnTo>
                    <a:pt x="415" y="43"/>
                  </a:lnTo>
                  <a:lnTo>
                    <a:pt x="445" y="65"/>
                  </a:lnTo>
                  <a:lnTo>
                    <a:pt x="471" y="92"/>
                  </a:lnTo>
                  <a:lnTo>
                    <a:pt x="494" y="121"/>
                  </a:lnTo>
                  <a:lnTo>
                    <a:pt x="512" y="155"/>
                  </a:lnTo>
                  <a:lnTo>
                    <a:pt x="526" y="190"/>
                  </a:lnTo>
                  <a:lnTo>
                    <a:pt x="535" y="228"/>
                  </a:lnTo>
                  <a:lnTo>
                    <a:pt x="537" y="267"/>
                  </a:lnTo>
                  <a:lnTo>
                    <a:pt x="535" y="307"/>
                  </a:lnTo>
                  <a:lnTo>
                    <a:pt x="526" y="344"/>
                  </a:lnTo>
                  <a:lnTo>
                    <a:pt x="512" y="379"/>
                  </a:lnTo>
                  <a:lnTo>
                    <a:pt x="494" y="413"/>
                  </a:lnTo>
                  <a:lnTo>
                    <a:pt x="471" y="442"/>
                  </a:lnTo>
                  <a:lnTo>
                    <a:pt x="445" y="469"/>
                  </a:lnTo>
                  <a:lnTo>
                    <a:pt x="415" y="491"/>
                  </a:lnTo>
                  <a:lnTo>
                    <a:pt x="382" y="509"/>
                  </a:lnTo>
                  <a:lnTo>
                    <a:pt x="347" y="523"/>
                  </a:lnTo>
                  <a:lnTo>
                    <a:pt x="308" y="531"/>
                  </a:lnTo>
                  <a:lnTo>
                    <a:pt x="269" y="534"/>
                  </a:lnTo>
                  <a:lnTo>
                    <a:pt x="229" y="531"/>
                  </a:lnTo>
                  <a:lnTo>
                    <a:pt x="191" y="523"/>
                  </a:lnTo>
                  <a:lnTo>
                    <a:pt x="155" y="509"/>
                  </a:lnTo>
                  <a:lnTo>
                    <a:pt x="123" y="491"/>
                  </a:lnTo>
                  <a:lnTo>
                    <a:pt x="92" y="469"/>
                  </a:lnTo>
                  <a:lnTo>
                    <a:pt x="66" y="442"/>
                  </a:lnTo>
                  <a:lnTo>
                    <a:pt x="43" y="413"/>
                  </a:lnTo>
                  <a:lnTo>
                    <a:pt x="25" y="379"/>
                  </a:lnTo>
                  <a:lnTo>
                    <a:pt x="12" y="344"/>
                  </a:lnTo>
                  <a:lnTo>
                    <a:pt x="3" y="307"/>
                  </a:lnTo>
                  <a:lnTo>
                    <a:pt x="0" y="267"/>
                  </a:lnTo>
                  <a:lnTo>
                    <a:pt x="3" y="228"/>
                  </a:lnTo>
                  <a:lnTo>
                    <a:pt x="12" y="190"/>
                  </a:lnTo>
                  <a:lnTo>
                    <a:pt x="25" y="155"/>
                  </a:lnTo>
                  <a:lnTo>
                    <a:pt x="43" y="121"/>
                  </a:lnTo>
                  <a:lnTo>
                    <a:pt x="66" y="91"/>
                  </a:lnTo>
                  <a:lnTo>
                    <a:pt x="92" y="65"/>
                  </a:lnTo>
                  <a:lnTo>
                    <a:pt x="123" y="43"/>
                  </a:lnTo>
                  <a:lnTo>
                    <a:pt x="155" y="25"/>
                  </a:lnTo>
                  <a:lnTo>
                    <a:pt x="191" y="11"/>
                  </a:lnTo>
                  <a:lnTo>
                    <a:pt x="229" y="3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3">
              <a:extLst>
                <a:ext uri="{FF2B5EF4-FFF2-40B4-BE49-F238E27FC236}">
                  <a16:creationId xmlns="" xmlns:a16="http://schemas.microsoft.com/office/drawing/2014/main" id="{5EC857A9-3635-4ACD-9B59-CE2EA0EB3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4513" y="2790825"/>
              <a:ext cx="295275" cy="336550"/>
            </a:xfrm>
            <a:custGeom>
              <a:avLst/>
              <a:gdLst>
                <a:gd name="T0" fmla="*/ 183 w 2044"/>
                <a:gd name="T1" fmla="*/ 3 h 2330"/>
                <a:gd name="T2" fmla="*/ 1182 w 2044"/>
                <a:gd name="T3" fmla="*/ 187 h 2330"/>
                <a:gd name="T4" fmla="*/ 1229 w 2044"/>
                <a:gd name="T5" fmla="*/ 196 h 2330"/>
                <a:gd name="T6" fmla="*/ 1270 w 2044"/>
                <a:gd name="T7" fmla="*/ 217 h 2330"/>
                <a:gd name="T8" fmla="*/ 1216 w 2044"/>
                <a:gd name="T9" fmla="*/ 747 h 2330"/>
                <a:gd name="T10" fmla="*/ 1433 w 2044"/>
                <a:gd name="T11" fmla="*/ 747 h 2330"/>
                <a:gd name="T12" fmla="*/ 1380 w 2044"/>
                <a:gd name="T13" fmla="*/ 217 h 2330"/>
                <a:gd name="T14" fmla="*/ 1420 w 2044"/>
                <a:gd name="T15" fmla="*/ 196 h 2330"/>
                <a:gd name="T16" fmla="*/ 1468 w 2044"/>
                <a:gd name="T17" fmla="*/ 187 h 2330"/>
                <a:gd name="T18" fmla="*/ 1641 w 2044"/>
                <a:gd name="T19" fmla="*/ 189 h 2330"/>
                <a:gd name="T20" fmla="*/ 1689 w 2044"/>
                <a:gd name="T21" fmla="*/ 207 h 2330"/>
                <a:gd name="T22" fmla="*/ 1729 w 2044"/>
                <a:gd name="T23" fmla="*/ 239 h 2330"/>
                <a:gd name="T24" fmla="*/ 1756 w 2044"/>
                <a:gd name="T25" fmla="*/ 283 h 2330"/>
                <a:gd name="T26" fmla="*/ 2041 w 2044"/>
                <a:gd name="T27" fmla="*/ 1024 h 2330"/>
                <a:gd name="T28" fmla="*/ 2042 w 2044"/>
                <a:gd name="T29" fmla="*/ 1076 h 2330"/>
                <a:gd name="T30" fmla="*/ 2026 w 2044"/>
                <a:gd name="T31" fmla="*/ 1124 h 2330"/>
                <a:gd name="T32" fmla="*/ 1993 w 2044"/>
                <a:gd name="T33" fmla="*/ 1165 h 2330"/>
                <a:gd name="T34" fmla="*/ 1948 w 2044"/>
                <a:gd name="T35" fmla="*/ 1193 h 2330"/>
                <a:gd name="T36" fmla="*/ 1895 w 2044"/>
                <a:gd name="T37" fmla="*/ 1202 h 2330"/>
                <a:gd name="T38" fmla="*/ 1844 w 2044"/>
                <a:gd name="T39" fmla="*/ 1195 h 2330"/>
                <a:gd name="T40" fmla="*/ 1798 w 2044"/>
                <a:gd name="T41" fmla="*/ 1170 h 2330"/>
                <a:gd name="T42" fmla="*/ 1764 w 2044"/>
                <a:gd name="T43" fmla="*/ 1132 h 2330"/>
                <a:gd name="T44" fmla="*/ 1619 w 2044"/>
                <a:gd name="T45" fmla="*/ 764 h 2330"/>
                <a:gd name="T46" fmla="*/ 1677 w 2044"/>
                <a:gd name="T47" fmla="*/ 2170 h 2330"/>
                <a:gd name="T48" fmla="*/ 1669 w 2044"/>
                <a:gd name="T49" fmla="*/ 2230 h 2330"/>
                <a:gd name="T50" fmla="*/ 1639 w 2044"/>
                <a:gd name="T51" fmla="*/ 2280 h 2330"/>
                <a:gd name="T52" fmla="*/ 1593 w 2044"/>
                <a:gd name="T53" fmla="*/ 2314 h 2330"/>
                <a:gd name="T54" fmla="*/ 1535 w 2044"/>
                <a:gd name="T55" fmla="*/ 2330 h 2330"/>
                <a:gd name="T56" fmla="*/ 1497 w 2044"/>
                <a:gd name="T57" fmla="*/ 2326 h 2330"/>
                <a:gd name="T58" fmla="*/ 1444 w 2044"/>
                <a:gd name="T59" fmla="*/ 2306 h 2330"/>
                <a:gd name="T60" fmla="*/ 1404 w 2044"/>
                <a:gd name="T61" fmla="*/ 2268 h 2330"/>
                <a:gd name="T62" fmla="*/ 1380 w 2044"/>
                <a:gd name="T63" fmla="*/ 2217 h 2330"/>
                <a:gd name="T64" fmla="*/ 1325 w 2044"/>
                <a:gd name="T65" fmla="*/ 1342 h 2330"/>
                <a:gd name="T66" fmla="*/ 1271 w 2044"/>
                <a:gd name="T67" fmla="*/ 2217 h 2330"/>
                <a:gd name="T68" fmla="*/ 1247 w 2044"/>
                <a:gd name="T69" fmla="*/ 2268 h 2330"/>
                <a:gd name="T70" fmla="*/ 1206 w 2044"/>
                <a:gd name="T71" fmla="*/ 2306 h 2330"/>
                <a:gd name="T72" fmla="*/ 1153 w 2044"/>
                <a:gd name="T73" fmla="*/ 2326 h 2330"/>
                <a:gd name="T74" fmla="*/ 1115 w 2044"/>
                <a:gd name="T75" fmla="*/ 2330 h 2330"/>
                <a:gd name="T76" fmla="*/ 1057 w 2044"/>
                <a:gd name="T77" fmla="*/ 2314 h 2330"/>
                <a:gd name="T78" fmla="*/ 1011 w 2044"/>
                <a:gd name="T79" fmla="*/ 2280 h 2330"/>
                <a:gd name="T80" fmla="*/ 982 w 2044"/>
                <a:gd name="T81" fmla="*/ 2230 h 2330"/>
                <a:gd name="T82" fmla="*/ 973 w 2044"/>
                <a:gd name="T83" fmla="*/ 2170 h 2330"/>
                <a:gd name="T84" fmla="*/ 1031 w 2044"/>
                <a:gd name="T85" fmla="*/ 488 h 2330"/>
                <a:gd name="T86" fmla="*/ 120 w 2044"/>
                <a:gd name="T87" fmla="*/ 297 h 2330"/>
                <a:gd name="T88" fmla="*/ 70 w 2044"/>
                <a:gd name="T89" fmla="*/ 277 h 2330"/>
                <a:gd name="T90" fmla="*/ 32 w 2044"/>
                <a:gd name="T91" fmla="*/ 242 h 2330"/>
                <a:gd name="T92" fmla="*/ 7 w 2044"/>
                <a:gd name="T93" fmla="*/ 198 h 2330"/>
                <a:gd name="T94" fmla="*/ 0 w 2044"/>
                <a:gd name="T95" fmla="*/ 146 h 2330"/>
                <a:gd name="T96" fmla="*/ 11 w 2044"/>
                <a:gd name="T97" fmla="*/ 93 h 2330"/>
                <a:gd name="T98" fmla="*/ 39 w 2044"/>
                <a:gd name="T99" fmla="*/ 49 h 2330"/>
                <a:gd name="T100" fmla="*/ 80 w 2044"/>
                <a:gd name="T101" fmla="*/ 18 h 2330"/>
                <a:gd name="T102" fmla="*/ 129 w 2044"/>
                <a:gd name="T103" fmla="*/ 1 h 2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44" h="2330">
                  <a:moveTo>
                    <a:pt x="156" y="0"/>
                  </a:moveTo>
                  <a:lnTo>
                    <a:pt x="183" y="3"/>
                  </a:lnTo>
                  <a:lnTo>
                    <a:pt x="1051" y="187"/>
                  </a:lnTo>
                  <a:lnTo>
                    <a:pt x="1182" y="187"/>
                  </a:lnTo>
                  <a:lnTo>
                    <a:pt x="1207" y="189"/>
                  </a:lnTo>
                  <a:lnTo>
                    <a:pt x="1229" y="196"/>
                  </a:lnTo>
                  <a:lnTo>
                    <a:pt x="1251" y="205"/>
                  </a:lnTo>
                  <a:lnTo>
                    <a:pt x="1270" y="217"/>
                  </a:lnTo>
                  <a:lnTo>
                    <a:pt x="1287" y="233"/>
                  </a:lnTo>
                  <a:lnTo>
                    <a:pt x="1216" y="747"/>
                  </a:lnTo>
                  <a:lnTo>
                    <a:pt x="1325" y="837"/>
                  </a:lnTo>
                  <a:lnTo>
                    <a:pt x="1433" y="747"/>
                  </a:lnTo>
                  <a:lnTo>
                    <a:pt x="1362" y="233"/>
                  </a:lnTo>
                  <a:lnTo>
                    <a:pt x="1380" y="217"/>
                  </a:lnTo>
                  <a:lnTo>
                    <a:pt x="1399" y="205"/>
                  </a:lnTo>
                  <a:lnTo>
                    <a:pt x="1420" y="196"/>
                  </a:lnTo>
                  <a:lnTo>
                    <a:pt x="1443" y="189"/>
                  </a:lnTo>
                  <a:lnTo>
                    <a:pt x="1468" y="187"/>
                  </a:lnTo>
                  <a:lnTo>
                    <a:pt x="1615" y="187"/>
                  </a:lnTo>
                  <a:lnTo>
                    <a:pt x="1641" y="189"/>
                  </a:lnTo>
                  <a:lnTo>
                    <a:pt x="1666" y="197"/>
                  </a:lnTo>
                  <a:lnTo>
                    <a:pt x="1689" y="207"/>
                  </a:lnTo>
                  <a:lnTo>
                    <a:pt x="1710" y="222"/>
                  </a:lnTo>
                  <a:lnTo>
                    <a:pt x="1729" y="239"/>
                  </a:lnTo>
                  <a:lnTo>
                    <a:pt x="1745" y="260"/>
                  </a:lnTo>
                  <a:lnTo>
                    <a:pt x="1756" y="283"/>
                  </a:lnTo>
                  <a:lnTo>
                    <a:pt x="2034" y="998"/>
                  </a:lnTo>
                  <a:lnTo>
                    <a:pt x="2041" y="1024"/>
                  </a:lnTo>
                  <a:lnTo>
                    <a:pt x="2044" y="1050"/>
                  </a:lnTo>
                  <a:lnTo>
                    <a:pt x="2042" y="1076"/>
                  </a:lnTo>
                  <a:lnTo>
                    <a:pt x="2036" y="1101"/>
                  </a:lnTo>
                  <a:lnTo>
                    <a:pt x="2026" y="1124"/>
                  </a:lnTo>
                  <a:lnTo>
                    <a:pt x="2011" y="1146"/>
                  </a:lnTo>
                  <a:lnTo>
                    <a:pt x="1993" y="1165"/>
                  </a:lnTo>
                  <a:lnTo>
                    <a:pt x="1972" y="1180"/>
                  </a:lnTo>
                  <a:lnTo>
                    <a:pt x="1948" y="1193"/>
                  </a:lnTo>
                  <a:lnTo>
                    <a:pt x="1922" y="1200"/>
                  </a:lnTo>
                  <a:lnTo>
                    <a:pt x="1895" y="1202"/>
                  </a:lnTo>
                  <a:lnTo>
                    <a:pt x="1870" y="1201"/>
                  </a:lnTo>
                  <a:lnTo>
                    <a:pt x="1844" y="1195"/>
                  </a:lnTo>
                  <a:lnTo>
                    <a:pt x="1820" y="1185"/>
                  </a:lnTo>
                  <a:lnTo>
                    <a:pt x="1798" y="1170"/>
                  </a:lnTo>
                  <a:lnTo>
                    <a:pt x="1780" y="1152"/>
                  </a:lnTo>
                  <a:lnTo>
                    <a:pt x="1764" y="1132"/>
                  </a:lnTo>
                  <a:lnTo>
                    <a:pt x="1752" y="1107"/>
                  </a:lnTo>
                  <a:lnTo>
                    <a:pt x="1619" y="764"/>
                  </a:lnTo>
                  <a:lnTo>
                    <a:pt x="1619" y="1184"/>
                  </a:lnTo>
                  <a:lnTo>
                    <a:pt x="1677" y="2170"/>
                  </a:lnTo>
                  <a:lnTo>
                    <a:pt x="1676" y="2201"/>
                  </a:lnTo>
                  <a:lnTo>
                    <a:pt x="1669" y="2230"/>
                  </a:lnTo>
                  <a:lnTo>
                    <a:pt x="1656" y="2256"/>
                  </a:lnTo>
                  <a:lnTo>
                    <a:pt x="1639" y="2280"/>
                  </a:lnTo>
                  <a:lnTo>
                    <a:pt x="1617" y="2299"/>
                  </a:lnTo>
                  <a:lnTo>
                    <a:pt x="1593" y="2314"/>
                  </a:lnTo>
                  <a:lnTo>
                    <a:pt x="1565" y="2324"/>
                  </a:lnTo>
                  <a:lnTo>
                    <a:pt x="1535" y="2330"/>
                  </a:lnTo>
                  <a:lnTo>
                    <a:pt x="1526" y="2330"/>
                  </a:lnTo>
                  <a:lnTo>
                    <a:pt x="1497" y="2326"/>
                  </a:lnTo>
                  <a:lnTo>
                    <a:pt x="1470" y="2319"/>
                  </a:lnTo>
                  <a:lnTo>
                    <a:pt x="1444" y="2306"/>
                  </a:lnTo>
                  <a:lnTo>
                    <a:pt x="1423" y="2289"/>
                  </a:lnTo>
                  <a:lnTo>
                    <a:pt x="1404" y="2268"/>
                  </a:lnTo>
                  <a:lnTo>
                    <a:pt x="1389" y="2244"/>
                  </a:lnTo>
                  <a:lnTo>
                    <a:pt x="1380" y="2217"/>
                  </a:lnTo>
                  <a:lnTo>
                    <a:pt x="1374" y="2188"/>
                  </a:lnTo>
                  <a:lnTo>
                    <a:pt x="1325" y="1342"/>
                  </a:lnTo>
                  <a:lnTo>
                    <a:pt x="1276" y="2188"/>
                  </a:lnTo>
                  <a:lnTo>
                    <a:pt x="1271" y="2217"/>
                  </a:lnTo>
                  <a:lnTo>
                    <a:pt x="1261" y="2244"/>
                  </a:lnTo>
                  <a:lnTo>
                    <a:pt x="1247" y="2268"/>
                  </a:lnTo>
                  <a:lnTo>
                    <a:pt x="1228" y="2289"/>
                  </a:lnTo>
                  <a:lnTo>
                    <a:pt x="1206" y="2306"/>
                  </a:lnTo>
                  <a:lnTo>
                    <a:pt x="1181" y="2319"/>
                  </a:lnTo>
                  <a:lnTo>
                    <a:pt x="1153" y="2326"/>
                  </a:lnTo>
                  <a:lnTo>
                    <a:pt x="1124" y="2330"/>
                  </a:lnTo>
                  <a:lnTo>
                    <a:pt x="1115" y="2330"/>
                  </a:lnTo>
                  <a:lnTo>
                    <a:pt x="1085" y="2324"/>
                  </a:lnTo>
                  <a:lnTo>
                    <a:pt x="1057" y="2314"/>
                  </a:lnTo>
                  <a:lnTo>
                    <a:pt x="1032" y="2299"/>
                  </a:lnTo>
                  <a:lnTo>
                    <a:pt x="1011" y="2280"/>
                  </a:lnTo>
                  <a:lnTo>
                    <a:pt x="994" y="2256"/>
                  </a:lnTo>
                  <a:lnTo>
                    <a:pt x="982" y="2230"/>
                  </a:lnTo>
                  <a:lnTo>
                    <a:pt x="974" y="2201"/>
                  </a:lnTo>
                  <a:lnTo>
                    <a:pt x="973" y="2170"/>
                  </a:lnTo>
                  <a:lnTo>
                    <a:pt x="1031" y="1184"/>
                  </a:lnTo>
                  <a:lnTo>
                    <a:pt x="1031" y="488"/>
                  </a:lnTo>
                  <a:lnTo>
                    <a:pt x="1003" y="485"/>
                  </a:lnTo>
                  <a:lnTo>
                    <a:pt x="120" y="297"/>
                  </a:lnTo>
                  <a:lnTo>
                    <a:pt x="94" y="289"/>
                  </a:lnTo>
                  <a:lnTo>
                    <a:pt x="70" y="277"/>
                  </a:lnTo>
                  <a:lnTo>
                    <a:pt x="49" y="261"/>
                  </a:lnTo>
                  <a:lnTo>
                    <a:pt x="32" y="242"/>
                  </a:lnTo>
                  <a:lnTo>
                    <a:pt x="17" y="222"/>
                  </a:lnTo>
                  <a:lnTo>
                    <a:pt x="7" y="198"/>
                  </a:lnTo>
                  <a:lnTo>
                    <a:pt x="2" y="173"/>
                  </a:lnTo>
                  <a:lnTo>
                    <a:pt x="0" y="146"/>
                  </a:lnTo>
                  <a:lnTo>
                    <a:pt x="3" y="119"/>
                  </a:lnTo>
                  <a:lnTo>
                    <a:pt x="11" y="93"/>
                  </a:lnTo>
                  <a:lnTo>
                    <a:pt x="24" y="70"/>
                  </a:lnTo>
                  <a:lnTo>
                    <a:pt x="39" y="49"/>
                  </a:lnTo>
                  <a:lnTo>
                    <a:pt x="58" y="31"/>
                  </a:lnTo>
                  <a:lnTo>
                    <a:pt x="80" y="18"/>
                  </a:lnTo>
                  <a:lnTo>
                    <a:pt x="104" y="7"/>
                  </a:lnTo>
                  <a:lnTo>
                    <a:pt x="129" y="1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4">
              <a:extLst>
                <a:ext uri="{FF2B5EF4-FFF2-40B4-BE49-F238E27FC236}">
                  <a16:creationId xmlns="" xmlns:a16="http://schemas.microsoft.com/office/drawing/2014/main" id="{5BA62024-5FD3-40C3-A41C-03BF5A60C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7988" y="2794000"/>
              <a:ext cx="22225" cy="114300"/>
            </a:xfrm>
            <a:custGeom>
              <a:avLst/>
              <a:gdLst>
                <a:gd name="T0" fmla="*/ 76 w 151"/>
                <a:gd name="T1" fmla="*/ 0 h 789"/>
                <a:gd name="T2" fmla="*/ 96 w 151"/>
                <a:gd name="T3" fmla="*/ 2 h 789"/>
                <a:gd name="T4" fmla="*/ 113 w 151"/>
                <a:gd name="T5" fmla="*/ 10 h 789"/>
                <a:gd name="T6" fmla="*/ 129 w 151"/>
                <a:gd name="T7" fmla="*/ 22 h 789"/>
                <a:gd name="T8" fmla="*/ 141 w 151"/>
                <a:gd name="T9" fmla="*/ 37 h 789"/>
                <a:gd name="T10" fmla="*/ 149 w 151"/>
                <a:gd name="T11" fmla="*/ 55 h 789"/>
                <a:gd name="T12" fmla="*/ 151 w 151"/>
                <a:gd name="T13" fmla="*/ 75 h 789"/>
                <a:gd name="T14" fmla="*/ 151 w 151"/>
                <a:gd name="T15" fmla="*/ 714 h 789"/>
                <a:gd name="T16" fmla="*/ 149 w 151"/>
                <a:gd name="T17" fmla="*/ 734 h 789"/>
                <a:gd name="T18" fmla="*/ 141 w 151"/>
                <a:gd name="T19" fmla="*/ 752 h 789"/>
                <a:gd name="T20" fmla="*/ 129 w 151"/>
                <a:gd name="T21" fmla="*/ 766 h 789"/>
                <a:gd name="T22" fmla="*/ 113 w 151"/>
                <a:gd name="T23" fmla="*/ 779 h 789"/>
                <a:gd name="T24" fmla="*/ 96 w 151"/>
                <a:gd name="T25" fmla="*/ 786 h 789"/>
                <a:gd name="T26" fmla="*/ 76 w 151"/>
                <a:gd name="T27" fmla="*/ 789 h 789"/>
                <a:gd name="T28" fmla="*/ 56 w 151"/>
                <a:gd name="T29" fmla="*/ 786 h 789"/>
                <a:gd name="T30" fmla="*/ 37 w 151"/>
                <a:gd name="T31" fmla="*/ 779 h 789"/>
                <a:gd name="T32" fmla="*/ 22 w 151"/>
                <a:gd name="T33" fmla="*/ 766 h 789"/>
                <a:gd name="T34" fmla="*/ 10 w 151"/>
                <a:gd name="T35" fmla="*/ 752 h 789"/>
                <a:gd name="T36" fmla="*/ 2 w 151"/>
                <a:gd name="T37" fmla="*/ 734 h 789"/>
                <a:gd name="T38" fmla="*/ 0 w 151"/>
                <a:gd name="T39" fmla="*/ 714 h 789"/>
                <a:gd name="T40" fmla="*/ 0 w 151"/>
                <a:gd name="T41" fmla="*/ 75 h 789"/>
                <a:gd name="T42" fmla="*/ 2 w 151"/>
                <a:gd name="T43" fmla="*/ 55 h 789"/>
                <a:gd name="T44" fmla="*/ 10 w 151"/>
                <a:gd name="T45" fmla="*/ 37 h 789"/>
                <a:gd name="T46" fmla="*/ 22 w 151"/>
                <a:gd name="T47" fmla="*/ 22 h 789"/>
                <a:gd name="T48" fmla="*/ 37 w 151"/>
                <a:gd name="T49" fmla="*/ 10 h 789"/>
                <a:gd name="T50" fmla="*/ 56 w 151"/>
                <a:gd name="T51" fmla="*/ 2 h 789"/>
                <a:gd name="T52" fmla="*/ 76 w 151"/>
                <a:gd name="T53" fmla="*/ 0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1" h="789">
                  <a:moveTo>
                    <a:pt x="76" y="0"/>
                  </a:moveTo>
                  <a:lnTo>
                    <a:pt x="96" y="2"/>
                  </a:lnTo>
                  <a:lnTo>
                    <a:pt x="113" y="10"/>
                  </a:lnTo>
                  <a:lnTo>
                    <a:pt x="129" y="22"/>
                  </a:lnTo>
                  <a:lnTo>
                    <a:pt x="141" y="37"/>
                  </a:lnTo>
                  <a:lnTo>
                    <a:pt x="149" y="55"/>
                  </a:lnTo>
                  <a:lnTo>
                    <a:pt x="151" y="75"/>
                  </a:lnTo>
                  <a:lnTo>
                    <a:pt x="151" y="714"/>
                  </a:lnTo>
                  <a:lnTo>
                    <a:pt x="149" y="734"/>
                  </a:lnTo>
                  <a:lnTo>
                    <a:pt x="141" y="752"/>
                  </a:lnTo>
                  <a:lnTo>
                    <a:pt x="129" y="766"/>
                  </a:lnTo>
                  <a:lnTo>
                    <a:pt x="113" y="779"/>
                  </a:lnTo>
                  <a:lnTo>
                    <a:pt x="96" y="786"/>
                  </a:lnTo>
                  <a:lnTo>
                    <a:pt x="76" y="789"/>
                  </a:lnTo>
                  <a:lnTo>
                    <a:pt x="56" y="786"/>
                  </a:lnTo>
                  <a:lnTo>
                    <a:pt x="37" y="779"/>
                  </a:lnTo>
                  <a:lnTo>
                    <a:pt x="22" y="766"/>
                  </a:lnTo>
                  <a:lnTo>
                    <a:pt x="10" y="752"/>
                  </a:lnTo>
                  <a:lnTo>
                    <a:pt x="2" y="734"/>
                  </a:lnTo>
                  <a:lnTo>
                    <a:pt x="0" y="714"/>
                  </a:lnTo>
                  <a:lnTo>
                    <a:pt x="0" y="75"/>
                  </a:lnTo>
                  <a:lnTo>
                    <a:pt x="2" y="55"/>
                  </a:lnTo>
                  <a:lnTo>
                    <a:pt x="10" y="37"/>
                  </a:lnTo>
                  <a:lnTo>
                    <a:pt x="22" y="22"/>
                  </a:lnTo>
                  <a:lnTo>
                    <a:pt x="37" y="10"/>
                  </a:lnTo>
                  <a:lnTo>
                    <a:pt x="56" y="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5">
              <a:extLst>
                <a:ext uri="{FF2B5EF4-FFF2-40B4-BE49-F238E27FC236}">
                  <a16:creationId xmlns="" xmlns:a16="http://schemas.microsoft.com/office/drawing/2014/main" id="{DDB6B585-3381-49DE-9C31-96556E748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7200" y="2717800"/>
              <a:ext cx="22225" cy="190500"/>
            </a:xfrm>
            <a:custGeom>
              <a:avLst/>
              <a:gdLst>
                <a:gd name="T0" fmla="*/ 75 w 150"/>
                <a:gd name="T1" fmla="*/ 0 h 1316"/>
                <a:gd name="T2" fmla="*/ 95 w 150"/>
                <a:gd name="T3" fmla="*/ 3 h 1316"/>
                <a:gd name="T4" fmla="*/ 114 w 150"/>
                <a:gd name="T5" fmla="*/ 11 h 1316"/>
                <a:gd name="T6" fmla="*/ 128 w 150"/>
                <a:gd name="T7" fmla="*/ 22 h 1316"/>
                <a:gd name="T8" fmla="*/ 140 w 150"/>
                <a:gd name="T9" fmla="*/ 37 h 1316"/>
                <a:gd name="T10" fmla="*/ 148 w 150"/>
                <a:gd name="T11" fmla="*/ 56 h 1316"/>
                <a:gd name="T12" fmla="*/ 150 w 150"/>
                <a:gd name="T13" fmla="*/ 75 h 1316"/>
                <a:gd name="T14" fmla="*/ 150 w 150"/>
                <a:gd name="T15" fmla="*/ 1240 h 1316"/>
                <a:gd name="T16" fmla="*/ 148 w 150"/>
                <a:gd name="T17" fmla="*/ 1260 h 1316"/>
                <a:gd name="T18" fmla="*/ 140 w 150"/>
                <a:gd name="T19" fmla="*/ 1279 h 1316"/>
                <a:gd name="T20" fmla="*/ 128 w 150"/>
                <a:gd name="T21" fmla="*/ 1293 h 1316"/>
                <a:gd name="T22" fmla="*/ 114 w 150"/>
                <a:gd name="T23" fmla="*/ 1306 h 1316"/>
                <a:gd name="T24" fmla="*/ 95 w 150"/>
                <a:gd name="T25" fmla="*/ 1313 h 1316"/>
                <a:gd name="T26" fmla="*/ 75 w 150"/>
                <a:gd name="T27" fmla="*/ 1316 h 1316"/>
                <a:gd name="T28" fmla="*/ 55 w 150"/>
                <a:gd name="T29" fmla="*/ 1313 h 1316"/>
                <a:gd name="T30" fmla="*/ 37 w 150"/>
                <a:gd name="T31" fmla="*/ 1306 h 1316"/>
                <a:gd name="T32" fmla="*/ 22 w 150"/>
                <a:gd name="T33" fmla="*/ 1293 h 1316"/>
                <a:gd name="T34" fmla="*/ 10 w 150"/>
                <a:gd name="T35" fmla="*/ 1279 h 1316"/>
                <a:gd name="T36" fmla="*/ 2 w 150"/>
                <a:gd name="T37" fmla="*/ 1260 h 1316"/>
                <a:gd name="T38" fmla="*/ 0 w 150"/>
                <a:gd name="T39" fmla="*/ 1240 h 1316"/>
                <a:gd name="T40" fmla="*/ 0 w 150"/>
                <a:gd name="T41" fmla="*/ 75 h 1316"/>
                <a:gd name="T42" fmla="*/ 2 w 150"/>
                <a:gd name="T43" fmla="*/ 56 h 1316"/>
                <a:gd name="T44" fmla="*/ 10 w 150"/>
                <a:gd name="T45" fmla="*/ 37 h 1316"/>
                <a:gd name="T46" fmla="*/ 22 w 150"/>
                <a:gd name="T47" fmla="*/ 22 h 1316"/>
                <a:gd name="T48" fmla="*/ 37 w 150"/>
                <a:gd name="T49" fmla="*/ 11 h 1316"/>
                <a:gd name="T50" fmla="*/ 55 w 150"/>
                <a:gd name="T51" fmla="*/ 3 h 1316"/>
                <a:gd name="T52" fmla="*/ 75 w 150"/>
                <a:gd name="T53" fmla="*/ 0 h 1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316">
                  <a:moveTo>
                    <a:pt x="75" y="0"/>
                  </a:moveTo>
                  <a:lnTo>
                    <a:pt x="95" y="3"/>
                  </a:lnTo>
                  <a:lnTo>
                    <a:pt x="114" y="11"/>
                  </a:lnTo>
                  <a:lnTo>
                    <a:pt x="128" y="22"/>
                  </a:lnTo>
                  <a:lnTo>
                    <a:pt x="140" y="37"/>
                  </a:lnTo>
                  <a:lnTo>
                    <a:pt x="148" y="56"/>
                  </a:lnTo>
                  <a:lnTo>
                    <a:pt x="150" y="75"/>
                  </a:lnTo>
                  <a:lnTo>
                    <a:pt x="150" y="1240"/>
                  </a:lnTo>
                  <a:lnTo>
                    <a:pt x="148" y="1260"/>
                  </a:lnTo>
                  <a:lnTo>
                    <a:pt x="140" y="1279"/>
                  </a:lnTo>
                  <a:lnTo>
                    <a:pt x="128" y="1293"/>
                  </a:lnTo>
                  <a:lnTo>
                    <a:pt x="114" y="1306"/>
                  </a:lnTo>
                  <a:lnTo>
                    <a:pt x="95" y="1313"/>
                  </a:lnTo>
                  <a:lnTo>
                    <a:pt x="75" y="1316"/>
                  </a:lnTo>
                  <a:lnTo>
                    <a:pt x="55" y="1313"/>
                  </a:lnTo>
                  <a:lnTo>
                    <a:pt x="37" y="1306"/>
                  </a:lnTo>
                  <a:lnTo>
                    <a:pt x="22" y="1293"/>
                  </a:lnTo>
                  <a:lnTo>
                    <a:pt x="10" y="1279"/>
                  </a:lnTo>
                  <a:lnTo>
                    <a:pt x="2" y="1260"/>
                  </a:lnTo>
                  <a:lnTo>
                    <a:pt x="0" y="1240"/>
                  </a:lnTo>
                  <a:lnTo>
                    <a:pt x="0" y="75"/>
                  </a:lnTo>
                  <a:lnTo>
                    <a:pt x="2" y="56"/>
                  </a:lnTo>
                  <a:lnTo>
                    <a:pt x="10" y="37"/>
                  </a:lnTo>
                  <a:lnTo>
                    <a:pt x="22" y="22"/>
                  </a:lnTo>
                  <a:lnTo>
                    <a:pt x="37" y="11"/>
                  </a:lnTo>
                  <a:lnTo>
                    <a:pt x="55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6">
              <a:extLst>
                <a:ext uri="{FF2B5EF4-FFF2-40B4-BE49-F238E27FC236}">
                  <a16:creationId xmlns="" xmlns:a16="http://schemas.microsoft.com/office/drawing/2014/main" id="{5D64E708-5D3A-4BDB-9B9B-4E6A85A95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6413" y="2760663"/>
              <a:ext cx="22225" cy="147638"/>
            </a:xfrm>
            <a:custGeom>
              <a:avLst/>
              <a:gdLst>
                <a:gd name="T0" fmla="*/ 75 w 152"/>
                <a:gd name="T1" fmla="*/ 0 h 1015"/>
                <a:gd name="T2" fmla="*/ 96 w 152"/>
                <a:gd name="T3" fmla="*/ 2 h 1015"/>
                <a:gd name="T4" fmla="*/ 114 w 152"/>
                <a:gd name="T5" fmla="*/ 9 h 1015"/>
                <a:gd name="T6" fmla="*/ 130 w 152"/>
                <a:gd name="T7" fmla="*/ 22 h 1015"/>
                <a:gd name="T8" fmla="*/ 141 w 152"/>
                <a:gd name="T9" fmla="*/ 36 h 1015"/>
                <a:gd name="T10" fmla="*/ 148 w 152"/>
                <a:gd name="T11" fmla="*/ 55 h 1015"/>
                <a:gd name="T12" fmla="*/ 152 w 152"/>
                <a:gd name="T13" fmla="*/ 75 h 1015"/>
                <a:gd name="T14" fmla="*/ 152 w 152"/>
                <a:gd name="T15" fmla="*/ 939 h 1015"/>
                <a:gd name="T16" fmla="*/ 148 w 152"/>
                <a:gd name="T17" fmla="*/ 959 h 1015"/>
                <a:gd name="T18" fmla="*/ 141 w 152"/>
                <a:gd name="T19" fmla="*/ 978 h 1015"/>
                <a:gd name="T20" fmla="*/ 130 w 152"/>
                <a:gd name="T21" fmla="*/ 992 h 1015"/>
                <a:gd name="T22" fmla="*/ 114 w 152"/>
                <a:gd name="T23" fmla="*/ 1005 h 1015"/>
                <a:gd name="T24" fmla="*/ 96 w 152"/>
                <a:gd name="T25" fmla="*/ 1012 h 1015"/>
                <a:gd name="T26" fmla="*/ 75 w 152"/>
                <a:gd name="T27" fmla="*/ 1015 h 1015"/>
                <a:gd name="T28" fmla="*/ 55 w 152"/>
                <a:gd name="T29" fmla="*/ 1012 h 1015"/>
                <a:gd name="T30" fmla="*/ 37 w 152"/>
                <a:gd name="T31" fmla="*/ 1005 h 1015"/>
                <a:gd name="T32" fmla="*/ 22 w 152"/>
                <a:gd name="T33" fmla="*/ 992 h 1015"/>
                <a:gd name="T34" fmla="*/ 10 w 152"/>
                <a:gd name="T35" fmla="*/ 978 h 1015"/>
                <a:gd name="T36" fmla="*/ 3 w 152"/>
                <a:gd name="T37" fmla="*/ 959 h 1015"/>
                <a:gd name="T38" fmla="*/ 0 w 152"/>
                <a:gd name="T39" fmla="*/ 939 h 1015"/>
                <a:gd name="T40" fmla="*/ 0 w 152"/>
                <a:gd name="T41" fmla="*/ 75 h 1015"/>
                <a:gd name="T42" fmla="*/ 3 w 152"/>
                <a:gd name="T43" fmla="*/ 55 h 1015"/>
                <a:gd name="T44" fmla="*/ 10 w 152"/>
                <a:gd name="T45" fmla="*/ 36 h 1015"/>
                <a:gd name="T46" fmla="*/ 22 w 152"/>
                <a:gd name="T47" fmla="*/ 22 h 1015"/>
                <a:gd name="T48" fmla="*/ 37 w 152"/>
                <a:gd name="T49" fmla="*/ 9 h 1015"/>
                <a:gd name="T50" fmla="*/ 55 w 152"/>
                <a:gd name="T51" fmla="*/ 2 h 1015"/>
                <a:gd name="T52" fmla="*/ 75 w 152"/>
                <a:gd name="T53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2" h="1015">
                  <a:moveTo>
                    <a:pt x="75" y="0"/>
                  </a:moveTo>
                  <a:lnTo>
                    <a:pt x="96" y="2"/>
                  </a:lnTo>
                  <a:lnTo>
                    <a:pt x="114" y="9"/>
                  </a:lnTo>
                  <a:lnTo>
                    <a:pt x="130" y="22"/>
                  </a:lnTo>
                  <a:lnTo>
                    <a:pt x="141" y="36"/>
                  </a:lnTo>
                  <a:lnTo>
                    <a:pt x="148" y="55"/>
                  </a:lnTo>
                  <a:lnTo>
                    <a:pt x="152" y="75"/>
                  </a:lnTo>
                  <a:lnTo>
                    <a:pt x="152" y="939"/>
                  </a:lnTo>
                  <a:lnTo>
                    <a:pt x="148" y="959"/>
                  </a:lnTo>
                  <a:lnTo>
                    <a:pt x="141" y="978"/>
                  </a:lnTo>
                  <a:lnTo>
                    <a:pt x="130" y="992"/>
                  </a:lnTo>
                  <a:lnTo>
                    <a:pt x="114" y="1005"/>
                  </a:lnTo>
                  <a:lnTo>
                    <a:pt x="96" y="1012"/>
                  </a:lnTo>
                  <a:lnTo>
                    <a:pt x="75" y="1015"/>
                  </a:lnTo>
                  <a:lnTo>
                    <a:pt x="55" y="1012"/>
                  </a:lnTo>
                  <a:lnTo>
                    <a:pt x="37" y="1005"/>
                  </a:lnTo>
                  <a:lnTo>
                    <a:pt x="22" y="992"/>
                  </a:lnTo>
                  <a:lnTo>
                    <a:pt x="10" y="978"/>
                  </a:lnTo>
                  <a:lnTo>
                    <a:pt x="3" y="959"/>
                  </a:lnTo>
                  <a:lnTo>
                    <a:pt x="0" y="939"/>
                  </a:lnTo>
                  <a:lnTo>
                    <a:pt x="0" y="75"/>
                  </a:lnTo>
                  <a:lnTo>
                    <a:pt x="3" y="55"/>
                  </a:lnTo>
                  <a:lnTo>
                    <a:pt x="10" y="36"/>
                  </a:lnTo>
                  <a:lnTo>
                    <a:pt x="22" y="22"/>
                  </a:lnTo>
                  <a:lnTo>
                    <a:pt x="37" y="9"/>
                  </a:lnTo>
                  <a:lnTo>
                    <a:pt x="55" y="2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" name="Group 609">
            <a:extLst>
              <a:ext uri="{FF2B5EF4-FFF2-40B4-BE49-F238E27FC236}">
                <a16:creationId xmlns="" xmlns:a16="http://schemas.microsoft.com/office/drawing/2014/main" id="{A373B26B-C8FC-482A-8A4A-4FB415A18CA6}"/>
              </a:ext>
            </a:extLst>
          </p:cNvPr>
          <p:cNvGrpSpPr/>
          <p:nvPr/>
        </p:nvGrpSpPr>
        <p:grpSpPr>
          <a:xfrm>
            <a:off x="513689" y="1344600"/>
            <a:ext cx="319361" cy="355854"/>
            <a:chOff x="3209926" y="2046521"/>
            <a:chExt cx="484188" cy="539517"/>
          </a:xfrm>
          <a:solidFill>
            <a:schemeClr val="accent3">
              <a:lumMod val="75000"/>
            </a:schemeClr>
          </a:solidFill>
        </p:grpSpPr>
        <p:sp>
          <p:nvSpPr>
            <p:cNvPr id="31" name="Freeform 153">
              <a:extLst>
                <a:ext uri="{FF2B5EF4-FFF2-40B4-BE49-F238E27FC236}">
                  <a16:creationId xmlns="" xmlns:a16="http://schemas.microsoft.com/office/drawing/2014/main" id="{130FA8AD-CABC-4F8A-A329-93A22A947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9488" y="2165350"/>
              <a:ext cx="92075" cy="92075"/>
            </a:xfrm>
            <a:custGeom>
              <a:avLst/>
              <a:gdLst>
                <a:gd name="T0" fmla="*/ 316 w 633"/>
                <a:gd name="T1" fmla="*/ 0 h 632"/>
                <a:gd name="T2" fmla="*/ 359 w 633"/>
                <a:gd name="T3" fmla="*/ 2 h 632"/>
                <a:gd name="T4" fmla="*/ 401 w 633"/>
                <a:gd name="T5" fmla="*/ 10 h 632"/>
                <a:gd name="T6" fmla="*/ 440 w 633"/>
                <a:gd name="T7" fmla="*/ 24 h 632"/>
                <a:gd name="T8" fmla="*/ 476 w 633"/>
                <a:gd name="T9" fmla="*/ 43 h 632"/>
                <a:gd name="T10" fmla="*/ 510 w 633"/>
                <a:gd name="T11" fmla="*/ 66 h 632"/>
                <a:gd name="T12" fmla="*/ 540 w 633"/>
                <a:gd name="T13" fmla="*/ 92 h 632"/>
                <a:gd name="T14" fmla="*/ 567 w 633"/>
                <a:gd name="T15" fmla="*/ 122 h 632"/>
                <a:gd name="T16" fmla="*/ 589 w 633"/>
                <a:gd name="T17" fmla="*/ 156 h 632"/>
                <a:gd name="T18" fmla="*/ 608 w 633"/>
                <a:gd name="T19" fmla="*/ 192 h 632"/>
                <a:gd name="T20" fmla="*/ 622 w 633"/>
                <a:gd name="T21" fmla="*/ 232 h 632"/>
                <a:gd name="T22" fmla="*/ 630 w 633"/>
                <a:gd name="T23" fmla="*/ 273 h 632"/>
                <a:gd name="T24" fmla="*/ 633 w 633"/>
                <a:gd name="T25" fmla="*/ 316 h 632"/>
                <a:gd name="T26" fmla="*/ 630 w 633"/>
                <a:gd name="T27" fmla="*/ 359 h 632"/>
                <a:gd name="T28" fmla="*/ 622 w 633"/>
                <a:gd name="T29" fmla="*/ 399 h 632"/>
                <a:gd name="T30" fmla="*/ 608 w 633"/>
                <a:gd name="T31" fmla="*/ 439 h 632"/>
                <a:gd name="T32" fmla="*/ 589 w 633"/>
                <a:gd name="T33" fmla="*/ 475 h 632"/>
                <a:gd name="T34" fmla="*/ 567 w 633"/>
                <a:gd name="T35" fmla="*/ 509 h 632"/>
                <a:gd name="T36" fmla="*/ 540 w 633"/>
                <a:gd name="T37" fmla="*/ 540 h 632"/>
                <a:gd name="T38" fmla="*/ 510 w 633"/>
                <a:gd name="T39" fmla="*/ 566 h 632"/>
                <a:gd name="T40" fmla="*/ 476 w 633"/>
                <a:gd name="T41" fmla="*/ 589 h 632"/>
                <a:gd name="T42" fmla="*/ 440 w 633"/>
                <a:gd name="T43" fmla="*/ 608 h 632"/>
                <a:gd name="T44" fmla="*/ 401 w 633"/>
                <a:gd name="T45" fmla="*/ 621 h 632"/>
                <a:gd name="T46" fmla="*/ 359 w 633"/>
                <a:gd name="T47" fmla="*/ 630 h 632"/>
                <a:gd name="T48" fmla="*/ 316 w 633"/>
                <a:gd name="T49" fmla="*/ 632 h 632"/>
                <a:gd name="T50" fmla="*/ 273 w 633"/>
                <a:gd name="T51" fmla="*/ 630 h 632"/>
                <a:gd name="T52" fmla="*/ 232 w 633"/>
                <a:gd name="T53" fmla="*/ 621 h 632"/>
                <a:gd name="T54" fmla="*/ 194 w 633"/>
                <a:gd name="T55" fmla="*/ 608 h 632"/>
                <a:gd name="T56" fmla="*/ 157 w 633"/>
                <a:gd name="T57" fmla="*/ 589 h 632"/>
                <a:gd name="T58" fmla="*/ 124 w 633"/>
                <a:gd name="T59" fmla="*/ 566 h 632"/>
                <a:gd name="T60" fmla="*/ 93 w 633"/>
                <a:gd name="T61" fmla="*/ 540 h 632"/>
                <a:gd name="T62" fmla="*/ 66 w 633"/>
                <a:gd name="T63" fmla="*/ 509 h 632"/>
                <a:gd name="T64" fmla="*/ 43 w 633"/>
                <a:gd name="T65" fmla="*/ 475 h 632"/>
                <a:gd name="T66" fmla="*/ 25 w 633"/>
                <a:gd name="T67" fmla="*/ 439 h 632"/>
                <a:gd name="T68" fmla="*/ 12 w 633"/>
                <a:gd name="T69" fmla="*/ 399 h 632"/>
                <a:gd name="T70" fmla="*/ 3 w 633"/>
                <a:gd name="T71" fmla="*/ 359 h 632"/>
                <a:gd name="T72" fmla="*/ 0 w 633"/>
                <a:gd name="T73" fmla="*/ 316 h 632"/>
                <a:gd name="T74" fmla="*/ 3 w 633"/>
                <a:gd name="T75" fmla="*/ 273 h 632"/>
                <a:gd name="T76" fmla="*/ 12 w 633"/>
                <a:gd name="T77" fmla="*/ 232 h 632"/>
                <a:gd name="T78" fmla="*/ 25 w 633"/>
                <a:gd name="T79" fmla="*/ 192 h 632"/>
                <a:gd name="T80" fmla="*/ 43 w 633"/>
                <a:gd name="T81" fmla="*/ 156 h 632"/>
                <a:gd name="T82" fmla="*/ 66 w 633"/>
                <a:gd name="T83" fmla="*/ 122 h 632"/>
                <a:gd name="T84" fmla="*/ 93 w 633"/>
                <a:gd name="T85" fmla="*/ 92 h 632"/>
                <a:gd name="T86" fmla="*/ 124 w 633"/>
                <a:gd name="T87" fmla="*/ 66 h 632"/>
                <a:gd name="T88" fmla="*/ 157 w 633"/>
                <a:gd name="T89" fmla="*/ 43 h 632"/>
                <a:gd name="T90" fmla="*/ 194 w 633"/>
                <a:gd name="T91" fmla="*/ 24 h 632"/>
                <a:gd name="T92" fmla="*/ 232 w 633"/>
                <a:gd name="T93" fmla="*/ 10 h 632"/>
                <a:gd name="T94" fmla="*/ 273 w 633"/>
                <a:gd name="T95" fmla="*/ 2 h 632"/>
                <a:gd name="T96" fmla="*/ 316 w 633"/>
                <a:gd name="T97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33" h="632">
                  <a:moveTo>
                    <a:pt x="316" y="0"/>
                  </a:moveTo>
                  <a:lnTo>
                    <a:pt x="359" y="2"/>
                  </a:lnTo>
                  <a:lnTo>
                    <a:pt x="401" y="10"/>
                  </a:lnTo>
                  <a:lnTo>
                    <a:pt x="440" y="24"/>
                  </a:lnTo>
                  <a:lnTo>
                    <a:pt x="476" y="43"/>
                  </a:lnTo>
                  <a:lnTo>
                    <a:pt x="510" y="66"/>
                  </a:lnTo>
                  <a:lnTo>
                    <a:pt x="540" y="92"/>
                  </a:lnTo>
                  <a:lnTo>
                    <a:pt x="567" y="122"/>
                  </a:lnTo>
                  <a:lnTo>
                    <a:pt x="589" y="156"/>
                  </a:lnTo>
                  <a:lnTo>
                    <a:pt x="608" y="192"/>
                  </a:lnTo>
                  <a:lnTo>
                    <a:pt x="622" y="232"/>
                  </a:lnTo>
                  <a:lnTo>
                    <a:pt x="630" y="273"/>
                  </a:lnTo>
                  <a:lnTo>
                    <a:pt x="633" y="316"/>
                  </a:lnTo>
                  <a:lnTo>
                    <a:pt x="630" y="359"/>
                  </a:lnTo>
                  <a:lnTo>
                    <a:pt x="622" y="399"/>
                  </a:lnTo>
                  <a:lnTo>
                    <a:pt x="608" y="439"/>
                  </a:lnTo>
                  <a:lnTo>
                    <a:pt x="589" y="475"/>
                  </a:lnTo>
                  <a:lnTo>
                    <a:pt x="567" y="509"/>
                  </a:lnTo>
                  <a:lnTo>
                    <a:pt x="540" y="540"/>
                  </a:lnTo>
                  <a:lnTo>
                    <a:pt x="510" y="566"/>
                  </a:lnTo>
                  <a:lnTo>
                    <a:pt x="476" y="589"/>
                  </a:lnTo>
                  <a:lnTo>
                    <a:pt x="440" y="608"/>
                  </a:lnTo>
                  <a:lnTo>
                    <a:pt x="401" y="621"/>
                  </a:lnTo>
                  <a:lnTo>
                    <a:pt x="359" y="630"/>
                  </a:lnTo>
                  <a:lnTo>
                    <a:pt x="316" y="632"/>
                  </a:lnTo>
                  <a:lnTo>
                    <a:pt x="273" y="630"/>
                  </a:lnTo>
                  <a:lnTo>
                    <a:pt x="232" y="621"/>
                  </a:lnTo>
                  <a:lnTo>
                    <a:pt x="194" y="608"/>
                  </a:lnTo>
                  <a:lnTo>
                    <a:pt x="157" y="589"/>
                  </a:lnTo>
                  <a:lnTo>
                    <a:pt x="124" y="566"/>
                  </a:lnTo>
                  <a:lnTo>
                    <a:pt x="93" y="540"/>
                  </a:lnTo>
                  <a:lnTo>
                    <a:pt x="66" y="509"/>
                  </a:lnTo>
                  <a:lnTo>
                    <a:pt x="43" y="475"/>
                  </a:lnTo>
                  <a:lnTo>
                    <a:pt x="25" y="439"/>
                  </a:lnTo>
                  <a:lnTo>
                    <a:pt x="12" y="399"/>
                  </a:lnTo>
                  <a:lnTo>
                    <a:pt x="3" y="359"/>
                  </a:lnTo>
                  <a:lnTo>
                    <a:pt x="0" y="316"/>
                  </a:lnTo>
                  <a:lnTo>
                    <a:pt x="3" y="273"/>
                  </a:lnTo>
                  <a:lnTo>
                    <a:pt x="12" y="232"/>
                  </a:lnTo>
                  <a:lnTo>
                    <a:pt x="25" y="192"/>
                  </a:lnTo>
                  <a:lnTo>
                    <a:pt x="43" y="156"/>
                  </a:lnTo>
                  <a:lnTo>
                    <a:pt x="66" y="122"/>
                  </a:lnTo>
                  <a:lnTo>
                    <a:pt x="93" y="92"/>
                  </a:lnTo>
                  <a:lnTo>
                    <a:pt x="124" y="66"/>
                  </a:lnTo>
                  <a:lnTo>
                    <a:pt x="157" y="43"/>
                  </a:lnTo>
                  <a:lnTo>
                    <a:pt x="194" y="24"/>
                  </a:lnTo>
                  <a:lnTo>
                    <a:pt x="232" y="10"/>
                  </a:lnTo>
                  <a:lnTo>
                    <a:pt x="273" y="2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54">
              <a:extLst>
                <a:ext uri="{FF2B5EF4-FFF2-40B4-BE49-F238E27FC236}">
                  <a16:creationId xmlns="" xmlns:a16="http://schemas.microsoft.com/office/drawing/2014/main" id="{70ADD6D4-3C2A-4C8A-B02F-984C8CBB3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4563" y="2286000"/>
              <a:ext cx="161925" cy="300038"/>
            </a:xfrm>
            <a:custGeom>
              <a:avLst/>
              <a:gdLst>
                <a:gd name="T0" fmla="*/ 832 w 1121"/>
                <a:gd name="T1" fmla="*/ 0 h 2079"/>
                <a:gd name="T2" fmla="*/ 931 w 1121"/>
                <a:gd name="T3" fmla="*/ 30 h 2079"/>
                <a:gd name="T4" fmla="*/ 932 w 1121"/>
                <a:gd name="T5" fmla="*/ 30 h 2079"/>
                <a:gd name="T6" fmla="*/ 968 w 1121"/>
                <a:gd name="T7" fmla="*/ 45 h 2079"/>
                <a:gd name="T8" fmla="*/ 1001 w 1121"/>
                <a:gd name="T9" fmla="*/ 64 h 2079"/>
                <a:gd name="T10" fmla="*/ 1031 w 1121"/>
                <a:gd name="T11" fmla="*/ 89 h 2079"/>
                <a:gd name="T12" fmla="*/ 1057 w 1121"/>
                <a:gd name="T13" fmla="*/ 116 h 2079"/>
                <a:gd name="T14" fmla="*/ 1079 w 1121"/>
                <a:gd name="T15" fmla="*/ 146 h 2079"/>
                <a:gd name="T16" fmla="*/ 1097 w 1121"/>
                <a:gd name="T17" fmla="*/ 180 h 2079"/>
                <a:gd name="T18" fmla="*/ 1110 w 1121"/>
                <a:gd name="T19" fmla="*/ 215 h 2079"/>
                <a:gd name="T20" fmla="*/ 1118 w 1121"/>
                <a:gd name="T21" fmla="*/ 253 h 2079"/>
                <a:gd name="T22" fmla="*/ 1121 w 1121"/>
                <a:gd name="T23" fmla="*/ 292 h 2079"/>
                <a:gd name="T24" fmla="*/ 1121 w 1121"/>
                <a:gd name="T25" fmla="*/ 897 h 2079"/>
                <a:gd name="T26" fmla="*/ 899 w 1121"/>
                <a:gd name="T27" fmla="*/ 1235 h 2079"/>
                <a:gd name="T28" fmla="*/ 899 w 1121"/>
                <a:gd name="T29" fmla="*/ 2052 h 2079"/>
                <a:gd name="T30" fmla="*/ 897 w 1121"/>
                <a:gd name="T31" fmla="*/ 2063 h 2079"/>
                <a:gd name="T32" fmla="*/ 891 w 1121"/>
                <a:gd name="T33" fmla="*/ 2072 h 2079"/>
                <a:gd name="T34" fmla="*/ 882 w 1121"/>
                <a:gd name="T35" fmla="*/ 2077 h 2079"/>
                <a:gd name="T36" fmla="*/ 872 w 1121"/>
                <a:gd name="T37" fmla="*/ 2079 h 2079"/>
                <a:gd name="T38" fmla="*/ 249 w 1121"/>
                <a:gd name="T39" fmla="*/ 2079 h 2079"/>
                <a:gd name="T40" fmla="*/ 239 w 1121"/>
                <a:gd name="T41" fmla="*/ 2077 h 2079"/>
                <a:gd name="T42" fmla="*/ 229 w 1121"/>
                <a:gd name="T43" fmla="*/ 2072 h 2079"/>
                <a:gd name="T44" fmla="*/ 224 w 1121"/>
                <a:gd name="T45" fmla="*/ 2063 h 2079"/>
                <a:gd name="T46" fmla="*/ 222 w 1121"/>
                <a:gd name="T47" fmla="*/ 2052 h 2079"/>
                <a:gd name="T48" fmla="*/ 222 w 1121"/>
                <a:gd name="T49" fmla="*/ 1235 h 2079"/>
                <a:gd name="T50" fmla="*/ 0 w 1121"/>
                <a:gd name="T51" fmla="*/ 897 h 2079"/>
                <a:gd name="T52" fmla="*/ 0 w 1121"/>
                <a:gd name="T53" fmla="*/ 294 h 2079"/>
                <a:gd name="T54" fmla="*/ 2 w 1121"/>
                <a:gd name="T55" fmla="*/ 254 h 2079"/>
                <a:gd name="T56" fmla="*/ 11 w 1121"/>
                <a:gd name="T57" fmla="*/ 216 h 2079"/>
                <a:gd name="T58" fmla="*/ 24 w 1121"/>
                <a:gd name="T59" fmla="*/ 181 h 2079"/>
                <a:gd name="T60" fmla="*/ 42 w 1121"/>
                <a:gd name="T61" fmla="*/ 147 h 2079"/>
                <a:gd name="T62" fmla="*/ 64 w 1121"/>
                <a:gd name="T63" fmla="*/ 116 h 2079"/>
                <a:gd name="T64" fmla="*/ 90 w 1121"/>
                <a:gd name="T65" fmla="*/ 89 h 2079"/>
                <a:gd name="T66" fmla="*/ 120 w 1121"/>
                <a:gd name="T67" fmla="*/ 64 h 2079"/>
                <a:gd name="T68" fmla="*/ 153 w 1121"/>
                <a:gd name="T69" fmla="*/ 46 h 2079"/>
                <a:gd name="T70" fmla="*/ 190 w 1121"/>
                <a:gd name="T71" fmla="*/ 30 h 2079"/>
                <a:gd name="T72" fmla="*/ 289 w 1121"/>
                <a:gd name="T73" fmla="*/ 1 h 2079"/>
                <a:gd name="T74" fmla="*/ 496 w 1121"/>
                <a:gd name="T75" fmla="*/ 568 h 2079"/>
                <a:gd name="T76" fmla="*/ 504 w 1121"/>
                <a:gd name="T77" fmla="*/ 584 h 2079"/>
                <a:gd name="T78" fmla="*/ 515 w 1121"/>
                <a:gd name="T79" fmla="*/ 597 h 2079"/>
                <a:gd name="T80" fmla="*/ 529 w 1121"/>
                <a:gd name="T81" fmla="*/ 607 h 2079"/>
                <a:gd name="T82" fmla="*/ 545 w 1121"/>
                <a:gd name="T83" fmla="*/ 613 h 2079"/>
                <a:gd name="T84" fmla="*/ 562 w 1121"/>
                <a:gd name="T85" fmla="*/ 615 h 2079"/>
                <a:gd name="T86" fmla="*/ 579 w 1121"/>
                <a:gd name="T87" fmla="*/ 613 h 2079"/>
                <a:gd name="T88" fmla="*/ 594 w 1121"/>
                <a:gd name="T89" fmla="*/ 607 h 2079"/>
                <a:gd name="T90" fmla="*/ 606 w 1121"/>
                <a:gd name="T91" fmla="*/ 597 h 2079"/>
                <a:gd name="T92" fmla="*/ 617 w 1121"/>
                <a:gd name="T93" fmla="*/ 586 h 2079"/>
                <a:gd name="T94" fmla="*/ 624 w 1121"/>
                <a:gd name="T95" fmla="*/ 571 h 2079"/>
                <a:gd name="T96" fmla="*/ 832 w 1121"/>
                <a:gd name="T97" fmla="*/ 0 h 2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21" h="2079">
                  <a:moveTo>
                    <a:pt x="832" y="0"/>
                  </a:moveTo>
                  <a:lnTo>
                    <a:pt x="931" y="30"/>
                  </a:lnTo>
                  <a:lnTo>
                    <a:pt x="932" y="30"/>
                  </a:lnTo>
                  <a:lnTo>
                    <a:pt x="968" y="45"/>
                  </a:lnTo>
                  <a:lnTo>
                    <a:pt x="1001" y="64"/>
                  </a:lnTo>
                  <a:lnTo>
                    <a:pt x="1031" y="89"/>
                  </a:lnTo>
                  <a:lnTo>
                    <a:pt x="1057" y="116"/>
                  </a:lnTo>
                  <a:lnTo>
                    <a:pt x="1079" y="146"/>
                  </a:lnTo>
                  <a:lnTo>
                    <a:pt x="1097" y="180"/>
                  </a:lnTo>
                  <a:lnTo>
                    <a:pt x="1110" y="215"/>
                  </a:lnTo>
                  <a:lnTo>
                    <a:pt x="1118" y="253"/>
                  </a:lnTo>
                  <a:lnTo>
                    <a:pt x="1121" y="292"/>
                  </a:lnTo>
                  <a:lnTo>
                    <a:pt x="1121" y="897"/>
                  </a:lnTo>
                  <a:lnTo>
                    <a:pt x="899" y="1235"/>
                  </a:lnTo>
                  <a:lnTo>
                    <a:pt x="899" y="2052"/>
                  </a:lnTo>
                  <a:lnTo>
                    <a:pt x="897" y="2063"/>
                  </a:lnTo>
                  <a:lnTo>
                    <a:pt x="891" y="2072"/>
                  </a:lnTo>
                  <a:lnTo>
                    <a:pt x="882" y="2077"/>
                  </a:lnTo>
                  <a:lnTo>
                    <a:pt x="872" y="2079"/>
                  </a:lnTo>
                  <a:lnTo>
                    <a:pt x="249" y="2079"/>
                  </a:lnTo>
                  <a:lnTo>
                    <a:pt x="239" y="2077"/>
                  </a:lnTo>
                  <a:lnTo>
                    <a:pt x="229" y="2072"/>
                  </a:lnTo>
                  <a:lnTo>
                    <a:pt x="224" y="2063"/>
                  </a:lnTo>
                  <a:lnTo>
                    <a:pt x="222" y="2052"/>
                  </a:lnTo>
                  <a:lnTo>
                    <a:pt x="222" y="1235"/>
                  </a:lnTo>
                  <a:lnTo>
                    <a:pt x="0" y="897"/>
                  </a:lnTo>
                  <a:lnTo>
                    <a:pt x="0" y="294"/>
                  </a:lnTo>
                  <a:lnTo>
                    <a:pt x="2" y="254"/>
                  </a:lnTo>
                  <a:lnTo>
                    <a:pt x="11" y="216"/>
                  </a:lnTo>
                  <a:lnTo>
                    <a:pt x="24" y="181"/>
                  </a:lnTo>
                  <a:lnTo>
                    <a:pt x="42" y="147"/>
                  </a:lnTo>
                  <a:lnTo>
                    <a:pt x="64" y="116"/>
                  </a:lnTo>
                  <a:lnTo>
                    <a:pt x="90" y="89"/>
                  </a:lnTo>
                  <a:lnTo>
                    <a:pt x="120" y="64"/>
                  </a:lnTo>
                  <a:lnTo>
                    <a:pt x="153" y="46"/>
                  </a:lnTo>
                  <a:lnTo>
                    <a:pt x="190" y="30"/>
                  </a:lnTo>
                  <a:lnTo>
                    <a:pt x="289" y="1"/>
                  </a:lnTo>
                  <a:lnTo>
                    <a:pt x="496" y="568"/>
                  </a:lnTo>
                  <a:lnTo>
                    <a:pt x="504" y="584"/>
                  </a:lnTo>
                  <a:lnTo>
                    <a:pt x="515" y="597"/>
                  </a:lnTo>
                  <a:lnTo>
                    <a:pt x="529" y="607"/>
                  </a:lnTo>
                  <a:lnTo>
                    <a:pt x="545" y="613"/>
                  </a:lnTo>
                  <a:lnTo>
                    <a:pt x="562" y="615"/>
                  </a:lnTo>
                  <a:lnTo>
                    <a:pt x="579" y="613"/>
                  </a:lnTo>
                  <a:lnTo>
                    <a:pt x="594" y="607"/>
                  </a:lnTo>
                  <a:lnTo>
                    <a:pt x="606" y="597"/>
                  </a:lnTo>
                  <a:lnTo>
                    <a:pt x="617" y="586"/>
                  </a:lnTo>
                  <a:lnTo>
                    <a:pt x="624" y="571"/>
                  </a:lnTo>
                  <a:lnTo>
                    <a:pt x="8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55">
              <a:extLst>
                <a:ext uri="{FF2B5EF4-FFF2-40B4-BE49-F238E27FC236}">
                  <a16:creationId xmlns="" xmlns:a16="http://schemas.microsoft.com/office/drawing/2014/main" id="{9B01E1DC-B6E7-4738-8D27-C75E54D98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825" y="2284413"/>
              <a:ext cx="26988" cy="69850"/>
            </a:xfrm>
            <a:custGeom>
              <a:avLst/>
              <a:gdLst>
                <a:gd name="T0" fmla="*/ 46 w 186"/>
                <a:gd name="T1" fmla="*/ 0 h 479"/>
                <a:gd name="T2" fmla="*/ 141 w 186"/>
                <a:gd name="T3" fmla="*/ 0 h 479"/>
                <a:gd name="T4" fmla="*/ 154 w 186"/>
                <a:gd name="T5" fmla="*/ 2 h 479"/>
                <a:gd name="T6" fmla="*/ 165 w 186"/>
                <a:gd name="T7" fmla="*/ 7 h 479"/>
                <a:gd name="T8" fmla="*/ 175 w 186"/>
                <a:gd name="T9" fmla="*/ 15 h 479"/>
                <a:gd name="T10" fmla="*/ 183 w 186"/>
                <a:gd name="T11" fmla="*/ 27 h 479"/>
                <a:gd name="T12" fmla="*/ 186 w 186"/>
                <a:gd name="T13" fmla="*/ 40 h 479"/>
                <a:gd name="T14" fmla="*/ 186 w 186"/>
                <a:gd name="T15" fmla="*/ 54 h 479"/>
                <a:gd name="T16" fmla="*/ 181 w 186"/>
                <a:gd name="T17" fmla="*/ 67 h 479"/>
                <a:gd name="T18" fmla="*/ 130 w 186"/>
                <a:gd name="T19" fmla="*/ 144 h 479"/>
                <a:gd name="T20" fmla="*/ 154 w 186"/>
                <a:gd name="T21" fmla="*/ 345 h 479"/>
                <a:gd name="T22" fmla="*/ 107 w 186"/>
                <a:gd name="T23" fmla="*/ 470 h 479"/>
                <a:gd name="T24" fmla="*/ 103 w 186"/>
                <a:gd name="T25" fmla="*/ 476 h 479"/>
                <a:gd name="T26" fmla="*/ 97 w 186"/>
                <a:gd name="T27" fmla="*/ 479 h 479"/>
                <a:gd name="T28" fmla="*/ 90 w 186"/>
                <a:gd name="T29" fmla="*/ 479 h 479"/>
                <a:gd name="T30" fmla="*/ 84 w 186"/>
                <a:gd name="T31" fmla="*/ 476 h 479"/>
                <a:gd name="T32" fmla="*/ 80 w 186"/>
                <a:gd name="T33" fmla="*/ 470 h 479"/>
                <a:gd name="T34" fmla="*/ 33 w 186"/>
                <a:gd name="T35" fmla="*/ 345 h 479"/>
                <a:gd name="T36" fmla="*/ 57 w 186"/>
                <a:gd name="T37" fmla="*/ 144 h 479"/>
                <a:gd name="T38" fmla="*/ 6 w 186"/>
                <a:gd name="T39" fmla="*/ 67 h 479"/>
                <a:gd name="T40" fmla="*/ 1 w 186"/>
                <a:gd name="T41" fmla="*/ 54 h 479"/>
                <a:gd name="T42" fmla="*/ 0 w 186"/>
                <a:gd name="T43" fmla="*/ 40 h 479"/>
                <a:gd name="T44" fmla="*/ 4 w 186"/>
                <a:gd name="T45" fmla="*/ 27 h 479"/>
                <a:gd name="T46" fmla="*/ 12 w 186"/>
                <a:gd name="T47" fmla="*/ 15 h 479"/>
                <a:gd name="T48" fmla="*/ 22 w 186"/>
                <a:gd name="T49" fmla="*/ 7 h 479"/>
                <a:gd name="T50" fmla="*/ 33 w 186"/>
                <a:gd name="T51" fmla="*/ 2 h 479"/>
                <a:gd name="T52" fmla="*/ 46 w 186"/>
                <a:gd name="T53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6" h="479">
                  <a:moveTo>
                    <a:pt x="46" y="0"/>
                  </a:moveTo>
                  <a:lnTo>
                    <a:pt x="141" y="0"/>
                  </a:lnTo>
                  <a:lnTo>
                    <a:pt x="154" y="2"/>
                  </a:lnTo>
                  <a:lnTo>
                    <a:pt x="165" y="7"/>
                  </a:lnTo>
                  <a:lnTo>
                    <a:pt x="175" y="15"/>
                  </a:lnTo>
                  <a:lnTo>
                    <a:pt x="183" y="27"/>
                  </a:lnTo>
                  <a:lnTo>
                    <a:pt x="186" y="40"/>
                  </a:lnTo>
                  <a:lnTo>
                    <a:pt x="186" y="54"/>
                  </a:lnTo>
                  <a:lnTo>
                    <a:pt x="181" y="67"/>
                  </a:lnTo>
                  <a:lnTo>
                    <a:pt x="130" y="144"/>
                  </a:lnTo>
                  <a:lnTo>
                    <a:pt x="154" y="345"/>
                  </a:lnTo>
                  <a:lnTo>
                    <a:pt x="107" y="470"/>
                  </a:lnTo>
                  <a:lnTo>
                    <a:pt x="103" y="476"/>
                  </a:lnTo>
                  <a:lnTo>
                    <a:pt x="97" y="479"/>
                  </a:lnTo>
                  <a:lnTo>
                    <a:pt x="90" y="479"/>
                  </a:lnTo>
                  <a:lnTo>
                    <a:pt x="84" y="476"/>
                  </a:lnTo>
                  <a:lnTo>
                    <a:pt x="80" y="470"/>
                  </a:lnTo>
                  <a:lnTo>
                    <a:pt x="33" y="345"/>
                  </a:lnTo>
                  <a:lnTo>
                    <a:pt x="57" y="144"/>
                  </a:lnTo>
                  <a:lnTo>
                    <a:pt x="6" y="67"/>
                  </a:lnTo>
                  <a:lnTo>
                    <a:pt x="1" y="54"/>
                  </a:lnTo>
                  <a:lnTo>
                    <a:pt x="0" y="40"/>
                  </a:lnTo>
                  <a:lnTo>
                    <a:pt x="4" y="27"/>
                  </a:lnTo>
                  <a:lnTo>
                    <a:pt x="12" y="15"/>
                  </a:lnTo>
                  <a:lnTo>
                    <a:pt x="22" y="7"/>
                  </a:lnTo>
                  <a:lnTo>
                    <a:pt x="33" y="2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52">
              <a:extLst>
                <a:ext uri="{FF2B5EF4-FFF2-40B4-BE49-F238E27FC236}">
                  <a16:creationId xmlns="" xmlns:a16="http://schemas.microsoft.com/office/drawing/2014/main" id="{17AEDB5A-30FA-4BDD-BF15-03788347AC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09926" y="2046521"/>
              <a:ext cx="484188" cy="342900"/>
            </a:xfrm>
            <a:custGeom>
              <a:avLst/>
              <a:gdLst>
                <a:gd name="T0" fmla="*/ 1220 w 3355"/>
                <a:gd name="T1" fmla="*/ 614 h 2370"/>
                <a:gd name="T2" fmla="*/ 1182 w 3355"/>
                <a:gd name="T3" fmla="*/ 692 h 2370"/>
                <a:gd name="T4" fmla="*/ 1220 w 3355"/>
                <a:gd name="T5" fmla="*/ 772 h 2370"/>
                <a:gd name="T6" fmla="*/ 1432 w 3355"/>
                <a:gd name="T7" fmla="*/ 794 h 2370"/>
                <a:gd name="T8" fmla="*/ 917 w 3355"/>
                <a:gd name="T9" fmla="*/ 997 h 2370"/>
                <a:gd name="T10" fmla="*/ 831 w 3355"/>
                <a:gd name="T11" fmla="*/ 1006 h 2370"/>
                <a:gd name="T12" fmla="*/ 393 w 3355"/>
                <a:gd name="T13" fmla="*/ 1454 h 2370"/>
                <a:gd name="T14" fmla="*/ 404 w 3355"/>
                <a:gd name="T15" fmla="*/ 1540 h 2370"/>
                <a:gd name="T16" fmla="*/ 471 w 3355"/>
                <a:gd name="T17" fmla="*/ 1586 h 2370"/>
                <a:gd name="T18" fmla="*/ 546 w 3355"/>
                <a:gd name="T19" fmla="*/ 1571 h 2370"/>
                <a:gd name="T20" fmla="*/ 1027 w 3355"/>
                <a:gd name="T21" fmla="*/ 1376 h 2370"/>
                <a:gd name="T22" fmla="*/ 1113 w 3355"/>
                <a:gd name="T23" fmla="*/ 1386 h 2370"/>
                <a:gd name="T24" fmla="*/ 1577 w 3355"/>
                <a:gd name="T25" fmla="*/ 1087 h 2370"/>
                <a:gd name="T26" fmla="*/ 1614 w 3355"/>
                <a:gd name="T27" fmla="*/ 1165 h 2370"/>
                <a:gd name="T28" fmla="*/ 1701 w 3355"/>
                <a:gd name="T29" fmla="*/ 1185 h 2370"/>
                <a:gd name="T30" fmla="*/ 1769 w 3355"/>
                <a:gd name="T31" fmla="*/ 1131 h 2370"/>
                <a:gd name="T32" fmla="*/ 1777 w 3355"/>
                <a:gd name="T33" fmla="*/ 669 h 2370"/>
                <a:gd name="T34" fmla="*/ 1722 w 3355"/>
                <a:gd name="T35" fmla="*/ 601 h 2370"/>
                <a:gd name="T36" fmla="*/ 101 w 3355"/>
                <a:gd name="T37" fmla="*/ 0 h 2370"/>
                <a:gd name="T38" fmla="*/ 3317 w 3355"/>
                <a:gd name="T39" fmla="*/ 22 h 2370"/>
                <a:gd name="T40" fmla="*/ 3355 w 3355"/>
                <a:gd name="T41" fmla="*/ 101 h 2370"/>
                <a:gd name="T42" fmla="*/ 3332 w 3355"/>
                <a:gd name="T43" fmla="*/ 2332 h 2370"/>
                <a:gd name="T44" fmla="*/ 3254 w 3355"/>
                <a:gd name="T45" fmla="*/ 2370 h 2370"/>
                <a:gd name="T46" fmla="*/ 3144 w 3355"/>
                <a:gd name="T47" fmla="*/ 2274 h 2370"/>
                <a:gd name="T48" fmla="*/ 3136 w 3355"/>
                <a:gd name="T49" fmla="*/ 1555 h 2370"/>
                <a:gd name="T50" fmla="*/ 3058 w 3355"/>
                <a:gd name="T51" fmla="*/ 1396 h 2370"/>
                <a:gd name="T52" fmla="*/ 2918 w 3355"/>
                <a:gd name="T53" fmla="*/ 1288 h 2370"/>
                <a:gd name="T54" fmla="*/ 2724 w 3355"/>
                <a:gd name="T55" fmla="*/ 1235 h 2370"/>
                <a:gd name="T56" fmla="*/ 2647 w 3355"/>
                <a:gd name="T57" fmla="*/ 1254 h 2370"/>
                <a:gd name="T58" fmla="*/ 2762 w 3355"/>
                <a:gd name="T59" fmla="*/ 1161 h 2370"/>
                <a:gd name="T60" fmla="*/ 2874 w 3355"/>
                <a:gd name="T61" fmla="*/ 996 h 2370"/>
                <a:gd name="T62" fmla="*/ 2899 w 3355"/>
                <a:gd name="T63" fmla="*/ 790 h 2370"/>
                <a:gd name="T64" fmla="*/ 2834 w 3355"/>
                <a:gd name="T65" fmla="*/ 608 h 2370"/>
                <a:gd name="T66" fmla="*/ 2699 w 3355"/>
                <a:gd name="T67" fmla="*/ 473 h 2370"/>
                <a:gd name="T68" fmla="*/ 2517 w 3355"/>
                <a:gd name="T69" fmla="*/ 408 h 2370"/>
                <a:gd name="T70" fmla="*/ 2320 w 3355"/>
                <a:gd name="T71" fmla="*/ 431 h 2370"/>
                <a:gd name="T72" fmla="*/ 2159 w 3355"/>
                <a:gd name="T73" fmla="*/ 534 h 2370"/>
                <a:gd name="T74" fmla="*/ 2056 w 3355"/>
                <a:gd name="T75" fmla="*/ 695 h 2370"/>
                <a:gd name="T76" fmla="*/ 2034 w 3355"/>
                <a:gd name="T77" fmla="*/ 895 h 2370"/>
                <a:gd name="T78" fmla="*/ 2105 w 3355"/>
                <a:gd name="T79" fmla="*/ 1085 h 2370"/>
                <a:gd name="T80" fmla="*/ 2252 w 3355"/>
                <a:gd name="T81" fmla="*/ 1221 h 2370"/>
                <a:gd name="T82" fmla="*/ 2239 w 3355"/>
                <a:gd name="T83" fmla="*/ 1243 h 2370"/>
                <a:gd name="T84" fmla="*/ 2160 w 3355"/>
                <a:gd name="T85" fmla="*/ 1239 h 2370"/>
                <a:gd name="T86" fmla="*/ 1975 w 3355"/>
                <a:gd name="T87" fmla="*/ 1310 h 2370"/>
                <a:gd name="T88" fmla="*/ 1849 w 3355"/>
                <a:gd name="T89" fmla="*/ 1433 h 2370"/>
                <a:gd name="T90" fmla="*/ 1789 w 3355"/>
                <a:gd name="T91" fmla="*/ 1601 h 2370"/>
                <a:gd name="T92" fmla="*/ 1795 w 3355"/>
                <a:gd name="T93" fmla="*/ 2296 h 2370"/>
                <a:gd name="T94" fmla="*/ 78 w 3355"/>
                <a:gd name="T95" fmla="*/ 2368 h 2370"/>
                <a:gd name="T96" fmla="*/ 10 w 3355"/>
                <a:gd name="T97" fmla="*/ 2313 h 2370"/>
                <a:gd name="T98" fmla="*/ 3 w 3355"/>
                <a:gd name="T99" fmla="*/ 78 h 2370"/>
                <a:gd name="T100" fmla="*/ 58 w 3355"/>
                <a:gd name="T101" fmla="*/ 1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5" h="2370">
                  <a:moveTo>
                    <a:pt x="1284" y="591"/>
                  </a:moveTo>
                  <a:lnTo>
                    <a:pt x="1261" y="594"/>
                  </a:lnTo>
                  <a:lnTo>
                    <a:pt x="1239" y="601"/>
                  </a:lnTo>
                  <a:lnTo>
                    <a:pt x="1220" y="614"/>
                  </a:lnTo>
                  <a:lnTo>
                    <a:pt x="1204" y="629"/>
                  </a:lnTo>
                  <a:lnTo>
                    <a:pt x="1193" y="648"/>
                  </a:lnTo>
                  <a:lnTo>
                    <a:pt x="1185" y="669"/>
                  </a:lnTo>
                  <a:lnTo>
                    <a:pt x="1182" y="692"/>
                  </a:lnTo>
                  <a:lnTo>
                    <a:pt x="1185" y="716"/>
                  </a:lnTo>
                  <a:lnTo>
                    <a:pt x="1193" y="737"/>
                  </a:lnTo>
                  <a:lnTo>
                    <a:pt x="1204" y="756"/>
                  </a:lnTo>
                  <a:lnTo>
                    <a:pt x="1220" y="772"/>
                  </a:lnTo>
                  <a:lnTo>
                    <a:pt x="1239" y="783"/>
                  </a:lnTo>
                  <a:lnTo>
                    <a:pt x="1261" y="792"/>
                  </a:lnTo>
                  <a:lnTo>
                    <a:pt x="1284" y="794"/>
                  </a:lnTo>
                  <a:lnTo>
                    <a:pt x="1432" y="794"/>
                  </a:lnTo>
                  <a:lnTo>
                    <a:pt x="1081" y="1146"/>
                  </a:lnTo>
                  <a:lnTo>
                    <a:pt x="955" y="1021"/>
                  </a:lnTo>
                  <a:lnTo>
                    <a:pt x="937" y="1006"/>
                  </a:lnTo>
                  <a:lnTo>
                    <a:pt x="917" y="997"/>
                  </a:lnTo>
                  <a:lnTo>
                    <a:pt x="895" y="991"/>
                  </a:lnTo>
                  <a:lnTo>
                    <a:pt x="873" y="991"/>
                  </a:lnTo>
                  <a:lnTo>
                    <a:pt x="851" y="997"/>
                  </a:lnTo>
                  <a:lnTo>
                    <a:pt x="831" y="1006"/>
                  </a:lnTo>
                  <a:lnTo>
                    <a:pt x="812" y="1021"/>
                  </a:lnTo>
                  <a:lnTo>
                    <a:pt x="418" y="1414"/>
                  </a:lnTo>
                  <a:lnTo>
                    <a:pt x="404" y="1433"/>
                  </a:lnTo>
                  <a:lnTo>
                    <a:pt x="393" y="1454"/>
                  </a:lnTo>
                  <a:lnTo>
                    <a:pt x="389" y="1475"/>
                  </a:lnTo>
                  <a:lnTo>
                    <a:pt x="389" y="1498"/>
                  </a:lnTo>
                  <a:lnTo>
                    <a:pt x="393" y="1520"/>
                  </a:lnTo>
                  <a:lnTo>
                    <a:pt x="404" y="1540"/>
                  </a:lnTo>
                  <a:lnTo>
                    <a:pt x="418" y="1559"/>
                  </a:lnTo>
                  <a:lnTo>
                    <a:pt x="434" y="1571"/>
                  </a:lnTo>
                  <a:lnTo>
                    <a:pt x="452" y="1581"/>
                  </a:lnTo>
                  <a:lnTo>
                    <a:pt x="471" y="1586"/>
                  </a:lnTo>
                  <a:lnTo>
                    <a:pt x="490" y="1588"/>
                  </a:lnTo>
                  <a:lnTo>
                    <a:pt x="510" y="1586"/>
                  </a:lnTo>
                  <a:lnTo>
                    <a:pt x="528" y="1581"/>
                  </a:lnTo>
                  <a:lnTo>
                    <a:pt x="546" y="1571"/>
                  </a:lnTo>
                  <a:lnTo>
                    <a:pt x="562" y="1559"/>
                  </a:lnTo>
                  <a:lnTo>
                    <a:pt x="884" y="1236"/>
                  </a:lnTo>
                  <a:lnTo>
                    <a:pt x="1009" y="1361"/>
                  </a:lnTo>
                  <a:lnTo>
                    <a:pt x="1027" y="1376"/>
                  </a:lnTo>
                  <a:lnTo>
                    <a:pt x="1048" y="1386"/>
                  </a:lnTo>
                  <a:lnTo>
                    <a:pt x="1069" y="1390"/>
                  </a:lnTo>
                  <a:lnTo>
                    <a:pt x="1092" y="1390"/>
                  </a:lnTo>
                  <a:lnTo>
                    <a:pt x="1113" y="1386"/>
                  </a:lnTo>
                  <a:lnTo>
                    <a:pt x="1134" y="1376"/>
                  </a:lnTo>
                  <a:lnTo>
                    <a:pt x="1153" y="1361"/>
                  </a:lnTo>
                  <a:lnTo>
                    <a:pt x="1577" y="937"/>
                  </a:lnTo>
                  <a:lnTo>
                    <a:pt x="1577" y="1087"/>
                  </a:lnTo>
                  <a:lnTo>
                    <a:pt x="1579" y="1110"/>
                  </a:lnTo>
                  <a:lnTo>
                    <a:pt x="1586" y="1131"/>
                  </a:lnTo>
                  <a:lnTo>
                    <a:pt x="1599" y="1149"/>
                  </a:lnTo>
                  <a:lnTo>
                    <a:pt x="1614" y="1165"/>
                  </a:lnTo>
                  <a:lnTo>
                    <a:pt x="1633" y="1178"/>
                  </a:lnTo>
                  <a:lnTo>
                    <a:pt x="1654" y="1185"/>
                  </a:lnTo>
                  <a:lnTo>
                    <a:pt x="1678" y="1188"/>
                  </a:lnTo>
                  <a:lnTo>
                    <a:pt x="1701" y="1185"/>
                  </a:lnTo>
                  <a:lnTo>
                    <a:pt x="1722" y="1178"/>
                  </a:lnTo>
                  <a:lnTo>
                    <a:pt x="1741" y="1165"/>
                  </a:lnTo>
                  <a:lnTo>
                    <a:pt x="1757" y="1149"/>
                  </a:lnTo>
                  <a:lnTo>
                    <a:pt x="1769" y="1131"/>
                  </a:lnTo>
                  <a:lnTo>
                    <a:pt x="1777" y="1110"/>
                  </a:lnTo>
                  <a:lnTo>
                    <a:pt x="1780" y="1087"/>
                  </a:lnTo>
                  <a:lnTo>
                    <a:pt x="1780" y="692"/>
                  </a:lnTo>
                  <a:lnTo>
                    <a:pt x="1777" y="669"/>
                  </a:lnTo>
                  <a:lnTo>
                    <a:pt x="1769" y="648"/>
                  </a:lnTo>
                  <a:lnTo>
                    <a:pt x="1757" y="629"/>
                  </a:lnTo>
                  <a:lnTo>
                    <a:pt x="1741" y="614"/>
                  </a:lnTo>
                  <a:lnTo>
                    <a:pt x="1722" y="601"/>
                  </a:lnTo>
                  <a:lnTo>
                    <a:pt x="1701" y="594"/>
                  </a:lnTo>
                  <a:lnTo>
                    <a:pt x="1678" y="591"/>
                  </a:lnTo>
                  <a:lnTo>
                    <a:pt x="1284" y="591"/>
                  </a:lnTo>
                  <a:close/>
                  <a:moveTo>
                    <a:pt x="101" y="0"/>
                  </a:moveTo>
                  <a:lnTo>
                    <a:pt x="3254" y="0"/>
                  </a:lnTo>
                  <a:lnTo>
                    <a:pt x="3277" y="2"/>
                  </a:lnTo>
                  <a:lnTo>
                    <a:pt x="3298" y="10"/>
                  </a:lnTo>
                  <a:lnTo>
                    <a:pt x="3317" y="22"/>
                  </a:lnTo>
                  <a:lnTo>
                    <a:pt x="3332" y="38"/>
                  </a:lnTo>
                  <a:lnTo>
                    <a:pt x="3345" y="57"/>
                  </a:lnTo>
                  <a:lnTo>
                    <a:pt x="3352" y="78"/>
                  </a:lnTo>
                  <a:lnTo>
                    <a:pt x="3355" y="101"/>
                  </a:lnTo>
                  <a:lnTo>
                    <a:pt x="3355" y="2268"/>
                  </a:lnTo>
                  <a:lnTo>
                    <a:pt x="3352" y="2292"/>
                  </a:lnTo>
                  <a:lnTo>
                    <a:pt x="3345" y="2313"/>
                  </a:lnTo>
                  <a:lnTo>
                    <a:pt x="3332" y="2332"/>
                  </a:lnTo>
                  <a:lnTo>
                    <a:pt x="3317" y="2348"/>
                  </a:lnTo>
                  <a:lnTo>
                    <a:pt x="3298" y="2360"/>
                  </a:lnTo>
                  <a:lnTo>
                    <a:pt x="3277" y="2368"/>
                  </a:lnTo>
                  <a:lnTo>
                    <a:pt x="3254" y="2370"/>
                  </a:lnTo>
                  <a:lnTo>
                    <a:pt x="3091" y="2370"/>
                  </a:lnTo>
                  <a:lnTo>
                    <a:pt x="3126" y="2317"/>
                  </a:lnTo>
                  <a:lnTo>
                    <a:pt x="3137" y="2296"/>
                  </a:lnTo>
                  <a:lnTo>
                    <a:pt x="3144" y="2274"/>
                  </a:lnTo>
                  <a:lnTo>
                    <a:pt x="3146" y="2251"/>
                  </a:lnTo>
                  <a:lnTo>
                    <a:pt x="3146" y="1646"/>
                  </a:lnTo>
                  <a:lnTo>
                    <a:pt x="3143" y="1600"/>
                  </a:lnTo>
                  <a:lnTo>
                    <a:pt x="3136" y="1555"/>
                  </a:lnTo>
                  <a:lnTo>
                    <a:pt x="3123" y="1512"/>
                  </a:lnTo>
                  <a:lnTo>
                    <a:pt x="3105" y="1471"/>
                  </a:lnTo>
                  <a:lnTo>
                    <a:pt x="3084" y="1433"/>
                  </a:lnTo>
                  <a:lnTo>
                    <a:pt x="3058" y="1396"/>
                  </a:lnTo>
                  <a:lnTo>
                    <a:pt x="3028" y="1364"/>
                  </a:lnTo>
                  <a:lnTo>
                    <a:pt x="2995" y="1335"/>
                  </a:lnTo>
                  <a:lnTo>
                    <a:pt x="2958" y="1310"/>
                  </a:lnTo>
                  <a:lnTo>
                    <a:pt x="2918" y="1288"/>
                  </a:lnTo>
                  <a:lnTo>
                    <a:pt x="2875" y="1271"/>
                  </a:lnTo>
                  <a:lnTo>
                    <a:pt x="2774" y="1239"/>
                  </a:lnTo>
                  <a:lnTo>
                    <a:pt x="2749" y="1235"/>
                  </a:lnTo>
                  <a:lnTo>
                    <a:pt x="2724" y="1235"/>
                  </a:lnTo>
                  <a:lnTo>
                    <a:pt x="2699" y="1241"/>
                  </a:lnTo>
                  <a:lnTo>
                    <a:pt x="2677" y="1251"/>
                  </a:lnTo>
                  <a:lnTo>
                    <a:pt x="2658" y="1266"/>
                  </a:lnTo>
                  <a:lnTo>
                    <a:pt x="2647" y="1254"/>
                  </a:lnTo>
                  <a:lnTo>
                    <a:pt x="2637" y="1243"/>
                  </a:lnTo>
                  <a:lnTo>
                    <a:pt x="2682" y="1221"/>
                  </a:lnTo>
                  <a:lnTo>
                    <a:pt x="2725" y="1193"/>
                  </a:lnTo>
                  <a:lnTo>
                    <a:pt x="2762" y="1161"/>
                  </a:lnTo>
                  <a:lnTo>
                    <a:pt x="2798" y="1125"/>
                  </a:lnTo>
                  <a:lnTo>
                    <a:pt x="2828" y="1085"/>
                  </a:lnTo>
                  <a:lnTo>
                    <a:pt x="2853" y="1042"/>
                  </a:lnTo>
                  <a:lnTo>
                    <a:pt x="2874" y="996"/>
                  </a:lnTo>
                  <a:lnTo>
                    <a:pt x="2890" y="946"/>
                  </a:lnTo>
                  <a:lnTo>
                    <a:pt x="2899" y="895"/>
                  </a:lnTo>
                  <a:lnTo>
                    <a:pt x="2902" y="842"/>
                  </a:lnTo>
                  <a:lnTo>
                    <a:pt x="2899" y="790"/>
                  </a:lnTo>
                  <a:lnTo>
                    <a:pt x="2891" y="742"/>
                  </a:lnTo>
                  <a:lnTo>
                    <a:pt x="2877" y="695"/>
                  </a:lnTo>
                  <a:lnTo>
                    <a:pt x="2857" y="650"/>
                  </a:lnTo>
                  <a:lnTo>
                    <a:pt x="2834" y="608"/>
                  </a:lnTo>
                  <a:lnTo>
                    <a:pt x="2806" y="570"/>
                  </a:lnTo>
                  <a:lnTo>
                    <a:pt x="2775" y="534"/>
                  </a:lnTo>
                  <a:lnTo>
                    <a:pt x="2739" y="502"/>
                  </a:lnTo>
                  <a:lnTo>
                    <a:pt x="2699" y="473"/>
                  </a:lnTo>
                  <a:lnTo>
                    <a:pt x="2658" y="450"/>
                  </a:lnTo>
                  <a:lnTo>
                    <a:pt x="2614" y="431"/>
                  </a:lnTo>
                  <a:lnTo>
                    <a:pt x="2567" y="417"/>
                  </a:lnTo>
                  <a:lnTo>
                    <a:pt x="2517" y="408"/>
                  </a:lnTo>
                  <a:lnTo>
                    <a:pt x="2466" y="405"/>
                  </a:lnTo>
                  <a:lnTo>
                    <a:pt x="2416" y="408"/>
                  </a:lnTo>
                  <a:lnTo>
                    <a:pt x="2367" y="417"/>
                  </a:lnTo>
                  <a:lnTo>
                    <a:pt x="2320" y="431"/>
                  </a:lnTo>
                  <a:lnTo>
                    <a:pt x="2275" y="450"/>
                  </a:lnTo>
                  <a:lnTo>
                    <a:pt x="2233" y="473"/>
                  </a:lnTo>
                  <a:lnTo>
                    <a:pt x="2194" y="502"/>
                  </a:lnTo>
                  <a:lnTo>
                    <a:pt x="2159" y="534"/>
                  </a:lnTo>
                  <a:lnTo>
                    <a:pt x="2126" y="570"/>
                  </a:lnTo>
                  <a:lnTo>
                    <a:pt x="2099" y="608"/>
                  </a:lnTo>
                  <a:lnTo>
                    <a:pt x="2075" y="650"/>
                  </a:lnTo>
                  <a:lnTo>
                    <a:pt x="2056" y="695"/>
                  </a:lnTo>
                  <a:lnTo>
                    <a:pt x="2042" y="742"/>
                  </a:lnTo>
                  <a:lnTo>
                    <a:pt x="2034" y="790"/>
                  </a:lnTo>
                  <a:lnTo>
                    <a:pt x="2031" y="842"/>
                  </a:lnTo>
                  <a:lnTo>
                    <a:pt x="2034" y="895"/>
                  </a:lnTo>
                  <a:lnTo>
                    <a:pt x="2043" y="946"/>
                  </a:lnTo>
                  <a:lnTo>
                    <a:pt x="2058" y="996"/>
                  </a:lnTo>
                  <a:lnTo>
                    <a:pt x="2079" y="1042"/>
                  </a:lnTo>
                  <a:lnTo>
                    <a:pt x="2105" y="1085"/>
                  </a:lnTo>
                  <a:lnTo>
                    <a:pt x="2135" y="1125"/>
                  </a:lnTo>
                  <a:lnTo>
                    <a:pt x="2170" y="1161"/>
                  </a:lnTo>
                  <a:lnTo>
                    <a:pt x="2209" y="1193"/>
                  </a:lnTo>
                  <a:lnTo>
                    <a:pt x="2252" y="1221"/>
                  </a:lnTo>
                  <a:lnTo>
                    <a:pt x="2297" y="1243"/>
                  </a:lnTo>
                  <a:lnTo>
                    <a:pt x="2276" y="1267"/>
                  </a:lnTo>
                  <a:lnTo>
                    <a:pt x="2258" y="1253"/>
                  </a:lnTo>
                  <a:lnTo>
                    <a:pt x="2239" y="1243"/>
                  </a:lnTo>
                  <a:lnTo>
                    <a:pt x="2217" y="1236"/>
                  </a:lnTo>
                  <a:lnTo>
                    <a:pt x="2194" y="1234"/>
                  </a:lnTo>
                  <a:lnTo>
                    <a:pt x="2176" y="1235"/>
                  </a:lnTo>
                  <a:lnTo>
                    <a:pt x="2160" y="1239"/>
                  </a:lnTo>
                  <a:lnTo>
                    <a:pt x="2060" y="1270"/>
                  </a:lnTo>
                  <a:lnTo>
                    <a:pt x="2059" y="1271"/>
                  </a:lnTo>
                  <a:lnTo>
                    <a:pt x="2015" y="1288"/>
                  </a:lnTo>
                  <a:lnTo>
                    <a:pt x="1975" y="1310"/>
                  </a:lnTo>
                  <a:lnTo>
                    <a:pt x="1939" y="1335"/>
                  </a:lnTo>
                  <a:lnTo>
                    <a:pt x="1905" y="1365"/>
                  </a:lnTo>
                  <a:lnTo>
                    <a:pt x="1875" y="1398"/>
                  </a:lnTo>
                  <a:lnTo>
                    <a:pt x="1849" y="1433"/>
                  </a:lnTo>
                  <a:lnTo>
                    <a:pt x="1828" y="1472"/>
                  </a:lnTo>
                  <a:lnTo>
                    <a:pt x="1810" y="1514"/>
                  </a:lnTo>
                  <a:lnTo>
                    <a:pt x="1798" y="1557"/>
                  </a:lnTo>
                  <a:lnTo>
                    <a:pt x="1789" y="1601"/>
                  </a:lnTo>
                  <a:lnTo>
                    <a:pt x="1787" y="1648"/>
                  </a:lnTo>
                  <a:lnTo>
                    <a:pt x="1787" y="2251"/>
                  </a:lnTo>
                  <a:lnTo>
                    <a:pt x="1789" y="2274"/>
                  </a:lnTo>
                  <a:lnTo>
                    <a:pt x="1795" y="2296"/>
                  </a:lnTo>
                  <a:lnTo>
                    <a:pt x="1807" y="2317"/>
                  </a:lnTo>
                  <a:lnTo>
                    <a:pt x="1841" y="2370"/>
                  </a:lnTo>
                  <a:lnTo>
                    <a:pt x="101" y="2370"/>
                  </a:lnTo>
                  <a:lnTo>
                    <a:pt x="78" y="2368"/>
                  </a:lnTo>
                  <a:lnTo>
                    <a:pt x="58" y="2360"/>
                  </a:lnTo>
                  <a:lnTo>
                    <a:pt x="39" y="2348"/>
                  </a:lnTo>
                  <a:lnTo>
                    <a:pt x="23" y="2332"/>
                  </a:lnTo>
                  <a:lnTo>
                    <a:pt x="10" y="2313"/>
                  </a:lnTo>
                  <a:lnTo>
                    <a:pt x="3" y="2292"/>
                  </a:lnTo>
                  <a:lnTo>
                    <a:pt x="0" y="2268"/>
                  </a:lnTo>
                  <a:lnTo>
                    <a:pt x="0" y="101"/>
                  </a:lnTo>
                  <a:lnTo>
                    <a:pt x="3" y="78"/>
                  </a:lnTo>
                  <a:lnTo>
                    <a:pt x="10" y="57"/>
                  </a:lnTo>
                  <a:lnTo>
                    <a:pt x="23" y="38"/>
                  </a:lnTo>
                  <a:lnTo>
                    <a:pt x="39" y="22"/>
                  </a:lnTo>
                  <a:lnTo>
                    <a:pt x="58" y="10"/>
                  </a:lnTo>
                  <a:lnTo>
                    <a:pt x="78" y="2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" name="Group 1617">
            <a:extLst>
              <a:ext uri="{FF2B5EF4-FFF2-40B4-BE49-F238E27FC236}">
                <a16:creationId xmlns="" xmlns:a16="http://schemas.microsoft.com/office/drawing/2014/main" id="{625928B7-C243-4F9C-85AD-6106E9251E2D}"/>
              </a:ext>
            </a:extLst>
          </p:cNvPr>
          <p:cNvGrpSpPr/>
          <p:nvPr/>
        </p:nvGrpSpPr>
        <p:grpSpPr>
          <a:xfrm>
            <a:off x="489994" y="2164963"/>
            <a:ext cx="311643" cy="310356"/>
            <a:chOff x="2565400" y="3743325"/>
            <a:chExt cx="384175" cy="382588"/>
          </a:xfrm>
          <a:solidFill>
            <a:schemeClr val="accent3">
              <a:lumMod val="75000"/>
            </a:schemeClr>
          </a:solidFill>
        </p:grpSpPr>
        <p:sp>
          <p:nvSpPr>
            <p:cNvPr id="36" name="Freeform 393">
              <a:extLst>
                <a:ext uri="{FF2B5EF4-FFF2-40B4-BE49-F238E27FC236}">
                  <a16:creationId xmlns="" xmlns:a16="http://schemas.microsoft.com/office/drawing/2014/main" id="{55EF2F3C-99DD-43B0-8979-53DF4642D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100" y="3743325"/>
              <a:ext cx="244475" cy="244475"/>
            </a:xfrm>
            <a:custGeom>
              <a:avLst/>
              <a:gdLst>
                <a:gd name="T0" fmla="*/ 1605 w 2146"/>
                <a:gd name="T1" fmla="*/ 0 h 2146"/>
                <a:gd name="T2" fmla="*/ 1621 w 2146"/>
                <a:gd name="T3" fmla="*/ 2 h 2146"/>
                <a:gd name="T4" fmla="*/ 1638 w 2146"/>
                <a:gd name="T5" fmla="*/ 7 h 2146"/>
                <a:gd name="T6" fmla="*/ 1652 w 2146"/>
                <a:gd name="T7" fmla="*/ 17 h 2146"/>
                <a:gd name="T8" fmla="*/ 1664 w 2146"/>
                <a:gd name="T9" fmla="*/ 30 h 2146"/>
                <a:gd name="T10" fmla="*/ 1673 w 2146"/>
                <a:gd name="T11" fmla="*/ 46 h 2146"/>
                <a:gd name="T12" fmla="*/ 1790 w 2146"/>
                <a:gd name="T13" fmla="*/ 356 h 2146"/>
                <a:gd name="T14" fmla="*/ 2100 w 2146"/>
                <a:gd name="T15" fmla="*/ 473 h 2146"/>
                <a:gd name="T16" fmla="*/ 2116 w 2146"/>
                <a:gd name="T17" fmla="*/ 483 h 2146"/>
                <a:gd name="T18" fmla="*/ 2129 w 2146"/>
                <a:gd name="T19" fmla="*/ 495 h 2146"/>
                <a:gd name="T20" fmla="*/ 2139 w 2146"/>
                <a:gd name="T21" fmla="*/ 509 h 2146"/>
                <a:gd name="T22" fmla="*/ 2145 w 2146"/>
                <a:gd name="T23" fmla="*/ 526 h 2146"/>
                <a:gd name="T24" fmla="*/ 2146 w 2146"/>
                <a:gd name="T25" fmla="*/ 543 h 2146"/>
                <a:gd name="T26" fmla="*/ 2144 w 2146"/>
                <a:gd name="T27" fmla="*/ 561 h 2146"/>
                <a:gd name="T28" fmla="*/ 2138 w 2146"/>
                <a:gd name="T29" fmla="*/ 577 h 2146"/>
                <a:gd name="T30" fmla="*/ 2126 w 2146"/>
                <a:gd name="T31" fmla="*/ 593 h 2146"/>
                <a:gd name="T32" fmla="*/ 1714 w 2146"/>
                <a:gd name="T33" fmla="*/ 1004 h 2146"/>
                <a:gd name="T34" fmla="*/ 1698 w 2146"/>
                <a:gd name="T35" fmla="*/ 1014 h 2146"/>
                <a:gd name="T36" fmla="*/ 1681 w 2146"/>
                <a:gd name="T37" fmla="*/ 1022 h 2146"/>
                <a:gd name="T38" fmla="*/ 1663 w 2146"/>
                <a:gd name="T39" fmla="*/ 1023 h 2146"/>
                <a:gd name="T40" fmla="*/ 1645 w 2146"/>
                <a:gd name="T41" fmla="*/ 1019 h 2146"/>
                <a:gd name="T42" fmla="*/ 1342 w 2146"/>
                <a:gd name="T43" fmla="*/ 905 h 2146"/>
                <a:gd name="T44" fmla="*/ 118 w 2146"/>
                <a:gd name="T45" fmla="*/ 2125 h 2146"/>
                <a:gd name="T46" fmla="*/ 103 w 2146"/>
                <a:gd name="T47" fmla="*/ 2137 h 2146"/>
                <a:gd name="T48" fmla="*/ 86 w 2146"/>
                <a:gd name="T49" fmla="*/ 2144 h 2146"/>
                <a:gd name="T50" fmla="*/ 69 w 2146"/>
                <a:gd name="T51" fmla="*/ 2146 h 2146"/>
                <a:gd name="T52" fmla="*/ 50 w 2146"/>
                <a:gd name="T53" fmla="*/ 2143 h 2146"/>
                <a:gd name="T54" fmla="*/ 34 w 2146"/>
                <a:gd name="T55" fmla="*/ 2137 h 2146"/>
                <a:gd name="T56" fmla="*/ 20 w 2146"/>
                <a:gd name="T57" fmla="*/ 2124 h 2146"/>
                <a:gd name="T58" fmla="*/ 8 w 2146"/>
                <a:gd name="T59" fmla="*/ 2110 h 2146"/>
                <a:gd name="T60" fmla="*/ 2 w 2146"/>
                <a:gd name="T61" fmla="*/ 2094 h 2146"/>
                <a:gd name="T62" fmla="*/ 0 w 2146"/>
                <a:gd name="T63" fmla="*/ 2076 h 2146"/>
                <a:gd name="T64" fmla="*/ 2 w 2146"/>
                <a:gd name="T65" fmla="*/ 2059 h 2146"/>
                <a:gd name="T66" fmla="*/ 8 w 2146"/>
                <a:gd name="T67" fmla="*/ 2042 h 2146"/>
                <a:gd name="T68" fmla="*/ 20 w 2146"/>
                <a:gd name="T69" fmla="*/ 2027 h 2146"/>
                <a:gd name="T70" fmla="*/ 1239 w 2146"/>
                <a:gd name="T71" fmla="*/ 808 h 2146"/>
                <a:gd name="T72" fmla="*/ 1127 w 2146"/>
                <a:gd name="T73" fmla="*/ 507 h 2146"/>
                <a:gd name="T74" fmla="*/ 1122 w 2146"/>
                <a:gd name="T75" fmla="*/ 491 h 2146"/>
                <a:gd name="T76" fmla="*/ 1122 w 2146"/>
                <a:gd name="T77" fmla="*/ 474 h 2146"/>
                <a:gd name="T78" fmla="*/ 1126 w 2146"/>
                <a:gd name="T79" fmla="*/ 459 h 2146"/>
                <a:gd name="T80" fmla="*/ 1133 w 2146"/>
                <a:gd name="T81" fmla="*/ 445 h 2146"/>
                <a:gd name="T82" fmla="*/ 1143 w 2146"/>
                <a:gd name="T83" fmla="*/ 432 h 2146"/>
                <a:gd name="T84" fmla="*/ 1557 w 2146"/>
                <a:gd name="T85" fmla="*/ 22 h 2146"/>
                <a:gd name="T86" fmla="*/ 1571 w 2146"/>
                <a:gd name="T87" fmla="*/ 9 h 2146"/>
                <a:gd name="T88" fmla="*/ 1587 w 2146"/>
                <a:gd name="T89" fmla="*/ 3 h 2146"/>
                <a:gd name="T90" fmla="*/ 1605 w 2146"/>
                <a:gd name="T91" fmla="*/ 0 h 2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46" h="2146">
                  <a:moveTo>
                    <a:pt x="1605" y="0"/>
                  </a:moveTo>
                  <a:lnTo>
                    <a:pt x="1621" y="2"/>
                  </a:lnTo>
                  <a:lnTo>
                    <a:pt x="1638" y="7"/>
                  </a:lnTo>
                  <a:lnTo>
                    <a:pt x="1652" y="17"/>
                  </a:lnTo>
                  <a:lnTo>
                    <a:pt x="1664" y="30"/>
                  </a:lnTo>
                  <a:lnTo>
                    <a:pt x="1673" y="46"/>
                  </a:lnTo>
                  <a:lnTo>
                    <a:pt x="1790" y="356"/>
                  </a:lnTo>
                  <a:lnTo>
                    <a:pt x="2100" y="473"/>
                  </a:lnTo>
                  <a:lnTo>
                    <a:pt x="2116" y="483"/>
                  </a:lnTo>
                  <a:lnTo>
                    <a:pt x="2129" y="495"/>
                  </a:lnTo>
                  <a:lnTo>
                    <a:pt x="2139" y="509"/>
                  </a:lnTo>
                  <a:lnTo>
                    <a:pt x="2145" y="526"/>
                  </a:lnTo>
                  <a:lnTo>
                    <a:pt x="2146" y="543"/>
                  </a:lnTo>
                  <a:lnTo>
                    <a:pt x="2144" y="561"/>
                  </a:lnTo>
                  <a:lnTo>
                    <a:pt x="2138" y="577"/>
                  </a:lnTo>
                  <a:lnTo>
                    <a:pt x="2126" y="593"/>
                  </a:lnTo>
                  <a:lnTo>
                    <a:pt x="1714" y="1004"/>
                  </a:lnTo>
                  <a:lnTo>
                    <a:pt x="1698" y="1014"/>
                  </a:lnTo>
                  <a:lnTo>
                    <a:pt x="1681" y="1022"/>
                  </a:lnTo>
                  <a:lnTo>
                    <a:pt x="1663" y="1023"/>
                  </a:lnTo>
                  <a:lnTo>
                    <a:pt x="1645" y="1019"/>
                  </a:lnTo>
                  <a:lnTo>
                    <a:pt x="1342" y="905"/>
                  </a:lnTo>
                  <a:lnTo>
                    <a:pt x="118" y="2125"/>
                  </a:lnTo>
                  <a:lnTo>
                    <a:pt x="103" y="2137"/>
                  </a:lnTo>
                  <a:lnTo>
                    <a:pt x="86" y="2144"/>
                  </a:lnTo>
                  <a:lnTo>
                    <a:pt x="69" y="2146"/>
                  </a:lnTo>
                  <a:lnTo>
                    <a:pt x="50" y="2143"/>
                  </a:lnTo>
                  <a:lnTo>
                    <a:pt x="34" y="2137"/>
                  </a:lnTo>
                  <a:lnTo>
                    <a:pt x="20" y="2124"/>
                  </a:lnTo>
                  <a:lnTo>
                    <a:pt x="8" y="2110"/>
                  </a:lnTo>
                  <a:lnTo>
                    <a:pt x="2" y="2094"/>
                  </a:lnTo>
                  <a:lnTo>
                    <a:pt x="0" y="2076"/>
                  </a:lnTo>
                  <a:lnTo>
                    <a:pt x="2" y="2059"/>
                  </a:lnTo>
                  <a:lnTo>
                    <a:pt x="8" y="2042"/>
                  </a:lnTo>
                  <a:lnTo>
                    <a:pt x="20" y="2027"/>
                  </a:lnTo>
                  <a:lnTo>
                    <a:pt x="1239" y="808"/>
                  </a:lnTo>
                  <a:lnTo>
                    <a:pt x="1127" y="507"/>
                  </a:lnTo>
                  <a:lnTo>
                    <a:pt x="1122" y="491"/>
                  </a:lnTo>
                  <a:lnTo>
                    <a:pt x="1122" y="474"/>
                  </a:lnTo>
                  <a:lnTo>
                    <a:pt x="1126" y="459"/>
                  </a:lnTo>
                  <a:lnTo>
                    <a:pt x="1133" y="445"/>
                  </a:lnTo>
                  <a:lnTo>
                    <a:pt x="1143" y="432"/>
                  </a:lnTo>
                  <a:lnTo>
                    <a:pt x="1557" y="22"/>
                  </a:lnTo>
                  <a:lnTo>
                    <a:pt x="1571" y="9"/>
                  </a:lnTo>
                  <a:lnTo>
                    <a:pt x="1587" y="3"/>
                  </a:lnTo>
                  <a:lnTo>
                    <a:pt x="16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94">
              <a:extLst>
                <a:ext uri="{FF2B5EF4-FFF2-40B4-BE49-F238E27FC236}">
                  <a16:creationId xmlns="" xmlns:a16="http://schemas.microsoft.com/office/drawing/2014/main" id="{0F3618F1-39E2-4747-85C0-D0EB876DA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5400" y="3830638"/>
              <a:ext cx="296863" cy="295275"/>
            </a:xfrm>
            <a:custGeom>
              <a:avLst/>
              <a:gdLst>
                <a:gd name="T0" fmla="*/ 1475 w 2614"/>
                <a:gd name="T1" fmla="*/ 10 h 2614"/>
                <a:gd name="T2" fmla="*/ 1716 w 2614"/>
                <a:gd name="T3" fmla="*/ 66 h 2614"/>
                <a:gd name="T4" fmla="*/ 1937 w 2614"/>
                <a:gd name="T5" fmla="*/ 162 h 2614"/>
                <a:gd name="T6" fmla="*/ 1792 w 2614"/>
                <a:gd name="T7" fmla="*/ 528 h 2614"/>
                <a:gd name="T8" fmla="*/ 1597 w 2614"/>
                <a:gd name="T9" fmla="*/ 436 h 2614"/>
                <a:gd name="T10" fmla="*/ 1382 w 2614"/>
                <a:gd name="T11" fmla="*/ 392 h 2614"/>
                <a:gd name="T12" fmla="*/ 1157 w 2614"/>
                <a:gd name="T13" fmla="*/ 401 h 2614"/>
                <a:gd name="T14" fmla="*/ 949 w 2614"/>
                <a:gd name="T15" fmla="*/ 461 h 2614"/>
                <a:gd name="T16" fmla="*/ 764 w 2614"/>
                <a:gd name="T17" fmla="*/ 567 h 2614"/>
                <a:gd name="T18" fmla="*/ 609 w 2614"/>
                <a:gd name="T19" fmla="*/ 709 h 2614"/>
                <a:gd name="T20" fmla="*/ 491 w 2614"/>
                <a:gd name="T21" fmla="*/ 886 h 2614"/>
                <a:gd name="T22" fmla="*/ 415 w 2614"/>
                <a:gd name="T23" fmla="*/ 1087 h 2614"/>
                <a:gd name="T24" fmla="*/ 388 w 2614"/>
                <a:gd name="T25" fmla="*/ 1307 h 2614"/>
                <a:gd name="T26" fmla="*/ 415 w 2614"/>
                <a:gd name="T27" fmla="*/ 1528 h 2614"/>
                <a:gd name="T28" fmla="*/ 490 w 2614"/>
                <a:gd name="T29" fmla="*/ 1729 h 2614"/>
                <a:gd name="T30" fmla="*/ 609 w 2614"/>
                <a:gd name="T31" fmla="*/ 1904 h 2614"/>
                <a:gd name="T32" fmla="*/ 763 w 2614"/>
                <a:gd name="T33" fmla="*/ 2048 h 2614"/>
                <a:gd name="T34" fmla="*/ 948 w 2614"/>
                <a:gd name="T35" fmla="*/ 2153 h 2614"/>
                <a:gd name="T36" fmla="*/ 1156 w 2614"/>
                <a:gd name="T37" fmla="*/ 2213 h 2614"/>
                <a:gd name="T38" fmla="*/ 1381 w 2614"/>
                <a:gd name="T39" fmla="*/ 2223 h 2614"/>
                <a:gd name="T40" fmla="*/ 1595 w 2614"/>
                <a:gd name="T41" fmla="*/ 2178 h 2614"/>
                <a:gd name="T42" fmla="*/ 1789 w 2614"/>
                <a:gd name="T43" fmla="*/ 2088 h 2614"/>
                <a:gd name="T44" fmla="*/ 1955 w 2614"/>
                <a:gd name="T45" fmla="*/ 1957 h 2614"/>
                <a:gd name="T46" fmla="*/ 2086 w 2614"/>
                <a:gd name="T47" fmla="*/ 1790 h 2614"/>
                <a:gd name="T48" fmla="*/ 2177 w 2614"/>
                <a:gd name="T49" fmla="*/ 1597 h 2614"/>
                <a:gd name="T50" fmla="*/ 2221 w 2614"/>
                <a:gd name="T51" fmla="*/ 1383 h 2614"/>
                <a:gd name="T52" fmla="*/ 2212 w 2614"/>
                <a:gd name="T53" fmla="*/ 1162 h 2614"/>
                <a:gd name="T54" fmla="*/ 2155 w 2614"/>
                <a:gd name="T55" fmla="*/ 959 h 2614"/>
                <a:gd name="T56" fmla="*/ 2375 w 2614"/>
                <a:gd name="T57" fmla="*/ 553 h 2614"/>
                <a:gd name="T58" fmla="*/ 2504 w 2614"/>
                <a:gd name="T59" fmla="*/ 781 h 2614"/>
                <a:gd name="T60" fmla="*/ 2585 w 2614"/>
                <a:gd name="T61" fmla="*/ 1034 h 2614"/>
                <a:gd name="T62" fmla="*/ 2614 w 2614"/>
                <a:gd name="T63" fmla="*/ 1307 h 2614"/>
                <a:gd name="T64" fmla="*/ 2585 w 2614"/>
                <a:gd name="T65" fmla="*/ 1581 h 2614"/>
                <a:gd name="T66" fmla="*/ 2502 w 2614"/>
                <a:gd name="T67" fmla="*/ 1836 h 2614"/>
                <a:gd name="T68" fmla="*/ 2372 w 2614"/>
                <a:gd name="T69" fmla="*/ 2064 h 2614"/>
                <a:gd name="T70" fmla="*/ 2199 w 2614"/>
                <a:gd name="T71" fmla="*/ 2261 h 2614"/>
                <a:gd name="T72" fmla="*/ 1992 w 2614"/>
                <a:gd name="T73" fmla="*/ 2420 h 2614"/>
                <a:gd name="T74" fmla="*/ 1754 w 2614"/>
                <a:gd name="T75" fmla="*/ 2535 h 2614"/>
                <a:gd name="T76" fmla="*/ 1492 w 2614"/>
                <a:gd name="T77" fmla="*/ 2600 h 2614"/>
                <a:gd name="T78" fmla="*/ 1214 w 2614"/>
                <a:gd name="T79" fmla="*/ 2610 h 2614"/>
                <a:gd name="T80" fmla="*/ 945 w 2614"/>
                <a:gd name="T81" fmla="*/ 2562 h 2614"/>
                <a:gd name="T82" fmla="*/ 698 w 2614"/>
                <a:gd name="T83" fmla="*/ 2464 h 2614"/>
                <a:gd name="T84" fmla="*/ 479 w 2614"/>
                <a:gd name="T85" fmla="*/ 2318 h 2614"/>
                <a:gd name="T86" fmla="*/ 295 w 2614"/>
                <a:gd name="T87" fmla="*/ 2133 h 2614"/>
                <a:gd name="T88" fmla="*/ 150 w 2614"/>
                <a:gd name="T89" fmla="*/ 1915 h 2614"/>
                <a:gd name="T90" fmla="*/ 50 w 2614"/>
                <a:gd name="T91" fmla="*/ 1668 h 2614"/>
                <a:gd name="T92" fmla="*/ 3 w 2614"/>
                <a:gd name="T93" fmla="*/ 1400 h 2614"/>
                <a:gd name="T94" fmla="*/ 13 w 2614"/>
                <a:gd name="T95" fmla="*/ 1122 h 2614"/>
                <a:gd name="T96" fmla="*/ 78 w 2614"/>
                <a:gd name="T97" fmla="*/ 860 h 2614"/>
                <a:gd name="T98" fmla="*/ 193 w 2614"/>
                <a:gd name="T99" fmla="*/ 622 h 2614"/>
                <a:gd name="T100" fmla="*/ 352 w 2614"/>
                <a:gd name="T101" fmla="*/ 414 h 2614"/>
                <a:gd name="T102" fmla="*/ 549 w 2614"/>
                <a:gd name="T103" fmla="*/ 241 h 2614"/>
                <a:gd name="T104" fmla="*/ 778 w 2614"/>
                <a:gd name="T105" fmla="*/ 111 h 2614"/>
                <a:gd name="T106" fmla="*/ 1032 w 2614"/>
                <a:gd name="T107" fmla="*/ 29 h 2614"/>
                <a:gd name="T108" fmla="*/ 1307 w 2614"/>
                <a:gd name="T109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4" h="2614">
                  <a:moveTo>
                    <a:pt x="1307" y="0"/>
                  </a:moveTo>
                  <a:lnTo>
                    <a:pt x="1392" y="3"/>
                  </a:lnTo>
                  <a:lnTo>
                    <a:pt x="1475" y="10"/>
                  </a:lnTo>
                  <a:lnTo>
                    <a:pt x="1557" y="23"/>
                  </a:lnTo>
                  <a:lnTo>
                    <a:pt x="1638" y="42"/>
                  </a:lnTo>
                  <a:lnTo>
                    <a:pt x="1716" y="66"/>
                  </a:lnTo>
                  <a:lnTo>
                    <a:pt x="1792" y="93"/>
                  </a:lnTo>
                  <a:lnTo>
                    <a:pt x="1865" y="125"/>
                  </a:lnTo>
                  <a:lnTo>
                    <a:pt x="1937" y="162"/>
                  </a:lnTo>
                  <a:lnTo>
                    <a:pt x="2005" y="202"/>
                  </a:lnTo>
                  <a:lnTo>
                    <a:pt x="2072" y="247"/>
                  </a:lnTo>
                  <a:lnTo>
                    <a:pt x="1792" y="528"/>
                  </a:lnTo>
                  <a:lnTo>
                    <a:pt x="1730" y="492"/>
                  </a:lnTo>
                  <a:lnTo>
                    <a:pt x="1665" y="462"/>
                  </a:lnTo>
                  <a:lnTo>
                    <a:pt x="1597" y="436"/>
                  </a:lnTo>
                  <a:lnTo>
                    <a:pt x="1528" y="416"/>
                  </a:lnTo>
                  <a:lnTo>
                    <a:pt x="1456" y="401"/>
                  </a:lnTo>
                  <a:lnTo>
                    <a:pt x="1382" y="392"/>
                  </a:lnTo>
                  <a:lnTo>
                    <a:pt x="1306" y="389"/>
                  </a:lnTo>
                  <a:lnTo>
                    <a:pt x="1231" y="392"/>
                  </a:lnTo>
                  <a:lnTo>
                    <a:pt x="1157" y="401"/>
                  </a:lnTo>
                  <a:lnTo>
                    <a:pt x="1085" y="416"/>
                  </a:lnTo>
                  <a:lnTo>
                    <a:pt x="1015" y="436"/>
                  </a:lnTo>
                  <a:lnTo>
                    <a:pt x="949" y="461"/>
                  </a:lnTo>
                  <a:lnTo>
                    <a:pt x="884" y="492"/>
                  </a:lnTo>
                  <a:lnTo>
                    <a:pt x="822" y="527"/>
                  </a:lnTo>
                  <a:lnTo>
                    <a:pt x="764" y="567"/>
                  </a:lnTo>
                  <a:lnTo>
                    <a:pt x="708" y="610"/>
                  </a:lnTo>
                  <a:lnTo>
                    <a:pt x="657" y="658"/>
                  </a:lnTo>
                  <a:lnTo>
                    <a:pt x="609" y="709"/>
                  </a:lnTo>
                  <a:lnTo>
                    <a:pt x="565" y="765"/>
                  </a:lnTo>
                  <a:lnTo>
                    <a:pt x="526" y="823"/>
                  </a:lnTo>
                  <a:lnTo>
                    <a:pt x="491" y="886"/>
                  </a:lnTo>
                  <a:lnTo>
                    <a:pt x="460" y="950"/>
                  </a:lnTo>
                  <a:lnTo>
                    <a:pt x="434" y="1017"/>
                  </a:lnTo>
                  <a:lnTo>
                    <a:pt x="415" y="1087"/>
                  </a:lnTo>
                  <a:lnTo>
                    <a:pt x="400" y="1158"/>
                  </a:lnTo>
                  <a:lnTo>
                    <a:pt x="391" y="1232"/>
                  </a:lnTo>
                  <a:lnTo>
                    <a:pt x="388" y="1307"/>
                  </a:lnTo>
                  <a:lnTo>
                    <a:pt x="391" y="1383"/>
                  </a:lnTo>
                  <a:lnTo>
                    <a:pt x="399" y="1456"/>
                  </a:lnTo>
                  <a:lnTo>
                    <a:pt x="415" y="1528"/>
                  </a:lnTo>
                  <a:lnTo>
                    <a:pt x="434" y="1597"/>
                  </a:lnTo>
                  <a:lnTo>
                    <a:pt x="460" y="1664"/>
                  </a:lnTo>
                  <a:lnTo>
                    <a:pt x="490" y="1729"/>
                  </a:lnTo>
                  <a:lnTo>
                    <a:pt x="526" y="1790"/>
                  </a:lnTo>
                  <a:lnTo>
                    <a:pt x="565" y="1849"/>
                  </a:lnTo>
                  <a:lnTo>
                    <a:pt x="609" y="1904"/>
                  </a:lnTo>
                  <a:lnTo>
                    <a:pt x="656" y="1957"/>
                  </a:lnTo>
                  <a:lnTo>
                    <a:pt x="708" y="2004"/>
                  </a:lnTo>
                  <a:lnTo>
                    <a:pt x="763" y="2048"/>
                  </a:lnTo>
                  <a:lnTo>
                    <a:pt x="821" y="2088"/>
                  </a:lnTo>
                  <a:lnTo>
                    <a:pt x="883" y="2123"/>
                  </a:lnTo>
                  <a:lnTo>
                    <a:pt x="948" y="2153"/>
                  </a:lnTo>
                  <a:lnTo>
                    <a:pt x="1015" y="2178"/>
                  </a:lnTo>
                  <a:lnTo>
                    <a:pt x="1084" y="2199"/>
                  </a:lnTo>
                  <a:lnTo>
                    <a:pt x="1156" y="2213"/>
                  </a:lnTo>
                  <a:lnTo>
                    <a:pt x="1230" y="2223"/>
                  </a:lnTo>
                  <a:lnTo>
                    <a:pt x="1306" y="2226"/>
                  </a:lnTo>
                  <a:lnTo>
                    <a:pt x="1381" y="2223"/>
                  </a:lnTo>
                  <a:lnTo>
                    <a:pt x="1455" y="2213"/>
                  </a:lnTo>
                  <a:lnTo>
                    <a:pt x="1527" y="2199"/>
                  </a:lnTo>
                  <a:lnTo>
                    <a:pt x="1595" y="2178"/>
                  </a:lnTo>
                  <a:lnTo>
                    <a:pt x="1663" y="2153"/>
                  </a:lnTo>
                  <a:lnTo>
                    <a:pt x="1728" y="2123"/>
                  </a:lnTo>
                  <a:lnTo>
                    <a:pt x="1789" y="2088"/>
                  </a:lnTo>
                  <a:lnTo>
                    <a:pt x="1848" y="2048"/>
                  </a:lnTo>
                  <a:lnTo>
                    <a:pt x="1903" y="2004"/>
                  </a:lnTo>
                  <a:lnTo>
                    <a:pt x="1955" y="1957"/>
                  </a:lnTo>
                  <a:lnTo>
                    <a:pt x="2003" y="1904"/>
                  </a:lnTo>
                  <a:lnTo>
                    <a:pt x="2046" y="1849"/>
                  </a:lnTo>
                  <a:lnTo>
                    <a:pt x="2086" y="1790"/>
                  </a:lnTo>
                  <a:lnTo>
                    <a:pt x="2121" y="1729"/>
                  </a:lnTo>
                  <a:lnTo>
                    <a:pt x="2152" y="1664"/>
                  </a:lnTo>
                  <a:lnTo>
                    <a:pt x="2177" y="1597"/>
                  </a:lnTo>
                  <a:lnTo>
                    <a:pt x="2197" y="1528"/>
                  </a:lnTo>
                  <a:lnTo>
                    <a:pt x="2211" y="1456"/>
                  </a:lnTo>
                  <a:lnTo>
                    <a:pt x="2221" y="1383"/>
                  </a:lnTo>
                  <a:lnTo>
                    <a:pt x="2224" y="1307"/>
                  </a:lnTo>
                  <a:lnTo>
                    <a:pt x="2221" y="1234"/>
                  </a:lnTo>
                  <a:lnTo>
                    <a:pt x="2212" y="1162"/>
                  </a:lnTo>
                  <a:lnTo>
                    <a:pt x="2198" y="1092"/>
                  </a:lnTo>
                  <a:lnTo>
                    <a:pt x="2179" y="1024"/>
                  </a:lnTo>
                  <a:lnTo>
                    <a:pt x="2155" y="959"/>
                  </a:lnTo>
                  <a:lnTo>
                    <a:pt x="2125" y="895"/>
                  </a:lnTo>
                  <a:lnTo>
                    <a:pt x="2092" y="835"/>
                  </a:lnTo>
                  <a:lnTo>
                    <a:pt x="2375" y="553"/>
                  </a:lnTo>
                  <a:lnTo>
                    <a:pt x="2423" y="626"/>
                  </a:lnTo>
                  <a:lnTo>
                    <a:pt x="2466" y="702"/>
                  </a:lnTo>
                  <a:lnTo>
                    <a:pt x="2504" y="781"/>
                  </a:lnTo>
                  <a:lnTo>
                    <a:pt x="2536" y="862"/>
                  </a:lnTo>
                  <a:lnTo>
                    <a:pt x="2564" y="947"/>
                  </a:lnTo>
                  <a:lnTo>
                    <a:pt x="2585" y="1034"/>
                  </a:lnTo>
                  <a:lnTo>
                    <a:pt x="2601" y="1123"/>
                  </a:lnTo>
                  <a:lnTo>
                    <a:pt x="2611" y="1213"/>
                  </a:lnTo>
                  <a:lnTo>
                    <a:pt x="2614" y="1307"/>
                  </a:lnTo>
                  <a:lnTo>
                    <a:pt x="2611" y="1400"/>
                  </a:lnTo>
                  <a:lnTo>
                    <a:pt x="2601" y="1492"/>
                  </a:lnTo>
                  <a:lnTo>
                    <a:pt x="2585" y="1581"/>
                  </a:lnTo>
                  <a:lnTo>
                    <a:pt x="2563" y="1668"/>
                  </a:lnTo>
                  <a:lnTo>
                    <a:pt x="2535" y="1753"/>
                  </a:lnTo>
                  <a:lnTo>
                    <a:pt x="2502" y="1836"/>
                  </a:lnTo>
                  <a:lnTo>
                    <a:pt x="2464" y="1915"/>
                  </a:lnTo>
                  <a:lnTo>
                    <a:pt x="2420" y="1992"/>
                  </a:lnTo>
                  <a:lnTo>
                    <a:pt x="2372" y="2064"/>
                  </a:lnTo>
                  <a:lnTo>
                    <a:pt x="2318" y="2133"/>
                  </a:lnTo>
                  <a:lnTo>
                    <a:pt x="2261" y="2199"/>
                  </a:lnTo>
                  <a:lnTo>
                    <a:pt x="2199" y="2261"/>
                  </a:lnTo>
                  <a:lnTo>
                    <a:pt x="2133" y="2318"/>
                  </a:lnTo>
                  <a:lnTo>
                    <a:pt x="2065" y="2371"/>
                  </a:lnTo>
                  <a:lnTo>
                    <a:pt x="1992" y="2420"/>
                  </a:lnTo>
                  <a:lnTo>
                    <a:pt x="1915" y="2464"/>
                  </a:lnTo>
                  <a:lnTo>
                    <a:pt x="1836" y="2502"/>
                  </a:lnTo>
                  <a:lnTo>
                    <a:pt x="1754" y="2535"/>
                  </a:lnTo>
                  <a:lnTo>
                    <a:pt x="1668" y="2562"/>
                  </a:lnTo>
                  <a:lnTo>
                    <a:pt x="1581" y="2584"/>
                  </a:lnTo>
                  <a:lnTo>
                    <a:pt x="1492" y="2600"/>
                  </a:lnTo>
                  <a:lnTo>
                    <a:pt x="1400" y="2610"/>
                  </a:lnTo>
                  <a:lnTo>
                    <a:pt x="1307" y="2614"/>
                  </a:lnTo>
                  <a:lnTo>
                    <a:pt x="1214" y="2610"/>
                  </a:lnTo>
                  <a:lnTo>
                    <a:pt x="1122" y="2600"/>
                  </a:lnTo>
                  <a:lnTo>
                    <a:pt x="1032" y="2584"/>
                  </a:lnTo>
                  <a:lnTo>
                    <a:pt x="945" y="2562"/>
                  </a:lnTo>
                  <a:lnTo>
                    <a:pt x="860" y="2535"/>
                  </a:lnTo>
                  <a:lnTo>
                    <a:pt x="778" y="2502"/>
                  </a:lnTo>
                  <a:lnTo>
                    <a:pt x="698" y="2464"/>
                  </a:lnTo>
                  <a:lnTo>
                    <a:pt x="622" y="2420"/>
                  </a:lnTo>
                  <a:lnTo>
                    <a:pt x="549" y="2371"/>
                  </a:lnTo>
                  <a:lnTo>
                    <a:pt x="479" y="2318"/>
                  </a:lnTo>
                  <a:lnTo>
                    <a:pt x="414" y="2261"/>
                  </a:lnTo>
                  <a:lnTo>
                    <a:pt x="352" y="2199"/>
                  </a:lnTo>
                  <a:lnTo>
                    <a:pt x="295" y="2133"/>
                  </a:lnTo>
                  <a:lnTo>
                    <a:pt x="242" y="2064"/>
                  </a:lnTo>
                  <a:lnTo>
                    <a:pt x="193" y="1992"/>
                  </a:lnTo>
                  <a:lnTo>
                    <a:pt x="150" y="1915"/>
                  </a:lnTo>
                  <a:lnTo>
                    <a:pt x="112" y="1836"/>
                  </a:lnTo>
                  <a:lnTo>
                    <a:pt x="78" y="1753"/>
                  </a:lnTo>
                  <a:lnTo>
                    <a:pt x="50" y="1668"/>
                  </a:lnTo>
                  <a:lnTo>
                    <a:pt x="29" y="1581"/>
                  </a:lnTo>
                  <a:lnTo>
                    <a:pt x="13" y="1492"/>
                  </a:lnTo>
                  <a:lnTo>
                    <a:pt x="3" y="1400"/>
                  </a:lnTo>
                  <a:lnTo>
                    <a:pt x="0" y="1307"/>
                  </a:lnTo>
                  <a:lnTo>
                    <a:pt x="3" y="1213"/>
                  </a:lnTo>
                  <a:lnTo>
                    <a:pt x="13" y="1122"/>
                  </a:lnTo>
                  <a:lnTo>
                    <a:pt x="29" y="1032"/>
                  </a:lnTo>
                  <a:lnTo>
                    <a:pt x="50" y="944"/>
                  </a:lnTo>
                  <a:lnTo>
                    <a:pt x="78" y="860"/>
                  </a:lnTo>
                  <a:lnTo>
                    <a:pt x="112" y="777"/>
                  </a:lnTo>
                  <a:lnTo>
                    <a:pt x="150" y="698"/>
                  </a:lnTo>
                  <a:lnTo>
                    <a:pt x="193" y="622"/>
                  </a:lnTo>
                  <a:lnTo>
                    <a:pt x="242" y="549"/>
                  </a:lnTo>
                  <a:lnTo>
                    <a:pt x="295" y="479"/>
                  </a:lnTo>
                  <a:lnTo>
                    <a:pt x="352" y="414"/>
                  </a:lnTo>
                  <a:lnTo>
                    <a:pt x="414" y="352"/>
                  </a:lnTo>
                  <a:lnTo>
                    <a:pt x="479" y="295"/>
                  </a:lnTo>
                  <a:lnTo>
                    <a:pt x="549" y="241"/>
                  </a:lnTo>
                  <a:lnTo>
                    <a:pt x="622" y="193"/>
                  </a:lnTo>
                  <a:lnTo>
                    <a:pt x="698" y="150"/>
                  </a:lnTo>
                  <a:lnTo>
                    <a:pt x="778" y="111"/>
                  </a:lnTo>
                  <a:lnTo>
                    <a:pt x="860" y="78"/>
                  </a:lnTo>
                  <a:lnTo>
                    <a:pt x="945" y="50"/>
                  </a:lnTo>
                  <a:lnTo>
                    <a:pt x="1032" y="29"/>
                  </a:lnTo>
                  <a:lnTo>
                    <a:pt x="1122" y="13"/>
                  </a:lnTo>
                  <a:lnTo>
                    <a:pt x="1214" y="3"/>
                  </a:lnTo>
                  <a:lnTo>
                    <a:pt x="1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95">
              <a:extLst>
                <a:ext uri="{FF2B5EF4-FFF2-40B4-BE49-F238E27FC236}">
                  <a16:creationId xmlns="" xmlns:a16="http://schemas.microsoft.com/office/drawing/2014/main" id="{9608B64E-E404-4268-8D49-0B1404A29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5725" y="3889375"/>
              <a:ext cx="176213" cy="177800"/>
            </a:xfrm>
            <a:custGeom>
              <a:avLst/>
              <a:gdLst>
                <a:gd name="T0" fmla="*/ 848 w 1558"/>
                <a:gd name="T1" fmla="*/ 3 h 1559"/>
                <a:gd name="T2" fmla="*/ 980 w 1558"/>
                <a:gd name="T3" fmla="*/ 25 h 1559"/>
                <a:gd name="T4" fmla="*/ 1104 w 1558"/>
                <a:gd name="T5" fmla="*/ 70 h 1559"/>
                <a:gd name="T6" fmla="*/ 906 w 1558"/>
                <a:gd name="T7" fmla="*/ 357 h 1559"/>
                <a:gd name="T8" fmla="*/ 822 w 1558"/>
                <a:gd name="T9" fmla="*/ 340 h 1559"/>
                <a:gd name="T10" fmla="*/ 727 w 1558"/>
                <a:gd name="T11" fmla="*/ 341 h 1559"/>
                <a:gd name="T12" fmla="*/ 630 w 1558"/>
                <a:gd name="T13" fmla="*/ 364 h 1559"/>
                <a:gd name="T14" fmla="*/ 542 w 1558"/>
                <a:gd name="T15" fmla="*/ 407 h 1559"/>
                <a:gd name="T16" fmla="*/ 467 w 1558"/>
                <a:gd name="T17" fmla="*/ 468 h 1559"/>
                <a:gd name="T18" fmla="*/ 406 w 1558"/>
                <a:gd name="T19" fmla="*/ 543 h 1559"/>
                <a:gd name="T20" fmla="*/ 363 w 1558"/>
                <a:gd name="T21" fmla="*/ 630 h 1559"/>
                <a:gd name="T22" fmla="*/ 341 w 1558"/>
                <a:gd name="T23" fmla="*/ 727 h 1559"/>
                <a:gd name="T24" fmla="*/ 341 w 1558"/>
                <a:gd name="T25" fmla="*/ 830 h 1559"/>
                <a:gd name="T26" fmla="*/ 363 w 1558"/>
                <a:gd name="T27" fmla="*/ 928 h 1559"/>
                <a:gd name="T28" fmla="*/ 406 w 1558"/>
                <a:gd name="T29" fmla="*/ 1015 h 1559"/>
                <a:gd name="T30" fmla="*/ 467 w 1558"/>
                <a:gd name="T31" fmla="*/ 1091 h 1559"/>
                <a:gd name="T32" fmla="*/ 542 w 1558"/>
                <a:gd name="T33" fmla="*/ 1151 h 1559"/>
                <a:gd name="T34" fmla="*/ 629 w 1558"/>
                <a:gd name="T35" fmla="*/ 1194 h 1559"/>
                <a:gd name="T36" fmla="*/ 727 w 1558"/>
                <a:gd name="T37" fmla="*/ 1217 h 1559"/>
                <a:gd name="T38" fmla="*/ 830 w 1558"/>
                <a:gd name="T39" fmla="*/ 1217 h 1559"/>
                <a:gd name="T40" fmla="*/ 928 w 1558"/>
                <a:gd name="T41" fmla="*/ 1194 h 1559"/>
                <a:gd name="T42" fmla="*/ 1015 w 1558"/>
                <a:gd name="T43" fmla="*/ 1150 h 1559"/>
                <a:gd name="T44" fmla="*/ 1090 w 1558"/>
                <a:gd name="T45" fmla="*/ 1090 h 1559"/>
                <a:gd name="T46" fmla="*/ 1151 w 1558"/>
                <a:gd name="T47" fmla="*/ 1015 h 1559"/>
                <a:gd name="T48" fmla="*/ 1194 w 1558"/>
                <a:gd name="T49" fmla="*/ 928 h 1559"/>
                <a:gd name="T50" fmla="*/ 1216 w 1558"/>
                <a:gd name="T51" fmla="*/ 830 h 1559"/>
                <a:gd name="T52" fmla="*/ 1218 w 1558"/>
                <a:gd name="T53" fmla="*/ 740 h 1559"/>
                <a:gd name="T54" fmla="*/ 1205 w 1558"/>
                <a:gd name="T55" fmla="*/ 666 h 1559"/>
                <a:gd name="T56" fmla="*/ 1492 w 1558"/>
                <a:gd name="T57" fmla="*/ 464 h 1559"/>
                <a:gd name="T58" fmla="*/ 1534 w 1558"/>
                <a:gd name="T59" fmla="*/ 584 h 1559"/>
                <a:gd name="T60" fmla="*/ 1555 w 1558"/>
                <a:gd name="T61" fmla="*/ 712 h 1559"/>
                <a:gd name="T62" fmla="*/ 1555 w 1558"/>
                <a:gd name="T63" fmla="*/ 851 h 1559"/>
                <a:gd name="T64" fmla="*/ 1530 w 1558"/>
                <a:gd name="T65" fmla="*/ 986 h 1559"/>
                <a:gd name="T66" fmla="*/ 1483 w 1558"/>
                <a:gd name="T67" fmla="*/ 1114 h 1559"/>
                <a:gd name="T68" fmla="*/ 1415 w 1558"/>
                <a:gd name="T69" fmla="*/ 1230 h 1559"/>
                <a:gd name="T70" fmla="*/ 1330 w 1558"/>
                <a:gd name="T71" fmla="*/ 1331 h 1559"/>
                <a:gd name="T72" fmla="*/ 1229 w 1558"/>
                <a:gd name="T73" fmla="*/ 1416 h 1559"/>
                <a:gd name="T74" fmla="*/ 1114 w 1558"/>
                <a:gd name="T75" fmla="*/ 1484 h 1559"/>
                <a:gd name="T76" fmla="*/ 986 w 1558"/>
                <a:gd name="T77" fmla="*/ 1531 h 1559"/>
                <a:gd name="T78" fmla="*/ 850 w 1558"/>
                <a:gd name="T79" fmla="*/ 1556 h 1559"/>
                <a:gd name="T80" fmla="*/ 708 w 1558"/>
                <a:gd name="T81" fmla="*/ 1556 h 1559"/>
                <a:gd name="T82" fmla="*/ 572 w 1558"/>
                <a:gd name="T83" fmla="*/ 1531 h 1559"/>
                <a:gd name="T84" fmla="*/ 445 w 1558"/>
                <a:gd name="T85" fmla="*/ 1484 h 1559"/>
                <a:gd name="T86" fmla="*/ 329 w 1558"/>
                <a:gd name="T87" fmla="*/ 1416 h 1559"/>
                <a:gd name="T88" fmla="*/ 228 w 1558"/>
                <a:gd name="T89" fmla="*/ 1331 h 1559"/>
                <a:gd name="T90" fmla="*/ 141 w 1558"/>
                <a:gd name="T91" fmla="*/ 1230 h 1559"/>
                <a:gd name="T92" fmla="*/ 75 w 1558"/>
                <a:gd name="T93" fmla="*/ 1114 h 1559"/>
                <a:gd name="T94" fmla="*/ 27 w 1558"/>
                <a:gd name="T95" fmla="*/ 986 h 1559"/>
                <a:gd name="T96" fmla="*/ 3 w 1558"/>
                <a:gd name="T97" fmla="*/ 851 h 1559"/>
                <a:gd name="T98" fmla="*/ 3 w 1558"/>
                <a:gd name="T99" fmla="*/ 708 h 1559"/>
                <a:gd name="T100" fmla="*/ 27 w 1558"/>
                <a:gd name="T101" fmla="*/ 571 h 1559"/>
                <a:gd name="T102" fmla="*/ 75 w 1558"/>
                <a:gd name="T103" fmla="*/ 445 h 1559"/>
                <a:gd name="T104" fmla="*/ 141 w 1558"/>
                <a:gd name="T105" fmla="*/ 329 h 1559"/>
                <a:gd name="T106" fmla="*/ 228 w 1558"/>
                <a:gd name="T107" fmla="*/ 227 h 1559"/>
                <a:gd name="T108" fmla="*/ 329 w 1558"/>
                <a:gd name="T109" fmla="*/ 142 h 1559"/>
                <a:gd name="T110" fmla="*/ 444 w 1558"/>
                <a:gd name="T111" fmla="*/ 75 h 1559"/>
                <a:gd name="T112" fmla="*/ 572 w 1558"/>
                <a:gd name="T113" fmla="*/ 27 h 1559"/>
                <a:gd name="T114" fmla="*/ 707 w 1558"/>
                <a:gd name="T115" fmla="*/ 3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8" h="1559">
                  <a:moveTo>
                    <a:pt x="779" y="0"/>
                  </a:moveTo>
                  <a:lnTo>
                    <a:pt x="848" y="3"/>
                  </a:lnTo>
                  <a:lnTo>
                    <a:pt x="914" y="11"/>
                  </a:lnTo>
                  <a:lnTo>
                    <a:pt x="980" y="25"/>
                  </a:lnTo>
                  <a:lnTo>
                    <a:pt x="1044" y="46"/>
                  </a:lnTo>
                  <a:lnTo>
                    <a:pt x="1104" y="70"/>
                  </a:lnTo>
                  <a:lnTo>
                    <a:pt x="1163" y="100"/>
                  </a:lnTo>
                  <a:lnTo>
                    <a:pt x="906" y="357"/>
                  </a:lnTo>
                  <a:lnTo>
                    <a:pt x="865" y="347"/>
                  </a:lnTo>
                  <a:lnTo>
                    <a:pt x="822" y="340"/>
                  </a:lnTo>
                  <a:lnTo>
                    <a:pt x="779" y="338"/>
                  </a:lnTo>
                  <a:lnTo>
                    <a:pt x="727" y="341"/>
                  </a:lnTo>
                  <a:lnTo>
                    <a:pt x="677" y="350"/>
                  </a:lnTo>
                  <a:lnTo>
                    <a:pt x="630" y="364"/>
                  </a:lnTo>
                  <a:lnTo>
                    <a:pt x="585" y="383"/>
                  </a:lnTo>
                  <a:lnTo>
                    <a:pt x="542" y="407"/>
                  </a:lnTo>
                  <a:lnTo>
                    <a:pt x="503" y="435"/>
                  </a:lnTo>
                  <a:lnTo>
                    <a:pt x="467" y="468"/>
                  </a:lnTo>
                  <a:lnTo>
                    <a:pt x="435" y="504"/>
                  </a:lnTo>
                  <a:lnTo>
                    <a:pt x="406" y="543"/>
                  </a:lnTo>
                  <a:lnTo>
                    <a:pt x="383" y="585"/>
                  </a:lnTo>
                  <a:lnTo>
                    <a:pt x="363" y="630"/>
                  </a:lnTo>
                  <a:lnTo>
                    <a:pt x="349" y="678"/>
                  </a:lnTo>
                  <a:lnTo>
                    <a:pt x="341" y="727"/>
                  </a:lnTo>
                  <a:lnTo>
                    <a:pt x="337" y="779"/>
                  </a:lnTo>
                  <a:lnTo>
                    <a:pt x="341" y="830"/>
                  </a:lnTo>
                  <a:lnTo>
                    <a:pt x="349" y="879"/>
                  </a:lnTo>
                  <a:lnTo>
                    <a:pt x="363" y="928"/>
                  </a:lnTo>
                  <a:lnTo>
                    <a:pt x="382" y="973"/>
                  </a:lnTo>
                  <a:lnTo>
                    <a:pt x="406" y="1015"/>
                  </a:lnTo>
                  <a:lnTo>
                    <a:pt x="434" y="1055"/>
                  </a:lnTo>
                  <a:lnTo>
                    <a:pt x="467" y="1091"/>
                  </a:lnTo>
                  <a:lnTo>
                    <a:pt x="503" y="1123"/>
                  </a:lnTo>
                  <a:lnTo>
                    <a:pt x="542" y="1151"/>
                  </a:lnTo>
                  <a:lnTo>
                    <a:pt x="584" y="1175"/>
                  </a:lnTo>
                  <a:lnTo>
                    <a:pt x="629" y="1194"/>
                  </a:lnTo>
                  <a:lnTo>
                    <a:pt x="677" y="1208"/>
                  </a:lnTo>
                  <a:lnTo>
                    <a:pt x="727" y="1217"/>
                  </a:lnTo>
                  <a:lnTo>
                    <a:pt x="779" y="1219"/>
                  </a:lnTo>
                  <a:lnTo>
                    <a:pt x="830" y="1217"/>
                  </a:lnTo>
                  <a:lnTo>
                    <a:pt x="880" y="1208"/>
                  </a:lnTo>
                  <a:lnTo>
                    <a:pt x="928" y="1194"/>
                  </a:lnTo>
                  <a:lnTo>
                    <a:pt x="973" y="1175"/>
                  </a:lnTo>
                  <a:lnTo>
                    <a:pt x="1015" y="1150"/>
                  </a:lnTo>
                  <a:lnTo>
                    <a:pt x="1054" y="1123"/>
                  </a:lnTo>
                  <a:lnTo>
                    <a:pt x="1090" y="1090"/>
                  </a:lnTo>
                  <a:lnTo>
                    <a:pt x="1123" y="1054"/>
                  </a:lnTo>
                  <a:lnTo>
                    <a:pt x="1151" y="1015"/>
                  </a:lnTo>
                  <a:lnTo>
                    <a:pt x="1175" y="973"/>
                  </a:lnTo>
                  <a:lnTo>
                    <a:pt x="1194" y="928"/>
                  </a:lnTo>
                  <a:lnTo>
                    <a:pt x="1208" y="879"/>
                  </a:lnTo>
                  <a:lnTo>
                    <a:pt x="1216" y="830"/>
                  </a:lnTo>
                  <a:lnTo>
                    <a:pt x="1219" y="779"/>
                  </a:lnTo>
                  <a:lnTo>
                    <a:pt x="1218" y="740"/>
                  </a:lnTo>
                  <a:lnTo>
                    <a:pt x="1213" y="703"/>
                  </a:lnTo>
                  <a:lnTo>
                    <a:pt x="1205" y="666"/>
                  </a:lnTo>
                  <a:lnTo>
                    <a:pt x="1465" y="407"/>
                  </a:lnTo>
                  <a:lnTo>
                    <a:pt x="1492" y="464"/>
                  </a:lnTo>
                  <a:lnTo>
                    <a:pt x="1515" y="523"/>
                  </a:lnTo>
                  <a:lnTo>
                    <a:pt x="1534" y="584"/>
                  </a:lnTo>
                  <a:lnTo>
                    <a:pt x="1547" y="647"/>
                  </a:lnTo>
                  <a:lnTo>
                    <a:pt x="1555" y="712"/>
                  </a:lnTo>
                  <a:lnTo>
                    <a:pt x="1558" y="779"/>
                  </a:lnTo>
                  <a:lnTo>
                    <a:pt x="1555" y="851"/>
                  </a:lnTo>
                  <a:lnTo>
                    <a:pt x="1546" y="919"/>
                  </a:lnTo>
                  <a:lnTo>
                    <a:pt x="1530" y="986"/>
                  </a:lnTo>
                  <a:lnTo>
                    <a:pt x="1510" y="1051"/>
                  </a:lnTo>
                  <a:lnTo>
                    <a:pt x="1483" y="1114"/>
                  </a:lnTo>
                  <a:lnTo>
                    <a:pt x="1452" y="1173"/>
                  </a:lnTo>
                  <a:lnTo>
                    <a:pt x="1415" y="1230"/>
                  </a:lnTo>
                  <a:lnTo>
                    <a:pt x="1375" y="1282"/>
                  </a:lnTo>
                  <a:lnTo>
                    <a:pt x="1330" y="1331"/>
                  </a:lnTo>
                  <a:lnTo>
                    <a:pt x="1281" y="1375"/>
                  </a:lnTo>
                  <a:lnTo>
                    <a:pt x="1229" y="1416"/>
                  </a:lnTo>
                  <a:lnTo>
                    <a:pt x="1172" y="1452"/>
                  </a:lnTo>
                  <a:lnTo>
                    <a:pt x="1114" y="1484"/>
                  </a:lnTo>
                  <a:lnTo>
                    <a:pt x="1051" y="1511"/>
                  </a:lnTo>
                  <a:lnTo>
                    <a:pt x="986" y="1531"/>
                  </a:lnTo>
                  <a:lnTo>
                    <a:pt x="920" y="1547"/>
                  </a:lnTo>
                  <a:lnTo>
                    <a:pt x="850" y="1556"/>
                  </a:lnTo>
                  <a:lnTo>
                    <a:pt x="779" y="1559"/>
                  </a:lnTo>
                  <a:lnTo>
                    <a:pt x="708" y="1556"/>
                  </a:lnTo>
                  <a:lnTo>
                    <a:pt x="639" y="1547"/>
                  </a:lnTo>
                  <a:lnTo>
                    <a:pt x="572" y="1531"/>
                  </a:lnTo>
                  <a:lnTo>
                    <a:pt x="507" y="1511"/>
                  </a:lnTo>
                  <a:lnTo>
                    <a:pt x="445" y="1484"/>
                  </a:lnTo>
                  <a:lnTo>
                    <a:pt x="386" y="1452"/>
                  </a:lnTo>
                  <a:lnTo>
                    <a:pt x="329" y="1416"/>
                  </a:lnTo>
                  <a:lnTo>
                    <a:pt x="277" y="1375"/>
                  </a:lnTo>
                  <a:lnTo>
                    <a:pt x="228" y="1331"/>
                  </a:lnTo>
                  <a:lnTo>
                    <a:pt x="182" y="1282"/>
                  </a:lnTo>
                  <a:lnTo>
                    <a:pt x="141" y="1230"/>
                  </a:lnTo>
                  <a:lnTo>
                    <a:pt x="105" y="1173"/>
                  </a:lnTo>
                  <a:lnTo>
                    <a:pt x="75" y="1114"/>
                  </a:lnTo>
                  <a:lnTo>
                    <a:pt x="48" y="1051"/>
                  </a:lnTo>
                  <a:lnTo>
                    <a:pt x="27" y="986"/>
                  </a:lnTo>
                  <a:lnTo>
                    <a:pt x="12" y="919"/>
                  </a:lnTo>
                  <a:lnTo>
                    <a:pt x="3" y="851"/>
                  </a:lnTo>
                  <a:lnTo>
                    <a:pt x="0" y="779"/>
                  </a:lnTo>
                  <a:lnTo>
                    <a:pt x="3" y="708"/>
                  </a:lnTo>
                  <a:lnTo>
                    <a:pt x="12" y="639"/>
                  </a:lnTo>
                  <a:lnTo>
                    <a:pt x="27" y="571"/>
                  </a:lnTo>
                  <a:lnTo>
                    <a:pt x="48" y="507"/>
                  </a:lnTo>
                  <a:lnTo>
                    <a:pt x="75" y="445"/>
                  </a:lnTo>
                  <a:lnTo>
                    <a:pt x="105" y="386"/>
                  </a:lnTo>
                  <a:lnTo>
                    <a:pt x="141" y="329"/>
                  </a:lnTo>
                  <a:lnTo>
                    <a:pt x="182" y="277"/>
                  </a:lnTo>
                  <a:lnTo>
                    <a:pt x="228" y="227"/>
                  </a:lnTo>
                  <a:lnTo>
                    <a:pt x="277" y="182"/>
                  </a:lnTo>
                  <a:lnTo>
                    <a:pt x="329" y="142"/>
                  </a:lnTo>
                  <a:lnTo>
                    <a:pt x="386" y="105"/>
                  </a:lnTo>
                  <a:lnTo>
                    <a:pt x="444" y="75"/>
                  </a:lnTo>
                  <a:lnTo>
                    <a:pt x="507" y="48"/>
                  </a:lnTo>
                  <a:lnTo>
                    <a:pt x="572" y="27"/>
                  </a:lnTo>
                  <a:lnTo>
                    <a:pt x="638" y="12"/>
                  </a:lnTo>
                  <a:lnTo>
                    <a:pt x="707" y="3"/>
                  </a:lnTo>
                  <a:lnTo>
                    <a:pt x="7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76039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6635317-57DA-4552-BF91-6DAFE300393E}"/>
              </a:ext>
            </a:extLst>
          </p:cNvPr>
          <p:cNvSpPr txBox="1"/>
          <p:nvPr/>
        </p:nvSpPr>
        <p:spPr>
          <a:xfrm>
            <a:off x="905434" y="1417135"/>
            <a:ext cx="9861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УСТАВ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Областного бюджетного учреждения здравоохранения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«Областной клинический противотуберкулезный диспансер»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E0DD84B-3144-47F1-8EE5-274CF68AEED3}"/>
              </a:ext>
            </a:extLst>
          </p:cNvPr>
          <p:cNvSpPr txBox="1"/>
          <p:nvPr/>
        </p:nvSpPr>
        <p:spPr>
          <a:xfrm>
            <a:off x="286871" y="2191034"/>
            <a:ext cx="11689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2023 год</a:t>
            </a:r>
          </a:p>
          <a:p>
            <a:pPr lvl="0" algn="ctr"/>
            <a:r>
              <a:rPr lang="ru-RU" sz="1600" dirty="0"/>
              <a:t>1.ОБЩИЕ ПОЛОЖЕНИЯ</a:t>
            </a:r>
          </a:p>
          <a:p>
            <a:pPr marL="0" lvl="1">
              <a:tabLst>
                <a:tab pos="0" algn="l"/>
              </a:tabLst>
            </a:pPr>
            <a:r>
              <a:rPr lang="ru-RU" sz="1600" dirty="0"/>
              <a:t>1.1. Областное бюджетное учреждение здравоохранения «Областной клинический противотуберкулезный диспансер» (далее - Бюджетное учреждение) создано в соответствии с постановлением Администрации Курской области от 31 декабря 2010 года № 657-па «О правовом положении бюджетных учреждений».</a:t>
            </a:r>
          </a:p>
          <a:p>
            <a:endParaRPr lang="ru-RU" sz="16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3471CB-5186-45C6-8695-63C3B1B7C532}"/>
              </a:ext>
            </a:extLst>
          </p:cNvPr>
          <p:cNvSpPr txBox="1"/>
          <p:nvPr/>
        </p:nvSpPr>
        <p:spPr>
          <a:xfrm>
            <a:off x="215153" y="3429000"/>
            <a:ext cx="117616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/>
              <a:t>2. ПРЕДМЕТ, ЦЕЛЬ И ВИДЫ ДЕЯТЕЛЬНОСТИ БЮДЖЕТНОГО УЧРЕЖДЕНИЯ</a:t>
            </a:r>
          </a:p>
          <a:p>
            <a:pPr marL="0" lvl="1"/>
            <a:r>
              <a:rPr lang="ru-RU" sz="1600" dirty="0"/>
              <a:t>2.2. Целями деятельности Бюджетного учреждения являются </a:t>
            </a:r>
            <a:r>
              <a:rPr lang="ru-RU" sz="1600" b="1" dirty="0"/>
              <a:t>своевременное, полное и качественное оказание специализированной высококвалифицированной медицинской помощи населению, проведение работ по профилактике заболевания туберкулезом</a:t>
            </a:r>
            <a:r>
              <a:rPr lang="ru-RU" sz="1600" dirty="0"/>
              <a:t>.</a:t>
            </a:r>
          </a:p>
          <a:p>
            <a:pPr marL="0" lvl="1"/>
            <a:r>
              <a:rPr lang="ru-RU" sz="1600" dirty="0"/>
              <a:t>2.3. Для достижения целей, определенных в пункте 2.2. настоящего Устава, Бюджетное учреждение осуществляет следующие основные виды деятельности, выполняемые, в том числе, в рамках государственного задания, устанавливаемого Министерством здравоохранения:</a:t>
            </a:r>
          </a:p>
          <a:p>
            <a:pPr lvl="0"/>
            <a:r>
              <a:rPr lang="ru-RU" sz="1600" b="1" dirty="0"/>
              <a:t>оказание населению специализированной противотуберкулезной медицинской помощи, в том числе высокотехнологичной;</a:t>
            </a:r>
          </a:p>
          <a:p>
            <a:pPr lvl="0"/>
            <a:r>
              <a:rPr lang="ru-RU" sz="1600" dirty="0"/>
              <a:t>оказание населению паллиативной медицинской помощи;</a:t>
            </a:r>
          </a:p>
          <a:p>
            <a:pPr lvl="0"/>
            <a:r>
              <a:rPr lang="ru-RU" sz="1600" dirty="0"/>
              <a:t>проведение медицинских осмотров, освидетельствований; медицинских экспертиз;</a:t>
            </a:r>
          </a:p>
          <a:p>
            <a:pPr lvl="0"/>
            <a:r>
              <a:rPr lang="ru-RU" sz="1600" dirty="0"/>
              <a:t>участие в реализации государственных программ в сфере здравоохранения.</a:t>
            </a:r>
          </a:p>
          <a:p>
            <a:endParaRPr lang="ru-RU" sz="1600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0175FCA6-D6B1-4854-B2FB-FB643B516D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8317031"/>
              </p:ext>
            </p:extLst>
          </p:nvPr>
        </p:nvGraphicFramePr>
        <p:xfrm>
          <a:off x="4114800" y="12850"/>
          <a:ext cx="7978589" cy="136664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782235">
                  <a:extLst>
                    <a:ext uri="{9D8B030D-6E8A-4147-A177-3AD203B41FA5}">
                      <a16:colId xmlns="" xmlns:a16="http://schemas.microsoft.com/office/drawing/2014/main" val="298216731"/>
                    </a:ext>
                  </a:extLst>
                </a:gridCol>
                <a:gridCol w="2196354">
                  <a:extLst>
                    <a:ext uri="{9D8B030D-6E8A-4147-A177-3AD203B41FA5}">
                      <a16:colId xmlns="" xmlns:a16="http://schemas.microsoft.com/office/drawing/2014/main" val="3962578751"/>
                    </a:ext>
                  </a:extLst>
                </a:gridCol>
              </a:tblGrid>
              <a:tr h="20145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Внеоборотные активы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89" marR="7889" marT="78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434 101 172,24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89" marR="7889" marT="7889" marB="0" anchor="b"/>
                </a:tc>
                <a:extLst>
                  <a:ext uri="{0D108BD9-81ED-4DB2-BD59-A6C34878D82A}">
                    <a16:rowId xmlns="" xmlns:a16="http://schemas.microsoft.com/office/drawing/2014/main" val="2252532539"/>
                  </a:ext>
                </a:extLst>
              </a:tr>
              <a:tr h="2028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основные средства (остаточная стоимость) на 01.01.23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89" marR="7889" marT="78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200 046 947,35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89" marR="7889" marT="7889" marB="0" anchor="b"/>
                </a:tc>
                <a:extLst>
                  <a:ext uri="{0D108BD9-81ED-4DB2-BD59-A6C34878D82A}">
                    <a16:rowId xmlns="" xmlns:a16="http://schemas.microsoft.com/office/drawing/2014/main" val="3445920722"/>
                  </a:ext>
                </a:extLst>
              </a:tr>
              <a:tr h="20145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непроизводственные активы (земля)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89" marR="7889" marT="78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155 073 504,02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89" marR="7889" marT="7889" marB="0" anchor="b"/>
                </a:tc>
                <a:extLst>
                  <a:ext uri="{0D108BD9-81ED-4DB2-BD59-A6C34878D82A}">
                    <a16:rowId xmlns="" xmlns:a16="http://schemas.microsoft.com/office/drawing/2014/main" val="2749200920"/>
                  </a:ext>
                </a:extLst>
              </a:tr>
              <a:tr h="20145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материальные запасы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89" marR="7889" marT="78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77 997 745,11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89" marR="7889" marT="7889" marB="0" anchor="b"/>
                </a:tc>
                <a:extLst>
                  <a:ext uri="{0D108BD9-81ED-4DB2-BD59-A6C34878D82A}">
                    <a16:rowId xmlns="" xmlns:a16="http://schemas.microsoft.com/office/drawing/2014/main" val="1415353749"/>
                  </a:ext>
                </a:extLst>
              </a:tr>
              <a:tr h="20145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права пользованиями активами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89" marR="7889" marT="78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457 537,00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89" marR="7889" marT="7889" marB="0" anchor="b"/>
                </a:tc>
                <a:extLst>
                  <a:ext uri="{0D108BD9-81ED-4DB2-BD59-A6C34878D82A}">
                    <a16:rowId xmlns="" xmlns:a16="http://schemas.microsoft.com/office/drawing/2014/main" val="1341353218"/>
                  </a:ext>
                </a:extLst>
              </a:tr>
              <a:tr h="26040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вложения в нефинансовые активы (в строительство поликлиники)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89" marR="7889" marT="78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525 438,76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89" marR="7889" marT="7889" marB="0" anchor="b"/>
                </a:tc>
                <a:extLst>
                  <a:ext uri="{0D108BD9-81ED-4DB2-BD59-A6C34878D82A}">
                    <a16:rowId xmlns="" xmlns:a16="http://schemas.microsoft.com/office/drawing/2014/main" val="146520389"/>
                  </a:ext>
                </a:extLst>
              </a:tr>
            </a:tbl>
          </a:graphicData>
        </a:graphic>
      </p:graphicFrame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543D8A3B-0A46-4168-A7B4-CA79468D0E9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63153" y="176898"/>
            <a:ext cx="666525" cy="783620"/>
            <a:chOff x="5445" y="2207"/>
            <a:chExt cx="222" cy="261"/>
          </a:xfrm>
          <a:solidFill>
            <a:schemeClr val="accent1">
              <a:lumMod val="75000"/>
            </a:schemeClr>
          </a:solidFill>
        </p:grpSpPr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7FF4AFF2-1492-4864-98EF-46E59D77FE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5" y="2207"/>
              <a:ext cx="222" cy="261"/>
            </a:xfrm>
            <a:custGeom>
              <a:avLst/>
              <a:gdLst>
                <a:gd name="T0" fmla="*/ 1345 w 2891"/>
                <a:gd name="T1" fmla="*/ 383 h 3395"/>
                <a:gd name="T2" fmla="*/ 1087 w 2891"/>
                <a:gd name="T3" fmla="*/ 493 h 3395"/>
                <a:gd name="T4" fmla="*/ 868 w 2891"/>
                <a:gd name="T5" fmla="*/ 681 h 3395"/>
                <a:gd name="T6" fmla="*/ 720 w 2891"/>
                <a:gd name="T7" fmla="*/ 915 h 3395"/>
                <a:gd name="T8" fmla="*/ 647 w 2891"/>
                <a:gd name="T9" fmla="*/ 1173 h 3395"/>
                <a:gd name="T10" fmla="*/ 649 w 2891"/>
                <a:gd name="T11" fmla="*/ 1439 h 3395"/>
                <a:gd name="T12" fmla="*/ 725 w 2891"/>
                <a:gd name="T13" fmla="*/ 1696 h 3395"/>
                <a:gd name="T14" fmla="*/ 876 w 2891"/>
                <a:gd name="T15" fmla="*/ 1927 h 3395"/>
                <a:gd name="T16" fmla="*/ 835 w 2891"/>
                <a:gd name="T17" fmla="*/ 2026 h 3395"/>
                <a:gd name="T18" fmla="*/ 726 w 2891"/>
                <a:gd name="T19" fmla="*/ 2136 h 3395"/>
                <a:gd name="T20" fmla="*/ 671 w 2891"/>
                <a:gd name="T21" fmla="*/ 2183 h 3395"/>
                <a:gd name="T22" fmla="*/ 689 w 2891"/>
                <a:gd name="T23" fmla="*/ 2221 h 3395"/>
                <a:gd name="T24" fmla="*/ 821 w 2891"/>
                <a:gd name="T25" fmla="*/ 2228 h 3395"/>
                <a:gd name="T26" fmla="*/ 1008 w 2891"/>
                <a:gd name="T27" fmla="*/ 2175 h 3395"/>
                <a:gd name="T28" fmla="*/ 1168 w 2891"/>
                <a:gd name="T29" fmla="*/ 2150 h 3395"/>
                <a:gd name="T30" fmla="*/ 1429 w 2891"/>
                <a:gd name="T31" fmla="*/ 2234 h 3395"/>
                <a:gd name="T32" fmla="*/ 1700 w 2891"/>
                <a:gd name="T33" fmla="*/ 2240 h 3395"/>
                <a:gd name="T34" fmla="*/ 1964 w 2891"/>
                <a:gd name="T35" fmla="*/ 2169 h 3395"/>
                <a:gd name="T36" fmla="*/ 2202 w 2891"/>
                <a:gd name="T37" fmla="*/ 2019 h 3395"/>
                <a:gd name="T38" fmla="*/ 2391 w 2891"/>
                <a:gd name="T39" fmla="*/ 1798 h 3395"/>
                <a:gd name="T40" fmla="*/ 2502 w 2891"/>
                <a:gd name="T41" fmla="*/ 1540 h 3395"/>
                <a:gd name="T42" fmla="*/ 2533 w 2891"/>
                <a:gd name="T43" fmla="*/ 1264 h 3395"/>
                <a:gd name="T44" fmla="*/ 2482 w 2891"/>
                <a:gd name="T45" fmla="*/ 992 h 3395"/>
                <a:gd name="T46" fmla="*/ 2351 w 2891"/>
                <a:gd name="T47" fmla="*/ 741 h 3395"/>
                <a:gd name="T48" fmla="*/ 2144 w 2891"/>
                <a:gd name="T49" fmla="*/ 534 h 3395"/>
                <a:gd name="T50" fmla="*/ 1893 w 2891"/>
                <a:gd name="T51" fmla="*/ 403 h 3395"/>
                <a:gd name="T52" fmla="*/ 1621 w 2891"/>
                <a:gd name="T53" fmla="*/ 352 h 3395"/>
                <a:gd name="T54" fmla="*/ 1778 w 2891"/>
                <a:gd name="T55" fmla="*/ 13 h 3395"/>
                <a:gd name="T56" fmla="*/ 2118 w 2891"/>
                <a:gd name="T57" fmla="*/ 111 h 3395"/>
                <a:gd name="T58" fmla="*/ 2414 w 2891"/>
                <a:gd name="T59" fmla="*/ 293 h 3395"/>
                <a:gd name="T60" fmla="*/ 2650 w 2891"/>
                <a:gd name="T61" fmla="*/ 545 h 3395"/>
                <a:gd name="T62" fmla="*/ 2812 w 2891"/>
                <a:gd name="T63" fmla="*/ 854 h 3395"/>
                <a:gd name="T64" fmla="*/ 2888 w 2891"/>
                <a:gd name="T65" fmla="*/ 1205 h 3395"/>
                <a:gd name="T66" fmla="*/ 2866 w 2891"/>
                <a:gd name="T67" fmla="*/ 1551 h 3395"/>
                <a:gd name="T68" fmla="*/ 2761 w 2891"/>
                <a:gd name="T69" fmla="*/ 1865 h 3395"/>
                <a:gd name="T70" fmla="*/ 2583 w 2891"/>
                <a:gd name="T71" fmla="*/ 2136 h 3395"/>
                <a:gd name="T72" fmla="*/ 2468 w 2891"/>
                <a:gd name="T73" fmla="*/ 3071 h 3395"/>
                <a:gd name="T74" fmla="*/ 2403 w 2891"/>
                <a:gd name="T75" fmla="*/ 3148 h 3395"/>
                <a:gd name="T76" fmla="*/ 990 w 2891"/>
                <a:gd name="T77" fmla="*/ 3392 h 3395"/>
                <a:gd name="T78" fmla="*/ 941 w 2891"/>
                <a:gd name="T79" fmla="*/ 3342 h 3395"/>
                <a:gd name="T80" fmla="*/ 563 w 2891"/>
                <a:gd name="T81" fmla="*/ 3001 h 3395"/>
                <a:gd name="T82" fmla="*/ 415 w 2891"/>
                <a:gd name="T83" fmla="*/ 2957 h 3395"/>
                <a:gd name="T84" fmla="*/ 316 w 2891"/>
                <a:gd name="T85" fmla="*/ 2844 h 3395"/>
                <a:gd name="T86" fmla="*/ 291 w 2891"/>
                <a:gd name="T87" fmla="*/ 2250 h 3395"/>
                <a:gd name="T88" fmla="*/ 74 w 2891"/>
                <a:gd name="T89" fmla="*/ 2232 h 3395"/>
                <a:gd name="T90" fmla="*/ 7 w 2891"/>
                <a:gd name="T91" fmla="*/ 2159 h 3395"/>
                <a:gd name="T92" fmla="*/ 12 w 2891"/>
                <a:gd name="T93" fmla="*/ 2050 h 3395"/>
                <a:gd name="T94" fmla="*/ 294 w 2891"/>
                <a:gd name="T95" fmla="*/ 1208 h 3395"/>
                <a:gd name="T96" fmla="*/ 365 w 2891"/>
                <a:gd name="T97" fmla="*/ 862 h 3395"/>
                <a:gd name="T98" fmla="*/ 523 w 2891"/>
                <a:gd name="T99" fmla="*/ 557 h 3395"/>
                <a:gd name="T100" fmla="*/ 752 w 2891"/>
                <a:gd name="T101" fmla="*/ 308 h 3395"/>
                <a:gd name="T102" fmla="*/ 1040 w 2891"/>
                <a:gd name="T103" fmla="*/ 124 h 3395"/>
                <a:gd name="T104" fmla="*/ 1345 w 2891"/>
                <a:gd name="T105" fmla="*/ 24 h 3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91" h="3395">
                  <a:moveTo>
                    <a:pt x="1551" y="352"/>
                  </a:moveTo>
                  <a:lnTo>
                    <a:pt x="1481" y="357"/>
                  </a:lnTo>
                  <a:lnTo>
                    <a:pt x="1413" y="367"/>
                  </a:lnTo>
                  <a:lnTo>
                    <a:pt x="1345" y="383"/>
                  </a:lnTo>
                  <a:lnTo>
                    <a:pt x="1278" y="403"/>
                  </a:lnTo>
                  <a:lnTo>
                    <a:pt x="1213" y="428"/>
                  </a:lnTo>
                  <a:lnTo>
                    <a:pt x="1149" y="458"/>
                  </a:lnTo>
                  <a:lnTo>
                    <a:pt x="1087" y="493"/>
                  </a:lnTo>
                  <a:lnTo>
                    <a:pt x="1028" y="534"/>
                  </a:lnTo>
                  <a:lnTo>
                    <a:pt x="971" y="579"/>
                  </a:lnTo>
                  <a:lnTo>
                    <a:pt x="916" y="630"/>
                  </a:lnTo>
                  <a:lnTo>
                    <a:pt x="868" y="681"/>
                  </a:lnTo>
                  <a:lnTo>
                    <a:pt x="823" y="737"/>
                  </a:lnTo>
                  <a:lnTo>
                    <a:pt x="784" y="794"/>
                  </a:lnTo>
                  <a:lnTo>
                    <a:pt x="750" y="854"/>
                  </a:lnTo>
                  <a:lnTo>
                    <a:pt x="720" y="915"/>
                  </a:lnTo>
                  <a:lnTo>
                    <a:pt x="694" y="977"/>
                  </a:lnTo>
                  <a:lnTo>
                    <a:pt x="675" y="1041"/>
                  </a:lnTo>
                  <a:lnTo>
                    <a:pt x="658" y="1106"/>
                  </a:lnTo>
                  <a:lnTo>
                    <a:pt x="647" y="1173"/>
                  </a:lnTo>
                  <a:lnTo>
                    <a:pt x="641" y="1239"/>
                  </a:lnTo>
                  <a:lnTo>
                    <a:pt x="639" y="1306"/>
                  </a:lnTo>
                  <a:lnTo>
                    <a:pt x="642" y="1372"/>
                  </a:lnTo>
                  <a:lnTo>
                    <a:pt x="649" y="1439"/>
                  </a:lnTo>
                  <a:lnTo>
                    <a:pt x="661" y="1504"/>
                  </a:lnTo>
                  <a:lnTo>
                    <a:pt x="678" y="1569"/>
                  </a:lnTo>
                  <a:lnTo>
                    <a:pt x="699" y="1633"/>
                  </a:lnTo>
                  <a:lnTo>
                    <a:pt x="725" y="1696"/>
                  </a:lnTo>
                  <a:lnTo>
                    <a:pt x="756" y="1757"/>
                  </a:lnTo>
                  <a:lnTo>
                    <a:pt x="791" y="1816"/>
                  </a:lnTo>
                  <a:lnTo>
                    <a:pt x="832" y="1872"/>
                  </a:lnTo>
                  <a:lnTo>
                    <a:pt x="876" y="1927"/>
                  </a:lnTo>
                  <a:lnTo>
                    <a:pt x="886" y="1934"/>
                  </a:lnTo>
                  <a:lnTo>
                    <a:pt x="872" y="1964"/>
                  </a:lnTo>
                  <a:lnTo>
                    <a:pt x="854" y="1995"/>
                  </a:lnTo>
                  <a:lnTo>
                    <a:pt x="835" y="2026"/>
                  </a:lnTo>
                  <a:lnTo>
                    <a:pt x="812" y="2056"/>
                  </a:lnTo>
                  <a:lnTo>
                    <a:pt x="786" y="2085"/>
                  </a:lnTo>
                  <a:lnTo>
                    <a:pt x="757" y="2112"/>
                  </a:lnTo>
                  <a:lnTo>
                    <a:pt x="726" y="2136"/>
                  </a:lnTo>
                  <a:lnTo>
                    <a:pt x="691" y="2155"/>
                  </a:lnTo>
                  <a:lnTo>
                    <a:pt x="681" y="2163"/>
                  </a:lnTo>
                  <a:lnTo>
                    <a:pt x="674" y="2173"/>
                  </a:lnTo>
                  <a:lnTo>
                    <a:pt x="671" y="2183"/>
                  </a:lnTo>
                  <a:lnTo>
                    <a:pt x="671" y="2194"/>
                  </a:lnTo>
                  <a:lnTo>
                    <a:pt x="674" y="2205"/>
                  </a:lnTo>
                  <a:lnTo>
                    <a:pt x="680" y="2214"/>
                  </a:lnTo>
                  <a:lnTo>
                    <a:pt x="689" y="2221"/>
                  </a:lnTo>
                  <a:lnTo>
                    <a:pt x="702" y="2225"/>
                  </a:lnTo>
                  <a:lnTo>
                    <a:pt x="739" y="2229"/>
                  </a:lnTo>
                  <a:lnTo>
                    <a:pt x="779" y="2230"/>
                  </a:lnTo>
                  <a:lnTo>
                    <a:pt x="821" y="2228"/>
                  </a:lnTo>
                  <a:lnTo>
                    <a:pt x="867" y="2222"/>
                  </a:lnTo>
                  <a:lnTo>
                    <a:pt x="912" y="2211"/>
                  </a:lnTo>
                  <a:lnTo>
                    <a:pt x="959" y="2195"/>
                  </a:lnTo>
                  <a:lnTo>
                    <a:pt x="1008" y="2175"/>
                  </a:lnTo>
                  <a:lnTo>
                    <a:pt x="1056" y="2148"/>
                  </a:lnTo>
                  <a:lnTo>
                    <a:pt x="1104" y="2115"/>
                  </a:lnTo>
                  <a:lnTo>
                    <a:pt x="1106" y="2117"/>
                  </a:lnTo>
                  <a:lnTo>
                    <a:pt x="1168" y="2150"/>
                  </a:lnTo>
                  <a:lnTo>
                    <a:pt x="1231" y="2178"/>
                  </a:lnTo>
                  <a:lnTo>
                    <a:pt x="1296" y="2202"/>
                  </a:lnTo>
                  <a:lnTo>
                    <a:pt x="1362" y="2220"/>
                  </a:lnTo>
                  <a:lnTo>
                    <a:pt x="1429" y="2234"/>
                  </a:lnTo>
                  <a:lnTo>
                    <a:pt x="1496" y="2243"/>
                  </a:lnTo>
                  <a:lnTo>
                    <a:pt x="1564" y="2247"/>
                  </a:lnTo>
                  <a:lnTo>
                    <a:pt x="1632" y="2246"/>
                  </a:lnTo>
                  <a:lnTo>
                    <a:pt x="1700" y="2240"/>
                  </a:lnTo>
                  <a:lnTo>
                    <a:pt x="1767" y="2229"/>
                  </a:lnTo>
                  <a:lnTo>
                    <a:pt x="1834" y="2214"/>
                  </a:lnTo>
                  <a:lnTo>
                    <a:pt x="1899" y="2193"/>
                  </a:lnTo>
                  <a:lnTo>
                    <a:pt x="1964" y="2169"/>
                  </a:lnTo>
                  <a:lnTo>
                    <a:pt x="2026" y="2139"/>
                  </a:lnTo>
                  <a:lnTo>
                    <a:pt x="2087" y="2104"/>
                  </a:lnTo>
                  <a:lnTo>
                    <a:pt x="2146" y="2063"/>
                  </a:lnTo>
                  <a:lnTo>
                    <a:pt x="2202" y="2019"/>
                  </a:lnTo>
                  <a:lnTo>
                    <a:pt x="2255" y="1969"/>
                  </a:lnTo>
                  <a:lnTo>
                    <a:pt x="2306" y="1915"/>
                  </a:lnTo>
                  <a:lnTo>
                    <a:pt x="2351" y="1858"/>
                  </a:lnTo>
                  <a:lnTo>
                    <a:pt x="2391" y="1798"/>
                  </a:lnTo>
                  <a:lnTo>
                    <a:pt x="2426" y="1736"/>
                  </a:lnTo>
                  <a:lnTo>
                    <a:pt x="2456" y="1672"/>
                  </a:lnTo>
                  <a:lnTo>
                    <a:pt x="2482" y="1607"/>
                  </a:lnTo>
                  <a:lnTo>
                    <a:pt x="2502" y="1540"/>
                  </a:lnTo>
                  <a:lnTo>
                    <a:pt x="2517" y="1472"/>
                  </a:lnTo>
                  <a:lnTo>
                    <a:pt x="2528" y="1404"/>
                  </a:lnTo>
                  <a:lnTo>
                    <a:pt x="2533" y="1335"/>
                  </a:lnTo>
                  <a:lnTo>
                    <a:pt x="2533" y="1264"/>
                  </a:lnTo>
                  <a:lnTo>
                    <a:pt x="2528" y="1195"/>
                  </a:lnTo>
                  <a:lnTo>
                    <a:pt x="2517" y="1127"/>
                  </a:lnTo>
                  <a:lnTo>
                    <a:pt x="2502" y="1059"/>
                  </a:lnTo>
                  <a:lnTo>
                    <a:pt x="2482" y="992"/>
                  </a:lnTo>
                  <a:lnTo>
                    <a:pt x="2456" y="927"/>
                  </a:lnTo>
                  <a:lnTo>
                    <a:pt x="2426" y="863"/>
                  </a:lnTo>
                  <a:lnTo>
                    <a:pt x="2391" y="801"/>
                  </a:lnTo>
                  <a:lnTo>
                    <a:pt x="2351" y="741"/>
                  </a:lnTo>
                  <a:lnTo>
                    <a:pt x="2306" y="683"/>
                  </a:lnTo>
                  <a:lnTo>
                    <a:pt x="2255" y="630"/>
                  </a:lnTo>
                  <a:lnTo>
                    <a:pt x="2202" y="579"/>
                  </a:lnTo>
                  <a:lnTo>
                    <a:pt x="2144" y="534"/>
                  </a:lnTo>
                  <a:lnTo>
                    <a:pt x="2084" y="493"/>
                  </a:lnTo>
                  <a:lnTo>
                    <a:pt x="2022" y="458"/>
                  </a:lnTo>
                  <a:lnTo>
                    <a:pt x="1958" y="428"/>
                  </a:lnTo>
                  <a:lnTo>
                    <a:pt x="1893" y="403"/>
                  </a:lnTo>
                  <a:lnTo>
                    <a:pt x="1826" y="383"/>
                  </a:lnTo>
                  <a:lnTo>
                    <a:pt x="1758" y="367"/>
                  </a:lnTo>
                  <a:lnTo>
                    <a:pt x="1690" y="357"/>
                  </a:lnTo>
                  <a:lnTo>
                    <a:pt x="1621" y="352"/>
                  </a:lnTo>
                  <a:lnTo>
                    <a:pt x="1551" y="352"/>
                  </a:lnTo>
                  <a:close/>
                  <a:moveTo>
                    <a:pt x="1594" y="0"/>
                  </a:moveTo>
                  <a:lnTo>
                    <a:pt x="1687" y="3"/>
                  </a:lnTo>
                  <a:lnTo>
                    <a:pt x="1778" y="13"/>
                  </a:lnTo>
                  <a:lnTo>
                    <a:pt x="1866" y="29"/>
                  </a:lnTo>
                  <a:lnTo>
                    <a:pt x="1953" y="51"/>
                  </a:lnTo>
                  <a:lnTo>
                    <a:pt x="2037" y="77"/>
                  </a:lnTo>
                  <a:lnTo>
                    <a:pt x="2118" y="111"/>
                  </a:lnTo>
                  <a:lnTo>
                    <a:pt x="2197" y="149"/>
                  </a:lnTo>
                  <a:lnTo>
                    <a:pt x="2273" y="192"/>
                  </a:lnTo>
                  <a:lnTo>
                    <a:pt x="2345" y="241"/>
                  </a:lnTo>
                  <a:lnTo>
                    <a:pt x="2414" y="293"/>
                  </a:lnTo>
                  <a:lnTo>
                    <a:pt x="2479" y="350"/>
                  </a:lnTo>
                  <a:lnTo>
                    <a:pt x="2541" y="411"/>
                  </a:lnTo>
                  <a:lnTo>
                    <a:pt x="2598" y="476"/>
                  </a:lnTo>
                  <a:lnTo>
                    <a:pt x="2650" y="545"/>
                  </a:lnTo>
                  <a:lnTo>
                    <a:pt x="2698" y="617"/>
                  </a:lnTo>
                  <a:lnTo>
                    <a:pt x="2741" y="694"/>
                  </a:lnTo>
                  <a:lnTo>
                    <a:pt x="2779" y="772"/>
                  </a:lnTo>
                  <a:lnTo>
                    <a:pt x="2812" y="854"/>
                  </a:lnTo>
                  <a:lnTo>
                    <a:pt x="2840" y="938"/>
                  </a:lnTo>
                  <a:lnTo>
                    <a:pt x="2862" y="1025"/>
                  </a:lnTo>
                  <a:lnTo>
                    <a:pt x="2877" y="1114"/>
                  </a:lnTo>
                  <a:lnTo>
                    <a:pt x="2888" y="1205"/>
                  </a:lnTo>
                  <a:lnTo>
                    <a:pt x="2891" y="1297"/>
                  </a:lnTo>
                  <a:lnTo>
                    <a:pt x="2888" y="1383"/>
                  </a:lnTo>
                  <a:lnTo>
                    <a:pt x="2879" y="1469"/>
                  </a:lnTo>
                  <a:lnTo>
                    <a:pt x="2866" y="1551"/>
                  </a:lnTo>
                  <a:lnTo>
                    <a:pt x="2846" y="1633"/>
                  </a:lnTo>
                  <a:lnTo>
                    <a:pt x="2823" y="1712"/>
                  </a:lnTo>
                  <a:lnTo>
                    <a:pt x="2794" y="1790"/>
                  </a:lnTo>
                  <a:lnTo>
                    <a:pt x="2761" y="1865"/>
                  </a:lnTo>
                  <a:lnTo>
                    <a:pt x="2723" y="1936"/>
                  </a:lnTo>
                  <a:lnTo>
                    <a:pt x="2680" y="2007"/>
                  </a:lnTo>
                  <a:lnTo>
                    <a:pt x="2633" y="2073"/>
                  </a:lnTo>
                  <a:lnTo>
                    <a:pt x="2583" y="2136"/>
                  </a:lnTo>
                  <a:lnTo>
                    <a:pt x="2529" y="2196"/>
                  </a:lnTo>
                  <a:lnTo>
                    <a:pt x="2471" y="2252"/>
                  </a:lnTo>
                  <a:lnTo>
                    <a:pt x="2471" y="3046"/>
                  </a:lnTo>
                  <a:lnTo>
                    <a:pt x="2468" y="3071"/>
                  </a:lnTo>
                  <a:lnTo>
                    <a:pt x="2458" y="3095"/>
                  </a:lnTo>
                  <a:lnTo>
                    <a:pt x="2443" y="3116"/>
                  </a:lnTo>
                  <a:lnTo>
                    <a:pt x="2424" y="3135"/>
                  </a:lnTo>
                  <a:lnTo>
                    <a:pt x="2403" y="3148"/>
                  </a:lnTo>
                  <a:lnTo>
                    <a:pt x="2378" y="3155"/>
                  </a:lnTo>
                  <a:lnTo>
                    <a:pt x="1031" y="3394"/>
                  </a:lnTo>
                  <a:lnTo>
                    <a:pt x="1009" y="3395"/>
                  </a:lnTo>
                  <a:lnTo>
                    <a:pt x="990" y="3392"/>
                  </a:lnTo>
                  <a:lnTo>
                    <a:pt x="973" y="3384"/>
                  </a:lnTo>
                  <a:lnTo>
                    <a:pt x="959" y="3374"/>
                  </a:lnTo>
                  <a:lnTo>
                    <a:pt x="948" y="3360"/>
                  </a:lnTo>
                  <a:lnTo>
                    <a:pt x="941" y="3342"/>
                  </a:lnTo>
                  <a:lnTo>
                    <a:pt x="938" y="3322"/>
                  </a:lnTo>
                  <a:lnTo>
                    <a:pt x="938" y="3320"/>
                  </a:lnTo>
                  <a:lnTo>
                    <a:pt x="937" y="2946"/>
                  </a:lnTo>
                  <a:lnTo>
                    <a:pt x="563" y="3001"/>
                  </a:lnTo>
                  <a:lnTo>
                    <a:pt x="523" y="2998"/>
                  </a:lnTo>
                  <a:lnTo>
                    <a:pt x="484" y="2990"/>
                  </a:lnTo>
                  <a:lnTo>
                    <a:pt x="448" y="2976"/>
                  </a:lnTo>
                  <a:lnTo>
                    <a:pt x="415" y="2957"/>
                  </a:lnTo>
                  <a:lnTo>
                    <a:pt x="385" y="2934"/>
                  </a:lnTo>
                  <a:lnTo>
                    <a:pt x="357" y="2908"/>
                  </a:lnTo>
                  <a:lnTo>
                    <a:pt x="334" y="2878"/>
                  </a:lnTo>
                  <a:lnTo>
                    <a:pt x="316" y="2844"/>
                  </a:lnTo>
                  <a:lnTo>
                    <a:pt x="302" y="2807"/>
                  </a:lnTo>
                  <a:lnTo>
                    <a:pt x="293" y="2769"/>
                  </a:lnTo>
                  <a:lnTo>
                    <a:pt x="291" y="2729"/>
                  </a:lnTo>
                  <a:lnTo>
                    <a:pt x="291" y="2250"/>
                  </a:lnTo>
                  <a:lnTo>
                    <a:pt x="166" y="2250"/>
                  </a:lnTo>
                  <a:lnTo>
                    <a:pt x="132" y="2248"/>
                  </a:lnTo>
                  <a:lnTo>
                    <a:pt x="101" y="2242"/>
                  </a:lnTo>
                  <a:lnTo>
                    <a:pt x="74" y="2232"/>
                  </a:lnTo>
                  <a:lnTo>
                    <a:pt x="52" y="2218"/>
                  </a:lnTo>
                  <a:lnTo>
                    <a:pt x="32" y="2202"/>
                  </a:lnTo>
                  <a:lnTo>
                    <a:pt x="18" y="2182"/>
                  </a:lnTo>
                  <a:lnTo>
                    <a:pt x="7" y="2159"/>
                  </a:lnTo>
                  <a:lnTo>
                    <a:pt x="1" y="2134"/>
                  </a:lnTo>
                  <a:lnTo>
                    <a:pt x="0" y="2109"/>
                  </a:lnTo>
                  <a:lnTo>
                    <a:pt x="3" y="2080"/>
                  </a:lnTo>
                  <a:lnTo>
                    <a:pt x="12" y="2050"/>
                  </a:lnTo>
                  <a:lnTo>
                    <a:pt x="27" y="2018"/>
                  </a:lnTo>
                  <a:lnTo>
                    <a:pt x="291" y="1514"/>
                  </a:lnTo>
                  <a:lnTo>
                    <a:pt x="291" y="1298"/>
                  </a:lnTo>
                  <a:lnTo>
                    <a:pt x="294" y="1208"/>
                  </a:lnTo>
                  <a:lnTo>
                    <a:pt x="303" y="1118"/>
                  </a:lnTo>
                  <a:lnTo>
                    <a:pt x="318" y="1030"/>
                  </a:lnTo>
                  <a:lnTo>
                    <a:pt x="339" y="945"/>
                  </a:lnTo>
                  <a:lnTo>
                    <a:pt x="365" y="862"/>
                  </a:lnTo>
                  <a:lnTo>
                    <a:pt x="397" y="781"/>
                  </a:lnTo>
                  <a:lnTo>
                    <a:pt x="434" y="704"/>
                  </a:lnTo>
                  <a:lnTo>
                    <a:pt x="477" y="630"/>
                  </a:lnTo>
                  <a:lnTo>
                    <a:pt x="523" y="557"/>
                  </a:lnTo>
                  <a:lnTo>
                    <a:pt x="574" y="489"/>
                  </a:lnTo>
                  <a:lnTo>
                    <a:pt x="629" y="425"/>
                  </a:lnTo>
                  <a:lnTo>
                    <a:pt x="689" y="364"/>
                  </a:lnTo>
                  <a:lnTo>
                    <a:pt x="752" y="308"/>
                  </a:lnTo>
                  <a:lnTo>
                    <a:pt x="819" y="255"/>
                  </a:lnTo>
                  <a:lnTo>
                    <a:pt x="889" y="206"/>
                  </a:lnTo>
                  <a:lnTo>
                    <a:pt x="964" y="163"/>
                  </a:lnTo>
                  <a:lnTo>
                    <a:pt x="1040" y="124"/>
                  </a:lnTo>
                  <a:lnTo>
                    <a:pt x="1113" y="92"/>
                  </a:lnTo>
                  <a:lnTo>
                    <a:pt x="1188" y="65"/>
                  </a:lnTo>
                  <a:lnTo>
                    <a:pt x="1266" y="42"/>
                  </a:lnTo>
                  <a:lnTo>
                    <a:pt x="1345" y="24"/>
                  </a:lnTo>
                  <a:lnTo>
                    <a:pt x="1427" y="10"/>
                  </a:lnTo>
                  <a:lnTo>
                    <a:pt x="1509" y="3"/>
                  </a:lnTo>
                  <a:lnTo>
                    <a:pt x="15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6371F1DF-DE22-4E1A-A754-8278D26E9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" y="2257"/>
              <a:ext cx="52" cy="101"/>
            </a:xfrm>
            <a:custGeom>
              <a:avLst/>
              <a:gdLst>
                <a:gd name="T0" fmla="*/ 369 w 679"/>
                <a:gd name="T1" fmla="*/ 0 h 1311"/>
                <a:gd name="T2" fmla="*/ 413 w 679"/>
                <a:gd name="T3" fmla="*/ 10 h 1311"/>
                <a:gd name="T4" fmla="*/ 423 w 679"/>
                <a:gd name="T5" fmla="*/ 56 h 1311"/>
                <a:gd name="T6" fmla="*/ 424 w 679"/>
                <a:gd name="T7" fmla="*/ 120 h 1311"/>
                <a:gd name="T8" fmla="*/ 444 w 679"/>
                <a:gd name="T9" fmla="*/ 144 h 1311"/>
                <a:gd name="T10" fmla="*/ 524 w 679"/>
                <a:gd name="T11" fmla="*/ 159 h 1311"/>
                <a:gd name="T12" fmla="*/ 620 w 679"/>
                <a:gd name="T13" fmla="*/ 195 h 1311"/>
                <a:gd name="T14" fmla="*/ 635 w 679"/>
                <a:gd name="T15" fmla="*/ 225 h 1311"/>
                <a:gd name="T16" fmla="*/ 602 w 679"/>
                <a:gd name="T17" fmla="*/ 345 h 1311"/>
                <a:gd name="T18" fmla="*/ 583 w 679"/>
                <a:gd name="T19" fmla="*/ 374 h 1311"/>
                <a:gd name="T20" fmla="*/ 548 w 679"/>
                <a:gd name="T21" fmla="*/ 367 h 1311"/>
                <a:gd name="T22" fmla="*/ 398 w 679"/>
                <a:gd name="T23" fmla="*/ 326 h 1311"/>
                <a:gd name="T24" fmla="*/ 311 w 679"/>
                <a:gd name="T25" fmla="*/ 331 h 1311"/>
                <a:gd name="T26" fmla="*/ 259 w 679"/>
                <a:gd name="T27" fmla="*/ 360 h 1311"/>
                <a:gd name="T28" fmla="*/ 240 w 679"/>
                <a:gd name="T29" fmla="*/ 409 h 1311"/>
                <a:gd name="T30" fmla="*/ 259 w 679"/>
                <a:gd name="T31" fmla="*/ 458 h 1311"/>
                <a:gd name="T32" fmla="*/ 330 w 679"/>
                <a:gd name="T33" fmla="*/ 509 h 1311"/>
                <a:gd name="T34" fmla="*/ 470 w 679"/>
                <a:gd name="T35" fmla="*/ 569 h 1311"/>
                <a:gd name="T36" fmla="*/ 585 w 679"/>
                <a:gd name="T37" fmla="*/ 641 h 1311"/>
                <a:gd name="T38" fmla="*/ 650 w 679"/>
                <a:gd name="T39" fmla="*/ 729 h 1311"/>
                <a:gd name="T40" fmla="*/ 678 w 679"/>
                <a:gd name="T41" fmla="*/ 830 h 1311"/>
                <a:gd name="T42" fmla="*/ 668 w 679"/>
                <a:gd name="T43" fmla="*/ 935 h 1311"/>
                <a:gd name="T44" fmla="*/ 615 w 679"/>
                <a:gd name="T45" fmla="*/ 1033 h 1311"/>
                <a:gd name="T46" fmla="*/ 527 w 679"/>
                <a:gd name="T47" fmla="*/ 1107 h 1311"/>
                <a:gd name="T48" fmla="*/ 441 w 679"/>
                <a:gd name="T49" fmla="*/ 1142 h 1311"/>
                <a:gd name="T50" fmla="*/ 417 w 679"/>
                <a:gd name="T51" fmla="*/ 1171 h 1311"/>
                <a:gd name="T52" fmla="*/ 417 w 679"/>
                <a:gd name="T53" fmla="*/ 1272 h 1311"/>
                <a:gd name="T54" fmla="*/ 403 w 679"/>
                <a:gd name="T55" fmla="*/ 1304 h 1311"/>
                <a:gd name="T56" fmla="*/ 288 w 679"/>
                <a:gd name="T57" fmla="*/ 1311 h 1311"/>
                <a:gd name="T58" fmla="*/ 254 w 679"/>
                <a:gd name="T59" fmla="*/ 1294 h 1311"/>
                <a:gd name="T60" fmla="*/ 248 w 679"/>
                <a:gd name="T61" fmla="*/ 1238 h 1311"/>
                <a:gd name="T62" fmla="*/ 245 w 679"/>
                <a:gd name="T63" fmla="*/ 1174 h 1311"/>
                <a:gd name="T64" fmla="*/ 220 w 679"/>
                <a:gd name="T65" fmla="*/ 1156 h 1311"/>
                <a:gd name="T66" fmla="*/ 119 w 679"/>
                <a:gd name="T67" fmla="*/ 1135 h 1311"/>
                <a:gd name="T68" fmla="*/ 22 w 679"/>
                <a:gd name="T69" fmla="*/ 1096 h 1311"/>
                <a:gd name="T70" fmla="*/ 0 w 679"/>
                <a:gd name="T71" fmla="*/ 1067 h 1311"/>
                <a:gd name="T72" fmla="*/ 20 w 679"/>
                <a:gd name="T73" fmla="*/ 987 h 1311"/>
                <a:gd name="T74" fmla="*/ 46 w 679"/>
                <a:gd name="T75" fmla="*/ 915 h 1311"/>
                <a:gd name="T76" fmla="*/ 73 w 679"/>
                <a:gd name="T77" fmla="*/ 910 h 1311"/>
                <a:gd name="T78" fmla="*/ 176 w 679"/>
                <a:gd name="T79" fmla="*/ 952 h 1311"/>
                <a:gd name="T80" fmla="*/ 298 w 679"/>
                <a:gd name="T81" fmla="*/ 972 h 1311"/>
                <a:gd name="T82" fmla="*/ 387 w 679"/>
                <a:gd name="T83" fmla="*/ 955 h 1311"/>
                <a:gd name="T84" fmla="*/ 437 w 679"/>
                <a:gd name="T85" fmla="*/ 910 h 1311"/>
                <a:gd name="T86" fmla="*/ 445 w 679"/>
                <a:gd name="T87" fmla="*/ 851 h 1311"/>
                <a:gd name="T88" fmla="*/ 408 w 679"/>
                <a:gd name="T89" fmla="*/ 794 h 1311"/>
                <a:gd name="T90" fmla="*/ 342 w 679"/>
                <a:gd name="T91" fmla="*/ 755 h 1311"/>
                <a:gd name="T92" fmla="*/ 202 w 679"/>
                <a:gd name="T93" fmla="*/ 696 h 1311"/>
                <a:gd name="T94" fmla="*/ 100 w 679"/>
                <a:gd name="T95" fmla="*/ 631 h 1311"/>
                <a:gd name="T96" fmla="*/ 37 w 679"/>
                <a:gd name="T97" fmla="*/ 554 h 1311"/>
                <a:gd name="T98" fmla="*/ 9 w 679"/>
                <a:gd name="T99" fmla="*/ 459 h 1311"/>
                <a:gd name="T100" fmla="*/ 22 w 679"/>
                <a:gd name="T101" fmla="*/ 350 h 1311"/>
                <a:gd name="T102" fmla="*/ 68 w 679"/>
                <a:gd name="T103" fmla="*/ 262 h 1311"/>
                <a:gd name="T104" fmla="*/ 145 w 679"/>
                <a:gd name="T105" fmla="*/ 198 h 1311"/>
                <a:gd name="T106" fmla="*/ 228 w 679"/>
                <a:gd name="T107" fmla="*/ 161 h 1311"/>
                <a:gd name="T108" fmla="*/ 256 w 679"/>
                <a:gd name="T109" fmla="*/ 143 h 1311"/>
                <a:gd name="T110" fmla="*/ 260 w 679"/>
                <a:gd name="T111" fmla="*/ 99 h 1311"/>
                <a:gd name="T112" fmla="*/ 263 w 679"/>
                <a:gd name="T113" fmla="*/ 18 h 1311"/>
                <a:gd name="T114" fmla="*/ 289 w 679"/>
                <a:gd name="T115" fmla="*/ 1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79" h="1311">
                  <a:moveTo>
                    <a:pt x="306" y="0"/>
                  </a:moveTo>
                  <a:lnTo>
                    <a:pt x="342" y="0"/>
                  </a:lnTo>
                  <a:lnTo>
                    <a:pt x="369" y="0"/>
                  </a:lnTo>
                  <a:lnTo>
                    <a:pt x="389" y="2"/>
                  </a:lnTo>
                  <a:lnTo>
                    <a:pt x="404" y="4"/>
                  </a:lnTo>
                  <a:lnTo>
                    <a:pt x="413" y="10"/>
                  </a:lnTo>
                  <a:lnTo>
                    <a:pt x="419" y="21"/>
                  </a:lnTo>
                  <a:lnTo>
                    <a:pt x="422" y="35"/>
                  </a:lnTo>
                  <a:lnTo>
                    <a:pt x="423" y="56"/>
                  </a:lnTo>
                  <a:lnTo>
                    <a:pt x="423" y="83"/>
                  </a:lnTo>
                  <a:lnTo>
                    <a:pt x="423" y="104"/>
                  </a:lnTo>
                  <a:lnTo>
                    <a:pt x="424" y="120"/>
                  </a:lnTo>
                  <a:lnTo>
                    <a:pt x="427" y="131"/>
                  </a:lnTo>
                  <a:lnTo>
                    <a:pt x="433" y="138"/>
                  </a:lnTo>
                  <a:lnTo>
                    <a:pt x="444" y="144"/>
                  </a:lnTo>
                  <a:lnTo>
                    <a:pt x="459" y="147"/>
                  </a:lnTo>
                  <a:lnTo>
                    <a:pt x="481" y="150"/>
                  </a:lnTo>
                  <a:lnTo>
                    <a:pt x="524" y="159"/>
                  </a:lnTo>
                  <a:lnTo>
                    <a:pt x="567" y="173"/>
                  </a:lnTo>
                  <a:lnTo>
                    <a:pt x="608" y="189"/>
                  </a:lnTo>
                  <a:lnTo>
                    <a:pt x="620" y="195"/>
                  </a:lnTo>
                  <a:lnTo>
                    <a:pt x="628" y="203"/>
                  </a:lnTo>
                  <a:lnTo>
                    <a:pt x="634" y="213"/>
                  </a:lnTo>
                  <a:lnTo>
                    <a:pt x="635" y="225"/>
                  </a:lnTo>
                  <a:lnTo>
                    <a:pt x="633" y="239"/>
                  </a:lnTo>
                  <a:lnTo>
                    <a:pt x="617" y="291"/>
                  </a:lnTo>
                  <a:lnTo>
                    <a:pt x="602" y="345"/>
                  </a:lnTo>
                  <a:lnTo>
                    <a:pt x="595" y="359"/>
                  </a:lnTo>
                  <a:lnTo>
                    <a:pt x="590" y="369"/>
                  </a:lnTo>
                  <a:lnTo>
                    <a:pt x="583" y="374"/>
                  </a:lnTo>
                  <a:lnTo>
                    <a:pt x="574" y="376"/>
                  </a:lnTo>
                  <a:lnTo>
                    <a:pt x="562" y="373"/>
                  </a:lnTo>
                  <a:lnTo>
                    <a:pt x="548" y="367"/>
                  </a:lnTo>
                  <a:lnTo>
                    <a:pt x="500" y="347"/>
                  </a:lnTo>
                  <a:lnTo>
                    <a:pt x="450" y="334"/>
                  </a:lnTo>
                  <a:lnTo>
                    <a:pt x="398" y="326"/>
                  </a:lnTo>
                  <a:lnTo>
                    <a:pt x="346" y="326"/>
                  </a:lnTo>
                  <a:lnTo>
                    <a:pt x="328" y="328"/>
                  </a:lnTo>
                  <a:lnTo>
                    <a:pt x="311" y="331"/>
                  </a:lnTo>
                  <a:lnTo>
                    <a:pt x="292" y="338"/>
                  </a:lnTo>
                  <a:lnTo>
                    <a:pt x="274" y="348"/>
                  </a:lnTo>
                  <a:lnTo>
                    <a:pt x="259" y="360"/>
                  </a:lnTo>
                  <a:lnTo>
                    <a:pt x="249" y="376"/>
                  </a:lnTo>
                  <a:lnTo>
                    <a:pt x="243" y="391"/>
                  </a:lnTo>
                  <a:lnTo>
                    <a:pt x="240" y="409"/>
                  </a:lnTo>
                  <a:lnTo>
                    <a:pt x="242" y="425"/>
                  </a:lnTo>
                  <a:lnTo>
                    <a:pt x="248" y="443"/>
                  </a:lnTo>
                  <a:lnTo>
                    <a:pt x="259" y="458"/>
                  </a:lnTo>
                  <a:lnTo>
                    <a:pt x="274" y="474"/>
                  </a:lnTo>
                  <a:lnTo>
                    <a:pt x="301" y="492"/>
                  </a:lnTo>
                  <a:lnTo>
                    <a:pt x="330" y="509"/>
                  </a:lnTo>
                  <a:lnTo>
                    <a:pt x="361" y="523"/>
                  </a:lnTo>
                  <a:lnTo>
                    <a:pt x="416" y="545"/>
                  </a:lnTo>
                  <a:lnTo>
                    <a:pt x="470" y="569"/>
                  </a:lnTo>
                  <a:lnTo>
                    <a:pt x="522" y="596"/>
                  </a:lnTo>
                  <a:lnTo>
                    <a:pt x="555" y="616"/>
                  </a:lnTo>
                  <a:lnTo>
                    <a:pt x="585" y="641"/>
                  </a:lnTo>
                  <a:lnTo>
                    <a:pt x="611" y="668"/>
                  </a:lnTo>
                  <a:lnTo>
                    <a:pt x="633" y="698"/>
                  </a:lnTo>
                  <a:lnTo>
                    <a:pt x="650" y="729"/>
                  </a:lnTo>
                  <a:lnTo>
                    <a:pt x="664" y="762"/>
                  </a:lnTo>
                  <a:lnTo>
                    <a:pt x="673" y="796"/>
                  </a:lnTo>
                  <a:lnTo>
                    <a:pt x="678" y="830"/>
                  </a:lnTo>
                  <a:lnTo>
                    <a:pt x="679" y="866"/>
                  </a:lnTo>
                  <a:lnTo>
                    <a:pt x="676" y="901"/>
                  </a:lnTo>
                  <a:lnTo>
                    <a:pt x="668" y="935"/>
                  </a:lnTo>
                  <a:lnTo>
                    <a:pt x="654" y="969"/>
                  </a:lnTo>
                  <a:lnTo>
                    <a:pt x="638" y="1002"/>
                  </a:lnTo>
                  <a:lnTo>
                    <a:pt x="615" y="1033"/>
                  </a:lnTo>
                  <a:lnTo>
                    <a:pt x="588" y="1062"/>
                  </a:lnTo>
                  <a:lnTo>
                    <a:pt x="559" y="1086"/>
                  </a:lnTo>
                  <a:lnTo>
                    <a:pt x="527" y="1107"/>
                  </a:lnTo>
                  <a:lnTo>
                    <a:pt x="492" y="1123"/>
                  </a:lnTo>
                  <a:lnTo>
                    <a:pt x="455" y="1135"/>
                  </a:lnTo>
                  <a:lnTo>
                    <a:pt x="441" y="1142"/>
                  </a:lnTo>
                  <a:lnTo>
                    <a:pt x="429" y="1149"/>
                  </a:lnTo>
                  <a:lnTo>
                    <a:pt x="422" y="1158"/>
                  </a:lnTo>
                  <a:lnTo>
                    <a:pt x="417" y="1171"/>
                  </a:lnTo>
                  <a:lnTo>
                    <a:pt x="417" y="1186"/>
                  </a:lnTo>
                  <a:lnTo>
                    <a:pt x="417" y="1229"/>
                  </a:lnTo>
                  <a:lnTo>
                    <a:pt x="417" y="1272"/>
                  </a:lnTo>
                  <a:lnTo>
                    <a:pt x="415" y="1285"/>
                  </a:lnTo>
                  <a:lnTo>
                    <a:pt x="411" y="1295"/>
                  </a:lnTo>
                  <a:lnTo>
                    <a:pt x="403" y="1304"/>
                  </a:lnTo>
                  <a:lnTo>
                    <a:pt x="392" y="1309"/>
                  </a:lnTo>
                  <a:lnTo>
                    <a:pt x="379" y="1311"/>
                  </a:lnTo>
                  <a:lnTo>
                    <a:pt x="288" y="1311"/>
                  </a:lnTo>
                  <a:lnTo>
                    <a:pt x="274" y="1309"/>
                  </a:lnTo>
                  <a:lnTo>
                    <a:pt x="262" y="1303"/>
                  </a:lnTo>
                  <a:lnTo>
                    <a:pt x="254" y="1294"/>
                  </a:lnTo>
                  <a:lnTo>
                    <a:pt x="250" y="1283"/>
                  </a:lnTo>
                  <a:lnTo>
                    <a:pt x="248" y="1269"/>
                  </a:lnTo>
                  <a:lnTo>
                    <a:pt x="248" y="1238"/>
                  </a:lnTo>
                  <a:lnTo>
                    <a:pt x="248" y="1207"/>
                  </a:lnTo>
                  <a:lnTo>
                    <a:pt x="247" y="1187"/>
                  </a:lnTo>
                  <a:lnTo>
                    <a:pt x="245" y="1174"/>
                  </a:lnTo>
                  <a:lnTo>
                    <a:pt x="241" y="1165"/>
                  </a:lnTo>
                  <a:lnTo>
                    <a:pt x="232" y="1159"/>
                  </a:lnTo>
                  <a:lnTo>
                    <a:pt x="220" y="1156"/>
                  </a:lnTo>
                  <a:lnTo>
                    <a:pt x="201" y="1152"/>
                  </a:lnTo>
                  <a:lnTo>
                    <a:pt x="160" y="1145"/>
                  </a:lnTo>
                  <a:lnTo>
                    <a:pt x="119" y="1135"/>
                  </a:lnTo>
                  <a:lnTo>
                    <a:pt x="79" y="1122"/>
                  </a:lnTo>
                  <a:lnTo>
                    <a:pt x="39" y="1106"/>
                  </a:lnTo>
                  <a:lnTo>
                    <a:pt x="22" y="1096"/>
                  </a:lnTo>
                  <a:lnTo>
                    <a:pt x="9" y="1088"/>
                  </a:lnTo>
                  <a:lnTo>
                    <a:pt x="3" y="1079"/>
                  </a:lnTo>
                  <a:lnTo>
                    <a:pt x="0" y="1067"/>
                  </a:lnTo>
                  <a:lnTo>
                    <a:pt x="2" y="1053"/>
                  </a:lnTo>
                  <a:lnTo>
                    <a:pt x="6" y="1034"/>
                  </a:lnTo>
                  <a:lnTo>
                    <a:pt x="20" y="987"/>
                  </a:lnTo>
                  <a:lnTo>
                    <a:pt x="33" y="939"/>
                  </a:lnTo>
                  <a:lnTo>
                    <a:pt x="39" y="925"/>
                  </a:lnTo>
                  <a:lnTo>
                    <a:pt x="46" y="915"/>
                  </a:lnTo>
                  <a:lnTo>
                    <a:pt x="52" y="908"/>
                  </a:lnTo>
                  <a:lnTo>
                    <a:pt x="61" y="907"/>
                  </a:lnTo>
                  <a:lnTo>
                    <a:pt x="73" y="910"/>
                  </a:lnTo>
                  <a:lnTo>
                    <a:pt x="88" y="917"/>
                  </a:lnTo>
                  <a:lnTo>
                    <a:pt x="131" y="936"/>
                  </a:lnTo>
                  <a:lnTo>
                    <a:pt x="176" y="952"/>
                  </a:lnTo>
                  <a:lnTo>
                    <a:pt x="221" y="963"/>
                  </a:lnTo>
                  <a:lnTo>
                    <a:pt x="268" y="970"/>
                  </a:lnTo>
                  <a:lnTo>
                    <a:pt x="298" y="972"/>
                  </a:lnTo>
                  <a:lnTo>
                    <a:pt x="328" y="971"/>
                  </a:lnTo>
                  <a:lnTo>
                    <a:pt x="358" y="965"/>
                  </a:lnTo>
                  <a:lnTo>
                    <a:pt x="387" y="955"/>
                  </a:lnTo>
                  <a:lnTo>
                    <a:pt x="408" y="943"/>
                  </a:lnTo>
                  <a:lnTo>
                    <a:pt x="424" y="928"/>
                  </a:lnTo>
                  <a:lnTo>
                    <a:pt x="437" y="910"/>
                  </a:lnTo>
                  <a:lnTo>
                    <a:pt x="444" y="892"/>
                  </a:lnTo>
                  <a:lnTo>
                    <a:pt x="447" y="871"/>
                  </a:lnTo>
                  <a:lnTo>
                    <a:pt x="445" y="851"/>
                  </a:lnTo>
                  <a:lnTo>
                    <a:pt x="438" y="831"/>
                  </a:lnTo>
                  <a:lnTo>
                    <a:pt x="425" y="811"/>
                  </a:lnTo>
                  <a:lnTo>
                    <a:pt x="408" y="794"/>
                  </a:lnTo>
                  <a:lnTo>
                    <a:pt x="387" y="778"/>
                  </a:lnTo>
                  <a:lnTo>
                    <a:pt x="365" y="766"/>
                  </a:lnTo>
                  <a:lnTo>
                    <a:pt x="342" y="755"/>
                  </a:lnTo>
                  <a:lnTo>
                    <a:pt x="295" y="735"/>
                  </a:lnTo>
                  <a:lnTo>
                    <a:pt x="249" y="715"/>
                  </a:lnTo>
                  <a:lnTo>
                    <a:pt x="202" y="696"/>
                  </a:lnTo>
                  <a:lnTo>
                    <a:pt x="157" y="672"/>
                  </a:lnTo>
                  <a:lnTo>
                    <a:pt x="127" y="651"/>
                  </a:lnTo>
                  <a:lnTo>
                    <a:pt x="100" y="631"/>
                  </a:lnTo>
                  <a:lnTo>
                    <a:pt x="76" y="607"/>
                  </a:lnTo>
                  <a:lnTo>
                    <a:pt x="55" y="582"/>
                  </a:lnTo>
                  <a:lnTo>
                    <a:pt x="37" y="554"/>
                  </a:lnTo>
                  <a:lnTo>
                    <a:pt x="24" y="525"/>
                  </a:lnTo>
                  <a:lnTo>
                    <a:pt x="15" y="493"/>
                  </a:lnTo>
                  <a:lnTo>
                    <a:pt x="9" y="459"/>
                  </a:lnTo>
                  <a:lnTo>
                    <a:pt x="9" y="422"/>
                  </a:lnTo>
                  <a:lnTo>
                    <a:pt x="14" y="385"/>
                  </a:lnTo>
                  <a:lnTo>
                    <a:pt x="22" y="350"/>
                  </a:lnTo>
                  <a:lnTo>
                    <a:pt x="34" y="318"/>
                  </a:lnTo>
                  <a:lnTo>
                    <a:pt x="50" y="289"/>
                  </a:lnTo>
                  <a:lnTo>
                    <a:pt x="68" y="262"/>
                  </a:lnTo>
                  <a:lnTo>
                    <a:pt x="91" y="239"/>
                  </a:lnTo>
                  <a:lnTo>
                    <a:pt x="116" y="217"/>
                  </a:lnTo>
                  <a:lnTo>
                    <a:pt x="145" y="198"/>
                  </a:lnTo>
                  <a:lnTo>
                    <a:pt x="176" y="182"/>
                  </a:lnTo>
                  <a:lnTo>
                    <a:pt x="211" y="167"/>
                  </a:lnTo>
                  <a:lnTo>
                    <a:pt x="228" y="161"/>
                  </a:lnTo>
                  <a:lnTo>
                    <a:pt x="242" y="156"/>
                  </a:lnTo>
                  <a:lnTo>
                    <a:pt x="250" y="150"/>
                  </a:lnTo>
                  <a:lnTo>
                    <a:pt x="256" y="143"/>
                  </a:lnTo>
                  <a:lnTo>
                    <a:pt x="258" y="132"/>
                  </a:lnTo>
                  <a:lnTo>
                    <a:pt x="260" y="119"/>
                  </a:lnTo>
                  <a:lnTo>
                    <a:pt x="260" y="99"/>
                  </a:lnTo>
                  <a:lnTo>
                    <a:pt x="260" y="48"/>
                  </a:lnTo>
                  <a:lnTo>
                    <a:pt x="261" y="30"/>
                  </a:lnTo>
                  <a:lnTo>
                    <a:pt x="263" y="18"/>
                  </a:lnTo>
                  <a:lnTo>
                    <a:pt x="268" y="9"/>
                  </a:lnTo>
                  <a:lnTo>
                    <a:pt x="277" y="4"/>
                  </a:lnTo>
                  <a:lnTo>
                    <a:pt x="289" y="1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Freeform 80">
            <a:extLst>
              <a:ext uri="{FF2B5EF4-FFF2-40B4-BE49-F238E27FC236}">
                <a16:creationId xmlns="" xmlns:a16="http://schemas.microsoft.com/office/drawing/2014/main" id="{DFA998BF-3945-43E3-9555-E8AB2C0D619B}"/>
              </a:ext>
            </a:extLst>
          </p:cNvPr>
          <p:cNvSpPr>
            <a:spLocks noEditPoints="1"/>
          </p:cNvSpPr>
          <p:nvPr/>
        </p:nvSpPr>
        <p:spPr bwMode="auto">
          <a:xfrm>
            <a:off x="560711" y="1549219"/>
            <a:ext cx="971677" cy="835695"/>
          </a:xfrm>
          <a:custGeom>
            <a:avLst/>
            <a:gdLst>
              <a:gd name="T0" fmla="*/ 2192 w 3146"/>
              <a:gd name="T1" fmla="*/ 3483 h 3750"/>
              <a:gd name="T2" fmla="*/ 2516 w 3146"/>
              <a:gd name="T3" fmla="*/ 3077 h 3750"/>
              <a:gd name="T4" fmla="*/ 2595 w 3146"/>
              <a:gd name="T5" fmla="*/ 3078 h 3750"/>
              <a:gd name="T6" fmla="*/ 2612 w 3146"/>
              <a:gd name="T7" fmla="*/ 3078 h 3750"/>
              <a:gd name="T8" fmla="*/ 2254 w 3146"/>
              <a:gd name="T9" fmla="*/ 2276 h 3750"/>
              <a:gd name="T10" fmla="*/ 2870 w 3146"/>
              <a:gd name="T11" fmla="*/ 2276 h 3750"/>
              <a:gd name="T12" fmla="*/ 3020 w 3146"/>
              <a:gd name="T13" fmla="*/ 2320 h 3750"/>
              <a:gd name="T14" fmla="*/ 3120 w 3146"/>
              <a:gd name="T15" fmla="*/ 2436 h 3750"/>
              <a:gd name="T16" fmla="*/ 3146 w 3146"/>
              <a:gd name="T17" fmla="*/ 3474 h 3750"/>
              <a:gd name="T18" fmla="*/ 3102 w 3146"/>
              <a:gd name="T19" fmla="*/ 3624 h 3750"/>
              <a:gd name="T20" fmla="*/ 2986 w 3146"/>
              <a:gd name="T21" fmla="*/ 3724 h 3750"/>
              <a:gd name="T22" fmla="*/ 1831 w 3146"/>
              <a:gd name="T23" fmla="*/ 3750 h 3750"/>
              <a:gd name="T24" fmla="*/ 1681 w 3146"/>
              <a:gd name="T25" fmla="*/ 3706 h 3750"/>
              <a:gd name="T26" fmla="*/ 1581 w 3146"/>
              <a:gd name="T27" fmla="*/ 3590 h 3750"/>
              <a:gd name="T28" fmla="*/ 1555 w 3146"/>
              <a:gd name="T29" fmla="*/ 2552 h 3750"/>
              <a:gd name="T30" fmla="*/ 1599 w 3146"/>
              <a:gd name="T31" fmla="*/ 2402 h 3750"/>
              <a:gd name="T32" fmla="*/ 1715 w 3146"/>
              <a:gd name="T33" fmla="*/ 2302 h 3750"/>
              <a:gd name="T34" fmla="*/ 718 w 3146"/>
              <a:gd name="T35" fmla="*/ 883 h 3750"/>
              <a:gd name="T36" fmla="*/ 799 w 3146"/>
              <a:gd name="T37" fmla="*/ 888 h 3750"/>
              <a:gd name="T38" fmla="*/ 863 w 3146"/>
              <a:gd name="T39" fmla="*/ 932 h 3750"/>
              <a:gd name="T40" fmla="*/ 868 w 3146"/>
              <a:gd name="T41" fmla="*/ 995 h 3750"/>
              <a:gd name="T42" fmla="*/ 838 w 3146"/>
              <a:gd name="T43" fmla="*/ 1038 h 3750"/>
              <a:gd name="T44" fmla="*/ 1037 w 3146"/>
              <a:gd name="T45" fmla="*/ 952 h 3750"/>
              <a:gd name="T46" fmla="*/ 2372 w 3146"/>
              <a:gd name="T47" fmla="*/ 981 h 3750"/>
              <a:gd name="T48" fmla="*/ 2458 w 3146"/>
              <a:gd name="T49" fmla="*/ 1085 h 3750"/>
              <a:gd name="T50" fmla="*/ 2455 w 3146"/>
              <a:gd name="T51" fmla="*/ 1228 h 3750"/>
              <a:gd name="T52" fmla="*/ 2365 w 3146"/>
              <a:gd name="T53" fmla="*/ 1327 h 3750"/>
              <a:gd name="T54" fmla="*/ 1334 w 3146"/>
              <a:gd name="T55" fmla="*/ 1353 h 3750"/>
              <a:gd name="T56" fmla="*/ 1282 w 3146"/>
              <a:gd name="T57" fmla="*/ 1391 h 3750"/>
              <a:gd name="T58" fmla="*/ 1267 w 3146"/>
              <a:gd name="T59" fmla="*/ 3598 h 3750"/>
              <a:gd name="T60" fmla="*/ 1188 w 3146"/>
              <a:gd name="T61" fmla="*/ 3707 h 3750"/>
              <a:gd name="T62" fmla="*/ 1056 w 3146"/>
              <a:gd name="T63" fmla="*/ 3750 h 3750"/>
              <a:gd name="T64" fmla="*/ 465 w 3146"/>
              <a:gd name="T65" fmla="*/ 3725 h 3750"/>
              <a:gd name="T66" fmla="*/ 369 w 3146"/>
              <a:gd name="T67" fmla="*/ 3630 h 3750"/>
              <a:gd name="T68" fmla="*/ 344 w 3146"/>
              <a:gd name="T69" fmla="*/ 2350 h 3750"/>
              <a:gd name="T70" fmla="*/ 224 w 3146"/>
              <a:gd name="T71" fmla="*/ 2411 h 3750"/>
              <a:gd name="T72" fmla="*/ 91 w 3146"/>
              <a:gd name="T73" fmla="*/ 2378 h 3750"/>
              <a:gd name="T74" fmla="*/ 11 w 3146"/>
              <a:gd name="T75" fmla="*/ 2272 h 3750"/>
              <a:gd name="T76" fmla="*/ 2 w 3146"/>
              <a:gd name="T77" fmla="*/ 1117 h 3750"/>
              <a:gd name="T78" fmla="*/ 70 w 3146"/>
              <a:gd name="T79" fmla="*/ 1000 h 3750"/>
              <a:gd name="T80" fmla="*/ 200 w 3146"/>
              <a:gd name="T81" fmla="*/ 952 h 3750"/>
              <a:gd name="T82" fmla="*/ 654 w 3146"/>
              <a:gd name="T83" fmla="*/ 1049 h 3750"/>
              <a:gd name="T84" fmla="*/ 613 w 3146"/>
              <a:gd name="T85" fmla="*/ 1008 h 3750"/>
              <a:gd name="T86" fmla="*/ 607 w 3146"/>
              <a:gd name="T87" fmla="*/ 948 h 3750"/>
              <a:gd name="T88" fmla="*/ 658 w 3146"/>
              <a:gd name="T89" fmla="*/ 893 h 3750"/>
              <a:gd name="T90" fmla="*/ 738 w 3146"/>
              <a:gd name="T91" fmla="*/ 0 h 3750"/>
              <a:gd name="T92" fmla="*/ 927 w 3146"/>
              <a:gd name="T93" fmla="*/ 48 h 3750"/>
              <a:gd name="T94" fmla="*/ 1070 w 3146"/>
              <a:gd name="T95" fmla="*/ 174 h 3750"/>
              <a:gd name="T96" fmla="*/ 1139 w 3146"/>
              <a:gd name="T97" fmla="*/ 353 h 3750"/>
              <a:gd name="T98" fmla="*/ 1115 w 3146"/>
              <a:gd name="T99" fmla="*/ 550 h 3750"/>
              <a:gd name="T100" fmla="*/ 1006 w 3146"/>
              <a:gd name="T101" fmla="*/ 707 h 3750"/>
              <a:gd name="T102" fmla="*/ 838 w 3146"/>
              <a:gd name="T103" fmla="*/ 797 h 3750"/>
              <a:gd name="T104" fmla="*/ 639 w 3146"/>
              <a:gd name="T105" fmla="*/ 797 h 3750"/>
              <a:gd name="T106" fmla="*/ 469 w 3146"/>
              <a:gd name="T107" fmla="*/ 707 h 3750"/>
              <a:gd name="T108" fmla="*/ 360 w 3146"/>
              <a:gd name="T109" fmla="*/ 550 h 3750"/>
              <a:gd name="T110" fmla="*/ 336 w 3146"/>
              <a:gd name="T111" fmla="*/ 353 h 3750"/>
              <a:gd name="T112" fmla="*/ 406 w 3146"/>
              <a:gd name="T113" fmla="*/ 174 h 3750"/>
              <a:gd name="T114" fmla="*/ 548 w 3146"/>
              <a:gd name="T115" fmla="*/ 48 h 3750"/>
              <a:gd name="T116" fmla="*/ 738 w 3146"/>
              <a:gd name="T117" fmla="*/ 0 h 3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46" h="3750">
                <a:moveTo>
                  <a:pt x="2316" y="2726"/>
                </a:moveTo>
                <a:lnTo>
                  <a:pt x="2020" y="3077"/>
                </a:lnTo>
                <a:lnTo>
                  <a:pt x="2192" y="3077"/>
                </a:lnTo>
                <a:lnTo>
                  <a:pt x="2192" y="3483"/>
                </a:lnTo>
                <a:lnTo>
                  <a:pt x="2438" y="3483"/>
                </a:lnTo>
                <a:lnTo>
                  <a:pt x="2438" y="3077"/>
                </a:lnTo>
                <a:lnTo>
                  <a:pt x="2481" y="3077"/>
                </a:lnTo>
                <a:lnTo>
                  <a:pt x="2516" y="3077"/>
                </a:lnTo>
                <a:lnTo>
                  <a:pt x="2545" y="3077"/>
                </a:lnTo>
                <a:lnTo>
                  <a:pt x="2566" y="3077"/>
                </a:lnTo>
                <a:lnTo>
                  <a:pt x="2583" y="3077"/>
                </a:lnTo>
                <a:lnTo>
                  <a:pt x="2595" y="3078"/>
                </a:lnTo>
                <a:lnTo>
                  <a:pt x="2604" y="3078"/>
                </a:lnTo>
                <a:lnTo>
                  <a:pt x="2608" y="3078"/>
                </a:lnTo>
                <a:lnTo>
                  <a:pt x="2611" y="3078"/>
                </a:lnTo>
                <a:lnTo>
                  <a:pt x="2612" y="3078"/>
                </a:lnTo>
                <a:lnTo>
                  <a:pt x="2612" y="3078"/>
                </a:lnTo>
                <a:lnTo>
                  <a:pt x="2316" y="2726"/>
                </a:lnTo>
                <a:close/>
                <a:moveTo>
                  <a:pt x="1831" y="2276"/>
                </a:moveTo>
                <a:lnTo>
                  <a:pt x="2254" y="2276"/>
                </a:lnTo>
                <a:lnTo>
                  <a:pt x="2254" y="2484"/>
                </a:lnTo>
                <a:lnTo>
                  <a:pt x="2449" y="2484"/>
                </a:lnTo>
                <a:lnTo>
                  <a:pt x="2449" y="2276"/>
                </a:lnTo>
                <a:lnTo>
                  <a:pt x="2870" y="2276"/>
                </a:lnTo>
                <a:lnTo>
                  <a:pt x="2911" y="2280"/>
                </a:lnTo>
                <a:lnTo>
                  <a:pt x="2949" y="2288"/>
                </a:lnTo>
                <a:lnTo>
                  <a:pt x="2986" y="2302"/>
                </a:lnTo>
                <a:lnTo>
                  <a:pt x="3020" y="2320"/>
                </a:lnTo>
                <a:lnTo>
                  <a:pt x="3051" y="2344"/>
                </a:lnTo>
                <a:lnTo>
                  <a:pt x="3078" y="2372"/>
                </a:lnTo>
                <a:lnTo>
                  <a:pt x="3102" y="2402"/>
                </a:lnTo>
                <a:lnTo>
                  <a:pt x="3120" y="2436"/>
                </a:lnTo>
                <a:lnTo>
                  <a:pt x="3135" y="2473"/>
                </a:lnTo>
                <a:lnTo>
                  <a:pt x="3143" y="2511"/>
                </a:lnTo>
                <a:lnTo>
                  <a:pt x="3146" y="2552"/>
                </a:lnTo>
                <a:lnTo>
                  <a:pt x="3146" y="3474"/>
                </a:lnTo>
                <a:lnTo>
                  <a:pt x="3143" y="3515"/>
                </a:lnTo>
                <a:lnTo>
                  <a:pt x="3135" y="3553"/>
                </a:lnTo>
                <a:lnTo>
                  <a:pt x="3120" y="3590"/>
                </a:lnTo>
                <a:lnTo>
                  <a:pt x="3102" y="3624"/>
                </a:lnTo>
                <a:lnTo>
                  <a:pt x="3078" y="3655"/>
                </a:lnTo>
                <a:lnTo>
                  <a:pt x="3051" y="3682"/>
                </a:lnTo>
                <a:lnTo>
                  <a:pt x="3020" y="3706"/>
                </a:lnTo>
                <a:lnTo>
                  <a:pt x="2986" y="3724"/>
                </a:lnTo>
                <a:lnTo>
                  <a:pt x="2949" y="3739"/>
                </a:lnTo>
                <a:lnTo>
                  <a:pt x="2911" y="3747"/>
                </a:lnTo>
                <a:lnTo>
                  <a:pt x="2870" y="3750"/>
                </a:lnTo>
                <a:lnTo>
                  <a:pt x="1831" y="3750"/>
                </a:lnTo>
                <a:lnTo>
                  <a:pt x="1790" y="3747"/>
                </a:lnTo>
                <a:lnTo>
                  <a:pt x="1751" y="3739"/>
                </a:lnTo>
                <a:lnTo>
                  <a:pt x="1715" y="3724"/>
                </a:lnTo>
                <a:lnTo>
                  <a:pt x="1681" y="3706"/>
                </a:lnTo>
                <a:lnTo>
                  <a:pt x="1650" y="3682"/>
                </a:lnTo>
                <a:lnTo>
                  <a:pt x="1623" y="3655"/>
                </a:lnTo>
                <a:lnTo>
                  <a:pt x="1599" y="3624"/>
                </a:lnTo>
                <a:lnTo>
                  <a:pt x="1581" y="3590"/>
                </a:lnTo>
                <a:lnTo>
                  <a:pt x="1566" y="3553"/>
                </a:lnTo>
                <a:lnTo>
                  <a:pt x="1558" y="3515"/>
                </a:lnTo>
                <a:lnTo>
                  <a:pt x="1555" y="3474"/>
                </a:lnTo>
                <a:lnTo>
                  <a:pt x="1555" y="2552"/>
                </a:lnTo>
                <a:lnTo>
                  <a:pt x="1558" y="2511"/>
                </a:lnTo>
                <a:lnTo>
                  <a:pt x="1566" y="2473"/>
                </a:lnTo>
                <a:lnTo>
                  <a:pt x="1581" y="2436"/>
                </a:lnTo>
                <a:lnTo>
                  <a:pt x="1599" y="2402"/>
                </a:lnTo>
                <a:lnTo>
                  <a:pt x="1623" y="2372"/>
                </a:lnTo>
                <a:lnTo>
                  <a:pt x="1650" y="2344"/>
                </a:lnTo>
                <a:lnTo>
                  <a:pt x="1681" y="2320"/>
                </a:lnTo>
                <a:lnTo>
                  <a:pt x="1715" y="2302"/>
                </a:lnTo>
                <a:lnTo>
                  <a:pt x="1751" y="2288"/>
                </a:lnTo>
                <a:lnTo>
                  <a:pt x="1790" y="2280"/>
                </a:lnTo>
                <a:lnTo>
                  <a:pt x="1831" y="2276"/>
                </a:lnTo>
                <a:close/>
                <a:moveTo>
                  <a:pt x="718" y="883"/>
                </a:moveTo>
                <a:lnTo>
                  <a:pt x="738" y="883"/>
                </a:lnTo>
                <a:lnTo>
                  <a:pt x="757" y="883"/>
                </a:lnTo>
                <a:lnTo>
                  <a:pt x="779" y="884"/>
                </a:lnTo>
                <a:lnTo>
                  <a:pt x="799" y="888"/>
                </a:lnTo>
                <a:lnTo>
                  <a:pt x="818" y="893"/>
                </a:lnTo>
                <a:lnTo>
                  <a:pt x="834" y="901"/>
                </a:lnTo>
                <a:lnTo>
                  <a:pt x="851" y="916"/>
                </a:lnTo>
                <a:lnTo>
                  <a:pt x="863" y="932"/>
                </a:lnTo>
                <a:lnTo>
                  <a:pt x="869" y="948"/>
                </a:lnTo>
                <a:lnTo>
                  <a:pt x="872" y="964"/>
                </a:lnTo>
                <a:lnTo>
                  <a:pt x="872" y="980"/>
                </a:lnTo>
                <a:lnTo>
                  <a:pt x="868" y="995"/>
                </a:lnTo>
                <a:lnTo>
                  <a:pt x="863" y="1008"/>
                </a:lnTo>
                <a:lnTo>
                  <a:pt x="857" y="1019"/>
                </a:lnTo>
                <a:lnTo>
                  <a:pt x="850" y="1027"/>
                </a:lnTo>
                <a:lnTo>
                  <a:pt x="838" y="1038"/>
                </a:lnTo>
                <a:lnTo>
                  <a:pt x="822" y="1049"/>
                </a:lnTo>
                <a:lnTo>
                  <a:pt x="804" y="1059"/>
                </a:lnTo>
                <a:lnTo>
                  <a:pt x="865" y="1177"/>
                </a:lnTo>
                <a:lnTo>
                  <a:pt x="1037" y="952"/>
                </a:lnTo>
                <a:lnTo>
                  <a:pt x="2270" y="952"/>
                </a:lnTo>
                <a:lnTo>
                  <a:pt x="2306" y="956"/>
                </a:lnTo>
                <a:lnTo>
                  <a:pt x="2340" y="966"/>
                </a:lnTo>
                <a:lnTo>
                  <a:pt x="2372" y="981"/>
                </a:lnTo>
                <a:lnTo>
                  <a:pt x="2399" y="1001"/>
                </a:lnTo>
                <a:lnTo>
                  <a:pt x="2424" y="1025"/>
                </a:lnTo>
                <a:lnTo>
                  <a:pt x="2444" y="1053"/>
                </a:lnTo>
                <a:lnTo>
                  <a:pt x="2458" y="1085"/>
                </a:lnTo>
                <a:lnTo>
                  <a:pt x="2466" y="1120"/>
                </a:lnTo>
                <a:lnTo>
                  <a:pt x="2470" y="1157"/>
                </a:lnTo>
                <a:lnTo>
                  <a:pt x="2465" y="1194"/>
                </a:lnTo>
                <a:lnTo>
                  <a:pt x="2455" y="1228"/>
                </a:lnTo>
                <a:lnTo>
                  <a:pt x="2439" y="1259"/>
                </a:lnTo>
                <a:lnTo>
                  <a:pt x="2419" y="1285"/>
                </a:lnTo>
                <a:lnTo>
                  <a:pt x="2394" y="1309"/>
                </a:lnTo>
                <a:lnTo>
                  <a:pt x="2365" y="1327"/>
                </a:lnTo>
                <a:lnTo>
                  <a:pt x="2333" y="1341"/>
                </a:lnTo>
                <a:lnTo>
                  <a:pt x="2299" y="1350"/>
                </a:lnTo>
                <a:lnTo>
                  <a:pt x="2264" y="1353"/>
                </a:lnTo>
                <a:lnTo>
                  <a:pt x="1334" y="1353"/>
                </a:lnTo>
                <a:lnTo>
                  <a:pt x="1317" y="1356"/>
                </a:lnTo>
                <a:lnTo>
                  <a:pt x="1301" y="1364"/>
                </a:lnTo>
                <a:lnTo>
                  <a:pt x="1289" y="1376"/>
                </a:lnTo>
                <a:lnTo>
                  <a:pt x="1282" y="1391"/>
                </a:lnTo>
                <a:lnTo>
                  <a:pt x="1279" y="1409"/>
                </a:lnTo>
                <a:lnTo>
                  <a:pt x="1279" y="3527"/>
                </a:lnTo>
                <a:lnTo>
                  <a:pt x="1275" y="3564"/>
                </a:lnTo>
                <a:lnTo>
                  <a:pt x="1267" y="3598"/>
                </a:lnTo>
                <a:lnTo>
                  <a:pt x="1254" y="3630"/>
                </a:lnTo>
                <a:lnTo>
                  <a:pt x="1235" y="3659"/>
                </a:lnTo>
                <a:lnTo>
                  <a:pt x="1214" y="3685"/>
                </a:lnTo>
                <a:lnTo>
                  <a:pt x="1188" y="3707"/>
                </a:lnTo>
                <a:lnTo>
                  <a:pt x="1158" y="3725"/>
                </a:lnTo>
                <a:lnTo>
                  <a:pt x="1126" y="3739"/>
                </a:lnTo>
                <a:lnTo>
                  <a:pt x="1092" y="3747"/>
                </a:lnTo>
                <a:lnTo>
                  <a:pt x="1056" y="3750"/>
                </a:lnTo>
                <a:lnTo>
                  <a:pt x="567" y="3750"/>
                </a:lnTo>
                <a:lnTo>
                  <a:pt x="531" y="3747"/>
                </a:lnTo>
                <a:lnTo>
                  <a:pt x="497" y="3739"/>
                </a:lnTo>
                <a:lnTo>
                  <a:pt x="465" y="3725"/>
                </a:lnTo>
                <a:lnTo>
                  <a:pt x="435" y="3707"/>
                </a:lnTo>
                <a:lnTo>
                  <a:pt x="409" y="3685"/>
                </a:lnTo>
                <a:lnTo>
                  <a:pt x="388" y="3659"/>
                </a:lnTo>
                <a:lnTo>
                  <a:pt x="369" y="3630"/>
                </a:lnTo>
                <a:lnTo>
                  <a:pt x="356" y="3598"/>
                </a:lnTo>
                <a:lnTo>
                  <a:pt x="348" y="3564"/>
                </a:lnTo>
                <a:lnTo>
                  <a:pt x="344" y="3527"/>
                </a:lnTo>
                <a:lnTo>
                  <a:pt x="344" y="2350"/>
                </a:lnTo>
                <a:lnTo>
                  <a:pt x="319" y="2373"/>
                </a:lnTo>
                <a:lnTo>
                  <a:pt x="290" y="2391"/>
                </a:lnTo>
                <a:lnTo>
                  <a:pt x="258" y="2403"/>
                </a:lnTo>
                <a:lnTo>
                  <a:pt x="224" y="2411"/>
                </a:lnTo>
                <a:lnTo>
                  <a:pt x="188" y="2413"/>
                </a:lnTo>
                <a:lnTo>
                  <a:pt x="153" y="2407"/>
                </a:lnTo>
                <a:lnTo>
                  <a:pt x="120" y="2395"/>
                </a:lnTo>
                <a:lnTo>
                  <a:pt x="91" y="2378"/>
                </a:lnTo>
                <a:lnTo>
                  <a:pt x="65" y="2358"/>
                </a:lnTo>
                <a:lnTo>
                  <a:pt x="43" y="2332"/>
                </a:lnTo>
                <a:lnTo>
                  <a:pt x="25" y="2303"/>
                </a:lnTo>
                <a:lnTo>
                  <a:pt x="11" y="2272"/>
                </a:lnTo>
                <a:lnTo>
                  <a:pt x="2" y="2238"/>
                </a:lnTo>
                <a:lnTo>
                  <a:pt x="0" y="2202"/>
                </a:lnTo>
                <a:lnTo>
                  <a:pt x="0" y="1153"/>
                </a:lnTo>
                <a:lnTo>
                  <a:pt x="2" y="1117"/>
                </a:lnTo>
                <a:lnTo>
                  <a:pt x="13" y="1083"/>
                </a:lnTo>
                <a:lnTo>
                  <a:pt x="27" y="1052"/>
                </a:lnTo>
                <a:lnTo>
                  <a:pt x="47" y="1024"/>
                </a:lnTo>
                <a:lnTo>
                  <a:pt x="70" y="1000"/>
                </a:lnTo>
                <a:lnTo>
                  <a:pt x="99" y="981"/>
                </a:lnTo>
                <a:lnTo>
                  <a:pt x="130" y="965"/>
                </a:lnTo>
                <a:lnTo>
                  <a:pt x="164" y="956"/>
                </a:lnTo>
                <a:lnTo>
                  <a:pt x="200" y="952"/>
                </a:lnTo>
                <a:lnTo>
                  <a:pt x="426" y="952"/>
                </a:lnTo>
                <a:lnTo>
                  <a:pt x="609" y="1182"/>
                </a:lnTo>
                <a:lnTo>
                  <a:pt x="672" y="1059"/>
                </a:lnTo>
                <a:lnTo>
                  <a:pt x="654" y="1049"/>
                </a:lnTo>
                <a:lnTo>
                  <a:pt x="638" y="1038"/>
                </a:lnTo>
                <a:lnTo>
                  <a:pt x="625" y="1027"/>
                </a:lnTo>
                <a:lnTo>
                  <a:pt x="619" y="1019"/>
                </a:lnTo>
                <a:lnTo>
                  <a:pt x="613" y="1008"/>
                </a:lnTo>
                <a:lnTo>
                  <a:pt x="608" y="995"/>
                </a:lnTo>
                <a:lnTo>
                  <a:pt x="605" y="980"/>
                </a:lnTo>
                <a:lnTo>
                  <a:pt x="604" y="964"/>
                </a:lnTo>
                <a:lnTo>
                  <a:pt x="607" y="948"/>
                </a:lnTo>
                <a:lnTo>
                  <a:pt x="614" y="932"/>
                </a:lnTo>
                <a:lnTo>
                  <a:pt x="625" y="916"/>
                </a:lnTo>
                <a:lnTo>
                  <a:pt x="642" y="901"/>
                </a:lnTo>
                <a:lnTo>
                  <a:pt x="658" y="893"/>
                </a:lnTo>
                <a:lnTo>
                  <a:pt x="677" y="888"/>
                </a:lnTo>
                <a:lnTo>
                  <a:pt x="698" y="884"/>
                </a:lnTo>
                <a:lnTo>
                  <a:pt x="718" y="883"/>
                </a:lnTo>
                <a:close/>
                <a:moveTo>
                  <a:pt x="738" y="0"/>
                </a:moveTo>
                <a:lnTo>
                  <a:pt x="789" y="3"/>
                </a:lnTo>
                <a:lnTo>
                  <a:pt x="838" y="13"/>
                </a:lnTo>
                <a:lnTo>
                  <a:pt x="884" y="27"/>
                </a:lnTo>
                <a:lnTo>
                  <a:pt x="927" y="48"/>
                </a:lnTo>
                <a:lnTo>
                  <a:pt x="968" y="73"/>
                </a:lnTo>
                <a:lnTo>
                  <a:pt x="1006" y="102"/>
                </a:lnTo>
                <a:lnTo>
                  <a:pt x="1040" y="135"/>
                </a:lnTo>
                <a:lnTo>
                  <a:pt x="1070" y="174"/>
                </a:lnTo>
                <a:lnTo>
                  <a:pt x="1095" y="215"/>
                </a:lnTo>
                <a:lnTo>
                  <a:pt x="1115" y="258"/>
                </a:lnTo>
                <a:lnTo>
                  <a:pt x="1130" y="305"/>
                </a:lnTo>
                <a:lnTo>
                  <a:pt x="1139" y="353"/>
                </a:lnTo>
                <a:lnTo>
                  <a:pt x="1142" y="405"/>
                </a:lnTo>
                <a:lnTo>
                  <a:pt x="1139" y="455"/>
                </a:lnTo>
                <a:lnTo>
                  <a:pt x="1130" y="503"/>
                </a:lnTo>
                <a:lnTo>
                  <a:pt x="1115" y="550"/>
                </a:lnTo>
                <a:lnTo>
                  <a:pt x="1095" y="594"/>
                </a:lnTo>
                <a:lnTo>
                  <a:pt x="1070" y="635"/>
                </a:lnTo>
                <a:lnTo>
                  <a:pt x="1040" y="673"/>
                </a:lnTo>
                <a:lnTo>
                  <a:pt x="1006" y="707"/>
                </a:lnTo>
                <a:lnTo>
                  <a:pt x="968" y="736"/>
                </a:lnTo>
                <a:lnTo>
                  <a:pt x="927" y="761"/>
                </a:lnTo>
                <a:lnTo>
                  <a:pt x="884" y="782"/>
                </a:lnTo>
                <a:lnTo>
                  <a:pt x="838" y="797"/>
                </a:lnTo>
                <a:lnTo>
                  <a:pt x="789" y="806"/>
                </a:lnTo>
                <a:lnTo>
                  <a:pt x="738" y="809"/>
                </a:lnTo>
                <a:lnTo>
                  <a:pt x="688" y="806"/>
                </a:lnTo>
                <a:lnTo>
                  <a:pt x="639" y="797"/>
                </a:lnTo>
                <a:lnTo>
                  <a:pt x="592" y="782"/>
                </a:lnTo>
                <a:lnTo>
                  <a:pt x="548" y="761"/>
                </a:lnTo>
                <a:lnTo>
                  <a:pt x="507" y="736"/>
                </a:lnTo>
                <a:lnTo>
                  <a:pt x="469" y="707"/>
                </a:lnTo>
                <a:lnTo>
                  <a:pt x="435" y="673"/>
                </a:lnTo>
                <a:lnTo>
                  <a:pt x="406" y="635"/>
                </a:lnTo>
                <a:lnTo>
                  <a:pt x="381" y="594"/>
                </a:lnTo>
                <a:lnTo>
                  <a:pt x="360" y="550"/>
                </a:lnTo>
                <a:lnTo>
                  <a:pt x="346" y="503"/>
                </a:lnTo>
                <a:lnTo>
                  <a:pt x="336" y="455"/>
                </a:lnTo>
                <a:lnTo>
                  <a:pt x="333" y="405"/>
                </a:lnTo>
                <a:lnTo>
                  <a:pt x="336" y="353"/>
                </a:lnTo>
                <a:lnTo>
                  <a:pt x="346" y="305"/>
                </a:lnTo>
                <a:lnTo>
                  <a:pt x="360" y="258"/>
                </a:lnTo>
                <a:lnTo>
                  <a:pt x="381" y="215"/>
                </a:lnTo>
                <a:lnTo>
                  <a:pt x="406" y="174"/>
                </a:lnTo>
                <a:lnTo>
                  <a:pt x="435" y="135"/>
                </a:lnTo>
                <a:lnTo>
                  <a:pt x="469" y="102"/>
                </a:lnTo>
                <a:lnTo>
                  <a:pt x="507" y="73"/>
                </a:lnTo>
                <a:lnTo>
                  <a:pt x="548" y="48"/>
                </a:lnTo>
                <a:lnTo>
                  <a:pt x="592" y="27"/>
                </a:lnTo>
                <a:lnTo>
                  <a:pt x="639" y="13"/>
                </a:lnTo>
                <a:lnTo>
                  <a:pt x="688" y="3"/>
                </a:lnTo>
                <a:lnTo>
                  <a:pt x="738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Рисунок 10" descr="Рисунок4.png">
            <a:extLst>
              <a:ext uri="{FF2B5EF4-FFF2-40B4-BE49-F238E27FC236}">
                <a16:creationId xmlns="" xmlns:a16="http://schemas.microsoft.com/office/drawing/2014/main" id="{BC1E4688-5BB1-4972-ABA8-B12DB18530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0755" y="229873"/>
            <a:ext cx="899954" cy="83569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DDB49111-8EC8-4AA6-822A-5F4C5A462ED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5008" y="79342"/>
            <a:ext cx="1085850" cy="105251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CBE81EAE-25CE-43AE-B2A0-2A67F411302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827140">
            <a:off x="1421927" y="676102"/>
            <a:ext cx="1085850" cy="105251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41409F6-8026-4FC4-B652-78881384D4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464" b="14079"/>
          <a:stretch/>
        </p:blipFill>
        <p:spPr>
          <a:xfrm>
            <a:off x="10504562" y="1420525"/>
            <a:ext cx="1424891" cy="100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7933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74F88D0-E97A-484D-BCED-F989DE009D5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75" y="564775"/>
            <a:ext cx="8202707" cy="5974977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2C692D2-3518-4546-984F-72221F4C2EAA}"/>
              </a:ext>
            </a:extLst>
          </p:cNvPr>
          <p:cNvSpPr txBox="1"/>
          <p:nvPr/>
        </p:nvSpPr>
        <p:spPr>
          <a:xfrm>
            <a:off x="8382002" y="2504630"/>
            <a:ext cx="3702423" cy="39703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/>
              <a:t>Бактериологическая лаборатория является централизованной и выполняет весь необходимый спектр лабораторных исследований: все виды микроскопических исследований, включая ЛЮМ и LED микроскопию, молекулярно-генетические исследования: ПЦР в реальном времени и </a:t>
            </a:r>
            <a:r>
              <a:rPr lang="ru-RU" sz="1400" b="1" dirty="0" err="1"/>
              <a:t>картриджная</a:t>
            </a:r>
            <a:r>
              <a:rPr lang="ru-RU" sz="1400" b="1" dirty="0"/>
              <a:t> технология </a:t>
            </a:r>
            <a:r>
              <a:rPr lang="ru-RU" sz="1400" b="1" dirty="0" err="1"/>
              <a:t>Gene</a:t>
            </a:r>
            <a:r>
              <a:rPr lang="ru-RU" sz="1400" b="1" dirty="0"/>
              <a:t> </a:t>
            </a:r>
            <a:r>
              <a:rPr lang="ru-RU" sz="1400" b="1" dirty="0" err="1"/>
              <a:t>Xpert</a:t>
            </a:r>
            <a:r>
              <a:rPr lang="ru-RU" sz="1400" b="1" dirty="0"/>
              <a:t>, посевы на плотные питательные среды и жидкие с использованием автоматизированной системы культивирования на анализаторе BACTEC.</a:t>
            </a:r>
          </a:p>
          <a:p>
            <a:r>
              <a:rPr lang="ru-RU" sz="1400" b="1" dirty="0"/>
              <a:t>Отделение лучевой диагностики в своем составе имеет кабинет рентгеновской компьютерной томографии, три рентгенологических кабинета, флюорографический кабинет и 4 передвижных флюорографа.</a:t>
            </a: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="" xmlns:a16="http://schemas.microsoft.com/office/drawing/2014/main" id="{2AFE1C0D-C14A-4C04-8097-8B77F28A8CCE}"/>
              </a:ext>
            </a:extLst>
          </p:cNvPr>
          <p:cNvSpPr/>
          <p:nvPr/>
        </p:nvSpPr>
        <p:spPr>
          <a:xfrm>
            <a:off x="8068235" y="5549153"/>
            <a:ext cx="322729" cy="367553"/>
          </a:xfrm>
          <a:prstGeom prst="rightArrow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2">
            <a:extLst>
              <a:ext uri="{FF2B5EF4-FFF2-40B4-BE49-F238E27FC236}">
                <a16:creationId xmlns="" xmlns:a16="http://schemas.microsoft.com/office/drawing/2014/main" id="{F311407A-3A69-45FF-AB4B-16BC203562C5}"/>
              </a:ext>
            </a:extLst>
          </p:cNvPr>
          <p:cNvSpPr txBox="1">
            <a:spLocks/>
          </p:cNvSpPr>
          <p:nvPr/>
        </p:nvSpPr>
        <p:spPr>
          <a:xfrm>
            <a:off x="1702207" y="35090"/>
            <a:ext cx="8499628" cy="6959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Изменения в структуре организации в 2022 году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390964" y="2234317"/>
            <a:ext cx="3693461" cy="27031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Диагностическое отделение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B72002B-8903-4D30-B7F9-8439C8C2404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404" t="60857" r="7104" b="34884"/>
          <a:stretch/>
        </p:blipFill>
        <p:spPr bwMode="auto">
          <a:xfrm>
            <a:off x="6274186" y="3824455"/>
            <a:ext cx="860611" cy="254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37163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Группа 53">
            <a:extLst>
              <a:ext uri="{FF2B5EF4-FFF2-40B4-BE49-F238E27FC236}">
                <a16:creationId xmlns="" xmlns:a16="http://schemas.microsoft.com/office/drawing/2014/main" id="{E57330AD-223A-463F-9301-E44D91C956F8}"/>
              </a:ext>
            </a:extLst>
          </p:cNvPr>
          <p:cNvGrpSpPr/>
          <p:nvPr/>
        </p:nvGrpSpPr>
        <p:grpSpPr>
          <a:xfrm>
            <a:off x="1683143" y="2720139"/>
            <a:ext cx="8343272" cy="5319271"/>
            <a:chOff x="1646279" y="1112666"/>
            <a:chExt cx="8343272" cy="5585684"/>
          </a:xfrm>
        </p:grpSpPr>
        <p:grpSp>
          <p:nvGrpSpPr>
            <p:cNvPr id="49" name="Группа 48">
              <a:extLst>
                <a:ext uri="{FF2B5EF4-FFF2-40B4-BE49-F238E27FC236}">
                  <a16:creationId xmlns="" xmlns:a16="http://schemas.microsoft.com/office/drawing/2014/main" id="{6F02FD2D-40DA-493D-A45D-0E57F3DA8D01}"/>
                </a:ext>
              </a:extLst>
            </p:cNvPr>
            <p:cNvGrpSpPr/>
            <p:nvPr/>
          </p:nvGrpSpPr>
          <p:grpSpPr>
            <a:xfrm>
              <a:off x="1646279" y="1112666"/>
              <a:ext cx="8135840" cy="5585684"/>
              <a:chOff x="944274" y="547311"/>
              <a:chExt cx="7724234" cy="4987938"/>
            </a:xfrm>
          </p:grpSpPr>
          <p:sp>
            <p:nvSpPr>
              <p:cNvPr id="48" name="Прямоугольник 47">
                <a:extLst>
                  <a:ext uri="{FF2B5EF4-FFF2-40B4-BE49-F238E27FC236}">
                    <a16:creationId xmlns="" xmlns:a16="http://schemas.microsoft.com/office/drawing/2014/main" id="{B8F9E7C2-2DD7-4E50-93B9-0A57A90FF80B}"/>
                  </a:ext>
                </a:extLst>
              </p:cNvPr>
              <p:cNvSpPr/>
              <p:nvPr/>
            </p:nvSpPr>
            <p:spPr>
              <a:xfrm>
                <a:off x="944274" y="1200993"/>
                <a:ext cx="7708392" cy="43342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Прямоугольник 3">
                <a:extLst>
                  <a:ext uri="{FF2B5EF4-FFF2-40B4-BE49-F238E27FC236}">
                    <a16:creationId xmlns="" xmlns:a16="http://schemas.microsoft.com/office/drawing/2014/main" id="{E75CF850-CE2D-4DBF-A6E5-8D41AA50A763}"/>
                  </a:ext>
                </a:extLst>
              </p:cNvPr>
              <p:cNvSpPr/>
              <p:nvPr/>
            </p:nvSpPr>
            <p:spPr>
              <a:xfrm>
                <a:off x="2783584" y="547311"/>
                <a:ext cx="4407408" cy="448056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     Административно-управленческий персонал</a:t>
                </a:r>
              </a:p>
            </p:txBody>
          </p:sp>
          <p:cxnSp>
            <p:nvCxnSpPr>
              <p:cNvPr id="7" name="Прямая соединительная линия 6">
                <a:extLst>
                  <a:ext uri="{FF2B5EF4-FFF2-40B4-BE49-F238E27FC236}">
                    <a16:creationId xmlns="" xmlns:a16="http://schemas.microsoft.com/office/drawing/2014/main" id="{4B1F1864-3E56-4A15-B860-4C85EDC728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14779" y="1252728"/>
                <a:ext cx="5145019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 стрелкой 8">
                <a:extLst>
                  <a:ext uri="{FF2B5EF4-FFF2-40B4-BE49-F238E27FC236}">
                    <a16:creationId xmlns="" xmlns:a16="http://schemas.microsoft.com/office/drawing/2014/main" id="{CFE673B4-1E5D-48E2-AD08-0A84CFC153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14779" y="1252728"/>
                <a:ext cx="0" cy="365760"/>
              </a:xfrm>
              <a:prstGeom prst="straightConnector1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 стрелкой 10">
                <a:extLst>
                  <a:ext uri="{FF2B5EF4-FFF2-40B4-BE49-F238E27FC236}">
                    <a16:creationId xmlns="" xmlns:a16="http://schemas.microsoft.com/office/drawing/2014/main" id="{082DEEEC-B4F9-4834-BAC7-0528C1CBF4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59799" y="1251402"/>
                <a:ext cx="0" cy="385374"/>
              </a:xfrm>
              <a:prstGeom prst="straightConnector1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 стрелкой 12">
                <a:extLst>
                  <a:ext uri="{FF2B5EF4-FFF2-40B4-BE49-F238E27FC236}">
                    <a16:creationId xmlns="" xmlns:a16="http://schemas.microsoft.com/office/drawing/2014/main" id="{5394B4CC-1669-4F64-A227-C07ABCF4A6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65192" y="1252728"/>
                <a:ext cx="0" cy="365760"/>
              </a:xfrm>
              <a:prstGeom prst="straightConnector1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Прямоугольник 22">
                <a:extLst>
                  <a:ext uri="{FF2B5EF4-FFF2-40B4-BE49-F238E27FC236}">
                    <a16:creationId xmlns="" xmlns:a16="http://schemas.microsoft.com/office/drawing/2014/main" id="{9FD246DD-28B9-4393-B5C3-C77E0D471CCF}"/>
                  </a:ext>
                </a:extLst>
              </p:cNvPr>
              <p:cNvSpPr/>
              <p:nvPr/>
            </p:nvSpPr>
            <p:spPr>
              <a:xfrm>
                <a:off x="3945957" y="1607870"/>
                <a:ext cx="1984242" cy="44805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Диагностическое отделение</a:t>
                </a:r>
              </a:p>
            </p:txBody>
          </p:sp>
          <p:sp>
            <p:nvSpPr>
              <p:cNvPr id="24" name="Прямоугольник 23">
                <a:extLst>
                  <a:ext uri="{FF2B5EF4-FFF2-40B4-BE49-F238E27FC236}">
                    <a16:creationId xmlns="" xmlns:a16="http://schemas.microsoft.com/office/drawing/2014/main" id="{57166911-38A5-4DC3-AC52-DD05EBC14663}"/>
                  </a:ext>
                </a:extLst>
              </p:cNvPr>
              <p:cNvSpPr/>
              <p:nvPr/>
            </p:nvSpPr>
            <p:spPr>
              <a:xfrm>
                <a:off x="3930493" y="2196386"/>
                <a:ext cx="2019071" cy="715977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Общебольничный фармацевтический персонал</a:t>
                </a:r>
              </a:p>
            </p:txBody>
          </p:sp>
          <p:sp>
            <p:nvSpPr>
              <p:cNvPr id="25" name="Прямоугольник 24">
                <a:extLst>
                  <a:ext uri="{FF2B5EF4-FFF2-40B4-BE49-F238E27FC236}">
                    <a16:creationId xmlns="" xmlns:a16="http://schemas.microsoft.com/office/drawing/2014/main" id="{4A44285B-E193-4DBA-AFCE-77E4DD7C1FDE}"/>
                  </a:ext>
                </a:extLst>
              </p:cNvPr>
              <p:cNvSpPr/>
              <p:nvPr/>
            </p:nvSpPr>
            <p:spPr>
              <a:xfrm>
                <a:off x="3891750" y="3603943"/>
                <a:ext cx="2116060" cy="71597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Общебольничный немедицинский персонал</a:t>
                </a:r>
              </a:p>
            </p:txBody>
          </p:sp>
          <p:grpSp>
            <p:nvGrpSpPr>
              <p:cNvPr id="37" name="Группа 36">
                <a:extLst>
                  <a:ext uri="{FF2B5EF4-FFF2-40B4-BE49-F238E27FC236}">
                    <a16:creationId xmlns="" xmlns:a16="http://schemas.microsoft.com/office/drawing/2014/main" id="{DBEC7D05-F478-47CC-8F89-D9096BE95040}"/>
                  </a:ext>
                </a:extLst>
              </p:cNvPr>
              <p:cNvGrpSpPr/>
              <p:nvPr/>
            </p:nvGrpSpPr>
            <p:grpSpPr>
              <a:xfrm>
                <a:off x="1198623" y="1618488"/>
                <a:ext cx="2404110" cy="2061972"/>
                <a:chOff x="806201" y="1984248"/>
                <a:chExt cx="2404110" cy="2061972"/>
              </a:xfrm>
            </p:grpSpPr>
            <p:sp>
              <p:nvSpPr>
                <p:cNvPr id="18" name="Прямоугольник 17">
                  <a:extLst>
                    <a:ext uri="{FF2B5EF4-FFF2-40B4-BE49-F238E27FC236}">
                      <a16:creationId xmlns="" xmlns:a16="http://schemas.microsoft.com/office/drawing/2014/main" id="{0CB5E61F-783F-4360-AB39-2B41DAD29E85}"/>
                    </a:ext>
                  </a:extLst>
                </p:cNvPr>
                <p:cNvSpPr/>
                <p:nvPr/>
              </p:nvSpPr>
              <p:spPr>
                <a:xfrm>
                  <a:off x="826023" y="1984248"/>
                  <a:ext cx="2365226" cy="448056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600" b="1" dirty="0">
                      <a:solidFill>
                        <a:schemeClr val="tx1"/>
                      </a:solidFill>
                      <a:cs typeface="Times New Roman" panose="02020603050405020304" pitchFamily="18" charset="0"/>
                    </a:rPr>
                    <a:t>Стационар</a:t>
                  </a:r>
                </a:p>
              </p:txBody>
            </p:sp>
            <p:sp>
              <p:nvSpPr>
                <p:cNvPr id="26" name="Прямоугольник 25">
                  <a:extLst>
                    <a:ext uri="{FF2B5EF4-FFF2-40B4-BE49-F238E27FC236}">
                      <a16:creationId xmlns="" xmlns:a16="http://schemas.microsoft.com/office/drawing/2014/main" id="{84B3BD21-FD5F-49A2-98CB-83FD650D08D5}"/>
                    </a:ext>
                  </a:extLst>
                </p:cNvPr>
                <p:cNvSpPr/>
                <p:nvPr/>
              </p:nvSpPr>
              <p:spPr>
                <a:xfrm>
                  <a:off x="826023" y="2519172"/>
                  <a:ext cx="2384288" cy="44805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600" b="1" dirty="0" err="1">
                      <a:solidFill>
                        <a:schemeClr val="tx1"/>
                      </a:solidFill>
                      <a:cs typeface="Times New Roman" panose="02020603050405020304" pitchFamily="18" charset="0"/>
                    </a:rPr>
                    <a:t>Общестационарный</a:t>
                  </a:r>
                  <a:r>
                    <a:rPr lang="ru-RU" sz="1600" b="1" dirty="0">
                      <a:solidFill>
                        <a:schemeClr val="tx1"/>
                      </a:solidFill>
                      <a:cs typeface="Times New Roman" panose="02020603050405020304" pitchFamily="18" charset="0"/>
                    </a:rPr>
                    <a:t> медицинский персонал</a:t>
                  </a:r>
                </a:p>
              </p:txBody>
            </p:sp>
            <p:sp>
              <p:nvSpPr>
                <p:cNvPr id="27" name="Прямоугольник 26">
                  <a:extLst>
                    <a:ext uri="{FF2B5EF4-FFF2-40B4-BE49-F238E27FC236}">
                      <a16:creationId xmlns="" xmlns:a16="http://schemas.microsoft.com/office/drawing/2014/main" id="{98B51F00-F4C3-45A9-B4CC-957D797A7772}"/>
                    </a:ext>
                  </a:extLst>
                </p:cNvPr>
                <p:cNvSpPr/>
                <p:nvPr/>
              </p:nvSpPr>
              <p:spPr>
                <a:xfrm>
                  <a:off x="806201" y="3054096"/>
                  <a:ext cx="2384289" cy="448056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600" b="1">
                      <a:solidFill>
                        <a:schemeClr val="tx1"/>
                      </a:solidFill>
                      <a:cs typeface="Times New Roman" panose="02020603050405020304" pitchFamily="18" charset="0"/>
                    </a:rPr>
                    <a:t>Стационар для взрослых</a:t>
                  </a:r>
                  <a:endParaRPr lang="ru-RU" sz="1600" b="1" dirty="0">
                    <a:solidFill>
                      <a:schemeClr val="tx1"/>
                    </a:solidFill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Прямоугольник 27">
                  <a:extLst>
                    <a:ext uri="{FF2B5EF4-FFF2-40B4-BE49-F238E27FC236}">
                      <a16:creationId xmlns="" xmlns:a16="http://schemas.microsoft.com/office/drawing/2014/main" id="{665DBDCA-5178-442A-A202-6743FDA9AD6B}"/>
                    </a:ext>
                  </a:extLst>
                </p:cNvPr>
                <p:cNvSpPr/>
                <p:nvPr/>
              </p:nvSpPr>
              <p:spPr>
                <a:xfrm>
                  <a:off x="806201" y="3598164"/>
                  <a:ext cx="2384290" cy="448056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600" b="1" dirty="0">
                      <a:solidFill>
                        <a:schemeClr val="tx1"/>
                      </a:solidFill>
                      <a:cs typeface="Times New Roman" panose="02020603050405020304" pitchFamily="18" charset="0"/>
                    </a:rPr>
                    <a:t>Стационар для детей</a:t>
                  </a:r>
                </a:p>
              </p:txBody>
            </p:sp>
          </p:grpSp>
          <p:grpSp>
            <p:nvGrpSpPr>
              <p:cNvPr id="38" name="Группа 37">
                <a:extLst>
                  <a:ext uri="{FF2B5EF4-FFF2-40B4-BE49-F238E27FC236}">
                    <a16:creationId xmlns="" xmlns:a16="http://schemas.microsoft.com/office/drawing/2014/main" id="{A7B9ED6A-A0DC-4DC9-A844-1DBBB366ECBB}"/>
                  </a:ext>
                </a:extLst>
              </p:cNvPr>
              <p:cNvGrpSpPr/>
              <p:nvPr/>
            </p:nvGrpSpPr>
            <p:grpSpPr>
              <a:xfrm>
                <a:off x="6181344" y="1618488"/>
                <a:ext cx="2487164" cy="2121408"/>
                <a:chOff x="6758182" y="1984248"/>
                <a:chExt cx="2487164" cy="2121408"/>
              </a:xfrm>
            </p:grpSpPr>
            <p:sp>
              <p:nvSpPr>
                <p:cNvPr id="21" name="Прямоугольник 20">
                  <a:extLst>
                    <a:ext uri="{FF2B5EF4-FFF2-40B4-BE49-F238E27FC236}">
                      <a16:creationId xmlns="" xmlns:a16="http://schemas.microsoft.com/office/drawing/2014/main" id="{2787237D-CA17-4FF5-8AAE-0324BF4962C4}"/>
                    </a:ext>
                  </a:extLst>
                </p:cNvPr>
                <p:cNvSpPr/>
                <p:nvPr/>
              </p:nvSpPr>
              <p:spPr>
                <a:xfrm>
                  <a:off x="6758182" y="1984248"/>
                  <a:ext cx="2478021" cy="44805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600" b="1" dirty="0">
                      <a:solidFill>
                        <a:schemeClr val="tx1"/>
                      </a:solidFill>
                      <a:cs typeface="Times New Roman" panose="02020603050405020304" pitchFamily="18" charset="0"/>
                    </a:rPr>
                    <a:t>Поликлиника</a:t>
                  </a:r>
                </a:p>
              </p:txBody>
            </p:sp>
            <p:sp>
              <p:nvSpPr>
                <p:cNvPr id="31" name="Прямоугольник 30">
                  <a:extLst>
                    <a:ext uri="{FF2B5EF4-FFF2-40B4-BE49-F238E27FC236}">
                      <a16:creationId xmlns="" xmlns:a16="http://schemas.microsoft.com/office/drawing/2014/main" id="{CCB5C8F9-DB4F-4BE6-8C9B-899FB662E271}"/>
                    </a:ext>
                  </a:extLst>
                </p:cNvPr>
                <p:cNvSpPr/>
                <p:nvPr/>
              </p:nvSpPr>
              <p:spPr>
                <a:xfrm>
                  <a:off x="6767327" y="2519172"/>
                  <a:ext cx="2468876" cy="448056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600" b="1" dirty="0">
                      <a:solidFill>
                        <a:schemeClr val="tx1"/>
                      </a:solidFill>
                      <a:cs typeface="Times New Roman" panose="02020603050405020304" pitchFamily="18" charset="0"/>
                    </a:rPr>
                    <a:t>Амбулаторное отделение для взрослых</a:t>
                  </a:r>
                </a:p>
              </p:txBody>
            </p:sp>
            <p:sp>
              <p:nvSpPr>
                <p:cNvPr id="32" name="Прямоугольник 31">
                  <a:extLst>
                    <a:ext uri="{FF2B5EF4-FFF2-40B4-BE49-F238E27FC236}">
                      <a16:creationId xmlns="" xmlns:a16="http://schemas.microsoft.com/office/drawing/2014/main" id="{EB425475-183D-44C7-A717-B07BEC565A1C}"/>
                    </a:ext>
                  </a:extLst>
                </p:cNvPr>
                <p:cNvSpPr/>
                <p:nvPr/>
              </p:nvSpPr>
              <p:spPr>
                <a:xfrm>
                  <a:off x="6767327" y="3099816"/>
                  <a:ext cx="2478019" cy="44805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600" b="1" dirty="0">
                      <a:solidFill>
                        <a:schemeClr val="tx1"/>
                      </a:solidFill>
                      <a:cs typeface="Times New Roman" panose="02020603050405020304" pitchFamily="18" charset="0"/>
                    </a:rPr>
                    <a:t>Амбулаторное отделение для детей</a:t>
                  </a:r>
                </a:p>
              </p:txBody>
            </p:sp>
            <p:sp>
              <p:nvSpPr>
                <p:cNvPr id="33" name="Прямоугольник 32">
                  <a:extLst>
                    <a:ext uri="{FF2B5EF4-FFF2-40B4-BE49-F238E27FC236}">
                      <a16:creationId xmlns="" xmlns:a16="http://schemas.microsoft.com/office/drawing/2014/main" id="{C4356E16-10B7-491B-92BD-1F945C319963}"/>
                    </a:ext>
                  </a:extLst>
                </p:cNvPr>
                <p:cNvSpPr/>
                <p:nvPr/>
              </p:nvSpPr>
              <p:spPr>
                <a:xfrm>
                  <a:off x="6767327" y="3657600"/>
                  <a:ext cx="2468872" cy="44805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600" b="1" dirty="0">
                      <a:solidFill>
                        <a:schemeClr val="tx1"/>
                      </a:solidFill>
                      <a:cs typeface="Times New Roman" panose="02020603050405020304" pitchFamily="18" charset="0"/>
                    </a:rPr>
                    <a:t>Организационно-методический отдел</a:t>
                  </a:r>
                </a:p>
              </p:txBody>
            </p:sp>
          </p:grpSp>
        </p:grpSp>
        <p:cxnSp>
          <p:nvCxnSpPr>
            <p:cNvPr id="6" name="Прямая соединительная линия 5">
              <a:extLst>
                <a:ext uri="{FF2B5EF4-FFF2-40B4-BE49-F238E27FC236}">
                  <a16:creationId xmlns="" xmlns:a16="http://schemas.microsoft.com/office/drawing/2014/main" id="{6BCF60BC-C295-45AC-90CF-4F4917323084}"/>
                </a:ext>
              </a:extLst>
            </p:cNvPr>
            <p:cNvCxnSpPr/>
            <p:nvPr/>
          </p:nvCxnSpPr>
          <p:spPr>
            <a:xfrm>
              <a:off x="1768915" y="2655244"/>
              <a:ext cx="0" cy="18073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>
              <a:extLst>
                <a:ext uri="{FF2B5EF4-FFF2-40B4-BE49-F238E27FC236}">
                  <a16:creationId xmlns="" xmlns:a16="http://schemas.microsoft.com/office/drawing/2014/main" id="{AD178524-41F9-41F2-9414-11D6AE748CFB}"/>
                </a:ext>
              </a:extLst>
            </p:cNvPr>
            <p:cNvCxnSpPr>
              <a:cxnSpLocks/>
              <a:endCxn id="28" idx="1"/>
            </p:cNvCxnSpPr>
            <p:nvPr/>
          </p:nvCxnSpPr>
          <p:spPr>
            <a:xfrm>
              <a:off x="1768914" y="4370410"/>
              <a:ext cx="145268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>
              <a:extLst>
                <a:ext uri="{FF2B5EF4-FFF2-40B4-BE49-F238E27FC236}">
                  <a16:creationId xmlns="" xmlns:a16="http://schemas.microsoft.com/office/drawing/2014/main" id="{46C69A0D-1D45-4E91-8BE3-3A8307D189B0}"/>
                </a:ext>
              </a:extLst>
            </p:cNvPr>
            <p:cNvCxnSpPr>
              <a:cxnSpLocks/>
              <a:endCxn id="27" idx="1"/>
            </p:cNvCxnSpPr>
            <p:nvPr/>
          </p:nvCxnSpPr>
          <p:spPr>
            <a:xfrm>
              <a:off x="1779353" y="3761142"/>
              <a:ext cx="134829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>
              <a:extLst>
                <a:ext uri="{FF2B5EF4-FFF2-40B4-BE49-F238E27FC236}">
                  <a16:creationId xmlns="" xmlns:a16="http://schemas.microsoft.com/office/drawing/2014/main" id="{5A62167F-C595-449E-B2E6-AB13586E5522}"/>
                </a:ext>
              </a:extLst>
            </p:cNvPr>
            <p:cNvCxnSpPr>
              <a:cxnSpLocks/>
            </p:cNvCxnSpPr>
            <p:nvPr/>
          </p:nvCxnSpPr>
          <p:spPr>
            <a:xfrm>
              <a:off x="1779354" y="3254272"/>
              <a:ext cx="17418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="" xmlns:a16="http://schemas.microsoft.com/office/drawing/2014/main" id="{73F5BE91-A188-4913-AF00-F41800298D85}"/>
                </a:ext>
              </a:extLst>
            </p:cNvPr>
            <p:cNvCxnSpPr>
              <a:cxnSpLocks/>
            </p:cNvCxnSpPr>
            <p:nvPr/>
          </p:nvCxnSpPr>
          <p:spPr>
            <a:xfrm>
              <a:off x="1768915" y="2646660"/>
              <a:ext cx="17538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>
              <a:extLst>
                <a:ext uri="{FF2B5EF4-FFF2-40B4-BE49-F238E27FC236}">
                  <a16:creationId xmlns="" xmlns:a16="http://schemas.microsoft.com/office/drawing/2014/main" id="{39EB0333-FFA1-4FBC-9C07-1551F1746DB9}"/>
                </a:ext>
              </a:extLst>
            </p:cNvPr>
            <p:cNvCxnSpPr>
              <a:cxnSpLocks/>
            </p:cNvCxnSpPr>
            <p:nvPr/>
          </p:nvCxnSpPr>
          <p:spPr>
            <a:xfrm>
              <a:off x="9989551" y="2646659"/>
              <a:ext cx="0" cy="188246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>
              <a:extLst>
                <a:ext uri="{FF2B5EF4-FFF2-40B4-BE49-F238E27FC236}">
                  <a16:creationId xmlns="" xmlns:a16="http://schemas.microsoft.com/office/drawing/2014/main" id="{A264C701-9FC6-45B4-9602-5172A1866743}"/>
                </a:ext>
              </a:extLst>
            </p:cNvPr>
            <p:cNvCxnSpPr>
              <a:cxnSpLocks/>
            </p:cNvCxnSpPr>
            <p:nvPr/>
          </p:nvCxnSpPr>
          <p:spPr>
            <a:xfrm>
              <a:off x="9782121" y="2655244"/>
              <a:ext cx="20743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>
              <a:extLst>
                <a:ext uri="{FF2B5EF4-FFF2-40B4-BE49-F238E27FC236}">
                  <a16:creationId xmlns="" xmlns:a16="http://schemas.microsoft.com/office/drawing/2014/main" id="{813D9451-8B4D-4B0D-A1CC-A581E9860530}"/>
                </a:ext>
              </a:extLst>
            </p:cNvPr>
            <p:cNvCxnSpPr/>
            <p:nvPr/>
          </p:nvCxnSpPr>
          <p:spPr>
            <a:xfrm flipH="1">
              <a:off x="9782121" y="3254272"/>
              <a:ext cx="207430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>
              <a:extLst>
                <a:ext uri="{FF2B5EF4-FFF2-40B4-BE49-F238E27FC236}">
                  <a16:creationId xmlns="" xmlns:a16="http://schemas.microsoft.com/office/drawing/2014/main" id="{A62C5907-D74D-4812-9B4D-9107B49D9CF4}"/>
                </a:ext>
              </a:extLst>
            </p:cNvPr>
            <p:cNvCxnSpPr>
              <a:cxnSpLocks/>
              <a:endCxn id="32" idx="3"/>
            </p:cNvCxnSpPr>
            <p:nvPr/>
          </p:nvCxnSpPr>
          <p:spPr>
            <a:xfrm flipH="1">
              <a:off x="9782120" y="3812340"/>
              <a:ext cx="207430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>
              <a:extLst>
                <a:ext uri="{FF2B5EF4-FFF2-40B4-BE49-F238E27FC236}">
                  <a16:creationId xmlns="" xmlns:a16="http://schemas.microsoft.com/office/drawing/2014/main" id="{BE4DB0AD-E72D-4E2C-A44A-2C0235355D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65434" y="4483049"/>
              <a:ext cx="217065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Выноска: стрелка вниз 50">
              <a:extLst>
                <a:ext uri="{FF2B5EF4-FFF2-40B4-BE49-F238E27FC236}">
                  <a16:creationId xmlns="" xmlns:a16="http://schemas.microsoft.com/office/drawing/2014/main" id="{30F342B3-CADA-4A59-A346-C1EABEA5D209}"/>
                </a:ext>
              </a:extLst>
            </p:cNvPr>
            <p:cNvSpPr/>
            <p:nvPr/>
          </p:nvSpPr>
          <p:spPr>
            <a:xfrm>
              <a:off x="5590110" y="1636386"/>
              <a:ext cx="582706" cy="267719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FDBD7421-B6C8-4FAE-8A23-F40AA758ECB2}"/>
              </a:ext>
            </a:extLst>
          </p:cNvPr>
          <p:cNvSpPr txBox="1"/>
          <p:nvPr/>
        </p:nvSpPr>
        <p:spPr>
          <a:xfrm>
            <a:off x="-42182" y="144801"/>
            <a:ext cx="12192000" cy="461665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ru-RU"/>
            </a:defPPr>
            <a:lvl1pPr indent="0" algn="ctr">
              <a:lnSpc>
                <a:spcPct val="90000"/>
              </a:lnSpc>
              <a:spcBef>
                <a:spcPts val="1000"/>
              </a:spcBef>
              <a:buFontTx/>
              <a:buNone/>
              <a:defRPr sz="2800">
                <a:solidFill>
                  <a:schemeClr val="accent2"/>
                </a:solidFill>
                <a:latin typeface="+mj-lt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2400" dirty="0"/>
              <a:t>Структура ОБУЗ «ОКПТД»</a:t>
            </a:r>
          </a:p>
        </p:txBody>
      </p:sp>
      <p:cxnSp>
        <p:nvCxnSpPr>
          <p:cNvPr id="12" name="Соединитель: уступ 11">
            <a:extLst>
              <a:ext uri="{FF2B5EF4-FFF2-40B4-BE49-F238E27FC236}">
                <a16:creationId xmlns="" xmlns:a16="http://schemas.microsoft.com/office/drawing/2014/main" id="{FDB6FE21-0F55-4777-82D1-2CA91C7D8AFF}"/>
              </a:ext>
            </a:extLst>
          </p:cNvPr>
          <p:cNvCxnSpPr>
            <a:cxnSpLocks/>
            <a:endCxn id="25" idx="1"/>
          </p:cNvCxnSpPr>
          <p:nvPr/>
        </p:nvCxnSpPr>
        <p:spPr>
          <a:xfrm rot="16200000" flipH="1">
            <a:off x="3280285" y="4854183"/>
            <a:ext cx="2881915" cy="132882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Соединитель: уступ 64">
            <a:extLst>
              <a:ext uri="{FF2B5EF4-FFF2-40B4-BE49-F238E27FC236}">
                <a16:creationId xmlns="" xmlns:a16="http://schemas.microsoft.com/office/drawing/2014/main" id="{9BD09FD5-BA2A-4AA1-9B36-56F6B4BED07F}"/>
              </a:ext>
            </a:extLst>
          </p:cNvPr>
          <p:cNvCxnSpPr>
            <a:cxnSpLocks/>
            <a:endCxn id="24" idx="3"/>
          </p:cNvCxnSpPr>
          <p:nvPr/>
        </p:nvCxnSpPr>
        <p:spPr>
          <a:xfrm rot="5400000">
            <a:off x="6309029" y="4117127"/>
            <a:ext cx="1389523" cy="97275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964487DE-3CAD-4A96-9343-B2055809DB66}"/>
              </a:ext>
            </a:extLst>
          </p:cNvPr>
          <p:cNvGrpSpPr/>
          <p:nvPr/>
        </p:nvGrpSpPr>
        <p:grpSpPr>
          <a:xfrm>
            <a:off x="497545" y="573054"/>
            <a:ext cx="11424270" cy="2010497"/>
            <a:chOff x="364777" y="4393007"/>
            <a:chExt cx="11424270" cy="2010497"/>
          </a:xfrm>
        </p:grpSpPr>
        <p:grpSp>
          <p:nvGrpSpPr>
            <p:cNvPr id="36" name="Группа 35">
              <a:extLst>
                <a:ext uri="{FF2B5EF4-FFF2-40B4-BE49-F238E27FC236}">
                  <a16:creationId xmlns="" xmlns:a16="http://schemas.microsoft.com/office/drawing/2014/main" id="{E57D9D06-8F48-42D9-BC87-B986347D3C6E}"/>
                </a:ext>
              </a:extLst>
            </p:cNvPr>
            <p:cNvGrpSpPr/>
            <p:nvPr/>
          </p:nvGrpSpPr>
          <p:grpSpPr>
            <a:xfrm>
              <a:off x="364777" y="4393007"/>
              <a:ext cx="11424270" cy="2010497"/>
              <a:chOff x="-25894" y="4091692"/>
              <a:chExt cx="11807834" cy="2055463"/>
            </a:xfrm>
          </p:grpSpPr>
          <p:sp>
            <p:nvSpPr>
              <p:cNvPr id="69" name="Прямоугольник 68">
                <a:extLst>
                  <a:ext uri="{FF2B5EF4-FFF2-40B4-BE49-F238E27FC236}">
                    <a16:creationId xmlns="" xmlns:a16="http://schemas.microsoft.com/office/drawing/2014/main" id="{E70B45D9-BB00-46B1-9AE8-8EDE31D6A187}"/>
                  </a:ext>
                </a:extLst>
              </p:cNvPr>
              <p:cNvSpPr/>
              <p:nvPr/>
            </p:nvSpPr>
            <p:spPr>
              <a:xfrm>
                <a:off x="4796398" y="4091692"/>
                <a:ext cx="1854441" cy="44805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  Главный врач</a:t>
                </a:r>
              </a:p>
            </p:txBody>
          </p:sp>
          <p:sp>
            <p:nvSpPr>
              <p:cNvPr id="76" name="Прямоугольник 75">
                <a:extLst>
                  <a:ext uri="{FF2B5EF4-FFF2-40B4-BE49-F238E27FC236}">
                    <a16:creationId xmlns="" xmlns:a16="http://schemas.microsoft.com/office/drawing/2014/main" id="{88BE1EB2-511C-495D-864B-7EC66A766498}"/>
                  </a:ext>
                </a:extLst>
              </p:cNvPr>
              <p:cNvSpPr/>
              <p:nvPr/>
            </p:nvSpPr>
            <p:spPr>
              <a:xfrm>
                <a:off x="9603186" y="4573288"/>
                <a:ext cx="2094657" cy="501752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Главный бухгалтер</a:t>
                </a:r>
              </a:p>
            </p:txBody>
          </p:sp>
          <p:sp>
            <p:nvSpPr>
              <p:cNvPr id="77" name="Прямоугольник 76">
                <a:extLst>
                  <a:ext uri="{FF2B5EF4-FFF2-40B4-BE49-F238E27FC236}">
                    <a16:creationId xmlns="" xmlns:a16="http://schemas.microsoft.com/office/drawing/2014/main" id="{F14972BF-3D14-4569-9D13-789610F5DE78}"/>
                  </a:ext>
                </a:extLst>
              </p:cNvPr>
              <p:cNvSpPr/>
              <p:nvPr/>
            </p:nvSpPr>
            <p:spPr>
              <a:xfrm>
                <a:off x="5108994" y="5439772"/>
                <a:ext cx="1565057" cy="67436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Главная медицинская сестра</a:t>
                </a:r>
              </a:p>
            </p:txBody>
          </p:sp>
          <p:sp>
            <p:nvSpPr>
              <p:cNvPr id="78" name="Прямоугольник 77">
                <a:extLst>
                  <a:ext uri="{FF2B5EF4-FFF2-40B4-BE49-F238E27FC236}">
                    <a16:creationId xmlns="" xmlns:a16="http://schemas.microsoft.com/office/drawing/2014/main" id="{DC62BB97-8FE0-47FE-B5D6-BB8695165671}"/>
                  </a:ext>
                </a:extLst>
              </p:cNvPr>
              <p:cNvSpPr/>
              <p:nvPr/>
            </p:nvSpPr>
            <p:spPr>
              <a:xfrm>
                <a:off x="6858292" y="4612725"/>
                <a:ext cx="2408806" cy="67436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Заместитель главного врача по медицинской части</a:t>
                </a:r>
              </a:p>
            </p:txBody>
          </p:sp>
          <p:sp>
            <p:nvSpPr>
              <p:cNvPr id="57" name="Прямоугольник 56">
                <a:extLst>
                  <a:ext uri="{FF2B5EF4-FFF2-40B4-BE49-F238E27FC236}">
                    <a16:creationId xmlns="" xmlns:a16="http://schemas.microsoft.com/office/drawing/2014/main" id="{365F74CB-D6EE-41AA-AE3A-C049397E3E4C}"/>
                  </a:ext>
                </a:extLst>
              </p:cNvPr>
              <p:cNvSpPr/>
              <p:nvPr/>
            </p:nvSpPr>
            <p:spPr>
              <a:xfrm>
                <a:off x="2486487" y="4520013"/>
                <a:ext cx="2178851" cy="50175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>
                    <a:solidFill>
                      <a:schemeClr val="tx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Заместитель главного врача по ОМР</a:t>
                </a:r>
              </a:p>
            </p:txBody>
          </p:sp>
          <p:sp>
            <p:nvSpPr>
              <p:cNvPr id="58" name="Прямоугольник 57">
                <a:extLst>
                  <a:ext uri="{FF2B5EF4-FFF2-40B4-BE49-F238E27FC236}">
                    <a16:creationId xmlns="" xmlns:a16="http://schemas.microsoft.com/office/drawing/2014/main" id="{C15C5B88-B9D8-45CD-8B1B-328A2A3E6960}"/>
                  </a:ext>
                </a:extLst>
              </p:cNvPr>
              <p:cNvSpPr/>
              <p:nvPr/>
            </p:nvSpPr>
            <p:spPr>
              <a:xfrm>
                <a:off x="6858292" y="5358695"/>
                <a:ext cx="2501995" cy="75543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>
                    <a:solidFill>
                      <a:schemeClr val="tx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Заместитель главного врача по клинико-экспертной работе</a:t>
                </a:r>
              </a:p>
            </p:txBody>
          </p:sp>
          <p:sp>
            <p:nvSpPr>
              <p:cNvPr id="59" name="Прямоугольник 58">
                <a:extLst>
                  <a:ext uri="{FF2B5EF4-FFF2-40B4-BE49-F238E27FC236}">
                    <a16:creationId xmlns="" xmlns:a16="http://schemas.microsoft.com/office/drawing/2014/main" id="{372C66BA-F88F-4787-B8FA-634B1C95225E}"/>
                  </a:ext>
                </a:extLst>
              </p:cNvPr>
              <p:cNvSpPr/>
              <p:nvPr/>
            </p:nvSpPr>
            <p:spPr>
              <a:xfrm>
                <a:off x="2506934" y="5246145"/>
                <a:ext cx="2363799" cy="89587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>
                    <a:solidFill>
                      <a:schemeClr val="tx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Заместитель по медицинской помощи в амбулаторных условиях</a:t>
                </a:r>
              </a:p>
            </p:txBody>
          </p:sp>
          <p:sp>
            <p:nvSpPr>
              <p:cNvPr id="60" name="Прямоугольник 59">
                <a:extLst>
                  <a:ext uri="{FF2B5EF4-FFF2-40B4-BE49-F238E27FC236}">
                    <a16:creationId xmlns="" xmlns:a16="http://schemas.microsoft.com/office/drawing/2014/main" id="{CA9E277B-A8D3-4D8E-89CB-CB321DC74B7E}"/>
                  </a:ext>
                </a:extLst>
              </p:cNvPr>
              <p:cNvSpPr/>
              <p:nvPr/>
            </p:nvSpPr>
            <p:spPr>
              <a:xfrm>
                <a:off x="9641035" y="5200325"/>
                <a:ext cx="2140905" cy="91900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>
                    <a:solidFill>
                      <a:schemeClr val="bg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Заместитель главного врача по экономическим вопросам</a:t>
                </a:r>
              </a:p>
            </p:txBody>
          </p:sp>
          <p:sp>
            <p:nvSpPr>
              <p:cNvPr id="61" name="Прямоугольник 60">
                <a:extLst>
                  <a:ext uri="{FF2B5EF4-FFF2-40B4-BE49-F238E27FC236}">
                    <a16:creationId xmlns="" xmlns:a16="http://schemas.microsoft.com/office/drawing/2014/main" id="{4039E220-399C-4233-9232-44A1A3792951}"/>
                  </a:ext>
                </a:extLst>
              </p:cNvPr>
              <p:cNvSpPr/>
              <p:nvPr/>
            </p:nvSpPr>
            <p:spPr>
              <a:xfrm>
                <a:off x="-25894" y="4490794"/>
                <a:ext cx="2408808" cy="67436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>
                    <a:solidFill>
                      <a:schemeClr val="tx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Заместитель главного врача по гражданской обороне и МР</a:t>
                </a:r>
              </a:p>
            </p:txBody>
          </p:sp>
          <p:sp>
            <p:nvSpPr>
              <p:cNvPr id="62" name="Прямоугольник 61">
                <a:extLst>
                  <a:ext uri="{FF2B5EF4-FFF2-40B4-BE49-F238E27FC236}">
                    <a16:creationId xmlns="" xmlns:a16="http://schemas.microsoft.com/office/drawing/2014/main" id="{3E7D7B88-149C-4D04-AEAD-BF56CE239096}"/>
                  </a:ext>
                </a:extLst>
              </p:cNvPr>
              <p:cNvSpPr/>
              <p:nvPr/>
            </p:nvSpPr>
            <p:spPr>
              <a:xfrm>
                <a:off x="-23214" y="5281552"/>
                <a:ext cx="2446832" cy="86560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>
                    <a:solidFill>
                      <a:schemeClr val="tx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Заместитель главного врача по хозяйственным вопросам</a:t>
                </a:r>
              </a:p>
            </p:txBody>
          </p:sp>
        </p:grpSp>
        <p:cxnSp>
          <p:nvCxnSpPr>
            <p:cNvPr id="45" name="Соединитель: уступ 44">
              <a:extLst>
                <a:ext uri="{FF2B5EF4-FFF2-40B4-BE49-F238E27FC236}">
                  <a16:creationId xmlns="" xmlns:a16="http://schemas.microsoft.com/office/drawing/2014/main" id="{D6FF6DB7-83E3-466F-B247-BD7D9F122590}"/>
                </a:ext>
              </a:extLst>
            </p:cNvPr>
            <p:cNvCxnSpPr>
              <a:cxnSpLocks/>
            </p:cNvCxnSpPr>
            <p:nvPr/>
          </p:nvCxnSpPr>
          <p:spPr>
            <a:xfrm>
              <a:off x="6824624" y="4544541"/>
              <a:ext cx="4035403" cy="326009"/>
            </a:xfrm>
            <a:prstGeom prst="bentConnector2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Соединитель: уступ 67">
              <a:extLst>
                <a:ext uri="{FF2B5EF4-FFF2-40B4-BE49-F238E27FC236}">
                  <a16:creationId xmlns="" xmlns:a16="http://schemas.microsoft.com/office/drawing/2014/main" id="{AE7A6D6D-90BA-4C77-A589-4BD489E88AB3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446054" y="4531017"/>
              <a:ext cx="3584367" cy="261262"/>
            </a:xfrm>
            <a:prstGeom prst="bentConnector2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Соединитель: уступ 71">
              <a:extLst>
                <a:ext uri="{FF2B5EF4-FFF2-40B4-BE49-F238E27FC236}">
                  <a16:creationId xmlns="" xmlns:a16="http://schemas.microsoft.com/office/drawing/2014/main" id="{32BF9BF2-7081-4B95-BF63-2ECBABE066C9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67577" y="4534647"/>
              <a:ext cx="4366349" cy="1379586"/>
            </a:xfrm>
            <a:prstGeom prst="bentConnector3">
              <a:avLst>
                <a:gd name="adj1" fmla="val 107139"/>
              </a:avLst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Соединитель: уступ 86">
              <a:extLst>
                <a:ext uri="{FF2B5EF4-FFF2-40B4-BE49-F238E27FC236}">
                  <a16:creationId xmlns="" xmlns:a16="http://schemas.microsoft.com/office/drawing/2014/main" id="{370AEB60-4067-4A5D-9C1A-1D53CF8A3EE8}"/>
                </a:ext>
              </a:extLst>
            </p:cNvPr>
            <p:cNvCxnSpPr>
              <a:cxnSpLocks/>
            </p:cNvCxnSpPr>
            <p:nvPr/>
          </p:nvCxnSpPr>
          <p:spPr>
            <a:xfrm>
              <a:off x="7096252" y="4540945"/>
              <a:ext cx="4632441" cy="1431240"/>
            </a:xfrm>
            <a:prstGeom prst="bentConnector3">
              <a:avLst>
                <a:gd name="adj1" fmla="val 104935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 стрелкой 89">
              <a:extLst>
                <a:ext uri="{FF2B5EF4-FFF2-40B4-BE49-F238E27FC236}">
                  <a16:creationId xmlns="" xmlns:a16="http://schemas.microsoft.com/office/drawing/2014/main" id="{92A6A1B9-F213-4EE6-AB58-EAD6A3E334FC}"/>
                </a:ext>
              </a:extLst>
            </p:cNvPr>
            <p:cNvCxnSpPr>
              <a:cxnSpLocks/>
            </p:cNvCxnSpPr>
            <p:nvPr/>
          </p:nvCxnSpPr>
          <p:spPr>
            <a:xfrm>
              <a:off x="5950546" y="4807954"/>
              <a:ext cx="1048368" cy="36190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 стрелкой 91">
              <a:extLst>
                <a:ext uri="{FF2B5EF4-FFF2-40B4-BE49-F238E27FC236}">
                  <a16:creationId xmlns="" xmlns:a16="http://schemas.microsoft.com/office/drawing/2014/main" id="{345FBAD1-1F54-4743-9622-F1DB9AC95523}"/>
                </a:ext>
              </a:extLst>
            </p:cNvPr>
            <p:cNvCxnSpPr>
              <a:cxnSpLocks/>
            </p:cNvCxnSpPr>
            <p:nvPr/>
          </p:nvCxnSpPr>
          <p:spPr>
            <a:xfrm>
              <a:off x="5947348" y="4880682"/>
              <a:ext cx="0" cy="82064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 стрелкой 104">
              <a:extLst>
                <a:ext uri="{FF2B5EF4-FFF2-40B4-BE49-F238E27FC236}">
                  <a16:creationId xmlns="" xmlns:a16="http://schemas.microsoft.com/office/drawing/2014/main" id="{72604F30-E6F1-4CE3-BB18-734E49B053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29316" y="4886434"/>
              <a:ext cx="809978" cy="73523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 стрелкой 106">
              <a:extLst>
                <a:ext uri="{FF2B5EF4-FFF2-40B4-BE49-F238E27FC236}">
                  <a16:creationId xmlns="" xmlns:a16="http://schemas.microsoft.com/office/drawing/2014/main" id="{CDC751DB-0C73-4567-97C7-F18913A069E5}"/>
                </a:ext>
              </a:extLst>
            </p:cNvPr>
            <p:cNvCxnSpPr/>
            <p:nvPr/>
          </p:nvCxnSpPr>
          <p:spPr>
            <a:xfrm>
              <a:off x="5894631" y="4806392"/>
              <a:ext cx="1104283" cy="80433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D1203AFB-D9AA-4CB3-9460-BFA1CAEC523F}"/>
              </a:ext>
            </a:extLst>
          </p:cNvPr>
          <p:cNvSpPr/>
          <p:nvPr/>
        </p:nvSpPr>
        <p:spPr>
          <a:xfrm>
            <a:off x="51026" y="3411713"/>
            <a:ext cx="1622485" cy="4778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cs typeface="Times New Roman" panose="02020603050405020304" pitchFamily="18" charset="0"/>
              </a:rPr>
              <a:t>Технический отдел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33769D7B-27C7-42D5-9F59-FB54DD5A03DA}"/>
              </a:ext>
            </a:extLst>
          </p:cNvPr>
          <p:cNvSpPr/>
          <p:nvPr/>
        </p:nvSpPr>
        <p:spPr>
          <a:xfrm>
            <a:off x="30568" y="3909158"/>
            <a:ext cx="1649049" cy="4778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cs typeface="Times New Roman" panose="02020603050405020304" pitchFamily="18" charset="0"/>
              </a:rPr>
              <a:t>Энергетический отдел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D58B8B8A-D135-49EC-8445-3FB2EC30E174}"/>
              </a:ext>
            </a:extLst>
          </p:cNvPr>
          <p:cNvSpPr/>
          <p:nvPr/>
        </p:nvSpPr>
        <p:spPr>
          <a:xfrm>
            <a:off x="38503" y="4382706"/>
            <a:ext cx="1649049" cy="4778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cs typeface="Times New Roman" panose="02020603050405020304" pitchFamily="18" charset="0"/>
              </a:rPr>
              <a:t>Транспортный отдел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345EB107-E179-489C-8832-5549BAF5BE32}"/>
              </a:ext>
            </a:extLst>
          </p:cNvPr>
          <p:cNvSpPr/>
          <p:nvPr/>
        </p:nvSpPr>
        <p:spPr>
          <a:xfrm>
            <a:off x="40575" y="4849752"/>
            <a:ext cx="1649049" cy="6596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cs typeface="Times New Roman" panose="02020603050405020304" pitchFamily="18" charset="0"/>
              </a:rPr>
              <a:t>Отдел информатизации и ИБ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="" xmlns:a16="http://schemas.microsoft.com/office/drawing/2014/main" id="{132DD16F-D2E9-4DEC-A6DC-2D8110C8FB1D}"/>
              </a:ext>
            </a:extLst>
          </p:cNvPr>
          <p:cNvSpPr/>
          <p:nvPr/>
        </p:nvSpPr>
        <p:spPr>
          <a:xfrm>
            <a:off x="66947" y="5511461"/>
            <a:ext cx="1609453" cy="4778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cs typeface="Times New Roman" panose="02020603050405020304" pitchFamily="18" charset="0"/>
              </a:rPr>
              <a:t>Прачечная</a:t>
            </a:r>
          </a:p>
        </p:txBody>
      </p:sp>
      <p:cxnSp>
        <p:nvCxnSpPr>
          <p:cNvPr id="20" name="Соединитель: уступ 19">
            <a:extLst>
              <a:ext uri="{FF2B5EF4-FFF2-40B4-BE49-F238E27FC236}">
                <a16:creationId xmlns="" xmlns:a16="http://schemas.microsoft.com/office/drawing/2014/main" id="{820E6B64-8A19-4514-99A0-B067FA01D03E}"/>
              </a:ext>
            </a:extLst>
          </p:cNvPr>
          <p:cNvCxnSpPr>
            <a:cxnSpLocks/>
            <a:endCxn id="70" idx="2"/>
          </p:cNvCxnSpPr>
          <p:nvPr/>
        </p:nvCxnSpPr>
        <p:spPr>
          <a:xfrm rot="10800000">
            <a:off x="871675" y="5989280"/>
            <a:ext cx="3908957" cy="522092"/>
          </a:xfrm>
          <a:prstGeom prst="bentConnector2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>
            <a:extLst>
              <a:ext uri="{FF2B5EF4-FFF2-40B4-BE49-F238E27FC236}">
                <a16:creationId xmlns="" xmlns:a16="http://schemas.microsoft.com/office/drawing/2014/main" id="{EABE8B5B-4C94-4799-BB81-54D60EE07C93}"/>
              </a:ext>
            </a:extLst>
          </p:cNvPr>
          <p:cNvCxnSpPr>
            <a:cxnSpLocks/>
            <a:stCxn id="69" idx="2"/>
            <a:endCxn id="57" idx="3"/>
          </p:cNvCxnSpPr>
          <p:nvPr/>
        </p:nvCxnSpPr>
        <p:spPr>
          <a:xfrm flipH="1">
            <a:off x="5036388" y="1011308"/>
            <a:ext cx="1023903" cy="2260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Прямоугольник 90">
            <a:extLst>
              <a:ext uri="{FF2B5EF4-FFF2-40B4-BE49-F238E27FC236}">
                <a16:creationId xmlns="" xmlns:a16="http://schemas.microsoft.com/office/drawing/2014/main" id="{2CDD9AA7-A06A-41FE-BEAC-85405FD9E232}"/>
              </a:ext>
            </a:extLst>
          </p:cNvPr>
          <p:cNvSpPr/>
          <p:nvPr/>
        </p:nvSpPr>
        <p:spPr>
          <a:xfrm>
            <a:off x="10397110" y="5540693"/>
            <a:ext cx="1588137" cy="4778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Отдел кадров</a:t>
            </a:r>
          </a:p>
        </p:txBody>
      </p:sp>
      <p:sp>
        <p:nvSpPr>
          <p:cNvPr id="93" name="Прямоугольник 92">
            <a:extLst>
              <a:ext uri="{FF2B5EF4-FFF2-40B4-BE49-F238E27FC236}">
                <a16:creationId xmlns="" xmlns:a16="http://schemas.microsoft.com/office/drawing/2014/main" id="{E6A4529D-020D-4673-A942-AEABD4CEFC02}"/>
              </a:ext>
            </a:extLst>
          </p:cNvPr>
          <p:cNvSpPr/>
          <p:nvPr/>
        </p:nvSpPr>
        <p:spPr>
          <a:xfrm>
            <a:off x="10397110" y="5049704"/>
            <a:ext cx="1594879" cy="4778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Канцелярия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="" xmlns:a16="http://schemas.microsoft.com/office/drawing/2014/main" id="{1E3927AF-2B9F-47CE-B3E0-CE66D3D7BEC3}"/>
              </a:ext>
            </a:extLst>
          </p:cNvPr>
          <p:cNvSpPr/>
          <p:nvPr/>
        </p:nvSpPr>
        <p:spPr>
          <a:xfrm>
            <a:off x="10362510" y="4527270"/>
            <a:ext cx="1622485" cy="4778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Планово-экономический отдел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="" xmlns:a16="http://schemas.microsoft.com/office/drawing/2014/main" id="{7EF14ED6-A310-4635-A411-434329B8C4D1}"/>
              </a:ext>
            </a:extLst>
          </p:cNvPr>
          <p:cNvSpPr/>
          <p:nvPr/>
        </p:nvSpPr>
        <p:spPr>
          <a:xfrm>
            <a:off x="10379935" y="4018003"/>
            <a:ext cx="1622485" cy="4778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Отдел закупок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="" xmlns:a16="http://schemas.microsoft.com/office/drawing/2014/main" id="{BB03E3BA-E7F8-4671-BC73-F889D5B32E54}"/>
              </a:ext>
            </a:extLst>
          </p:cNvPr>
          <p:cNvSpPr/>
          <p:nvPr/>
        </p:nvSpPr>
        <p:spPr>
          <a:xfrm>
            <a:off x="10369504" y="3491950"/>
            <a:ext cx="1622485" cy="4778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Бухгалтерия</a:t>
            </a:r>
          </a:p>
        </p:txBody>
      </p:sp>
      <p:cxnSp>
        <p:nvCxnSpPr>
          <p:cNvPr id="86" name="Соединитель: уступ 85">
            <a:extLst>
              <a:ext uri="{FF2B5EF4-FFF2-40B4-BE49-F238E27FC236}">
                <a16:creationId xmlns="" xmlns:a16="http://schemas.microsoft.com/office/drawing/2014/main" id="{DD59F541-69C5-4F86-A24B-D9DF67399B09}"/>
              </a:ext>
            </a:extLst>
          </p:cNvPr>
          <p:cNvCxnSpPr>
            <a:cxnSpLocks/>
            <a:endCxn id="91" idx="2"/>
          </p:cNvCxnSpPr>
          <p:nvPr/>
        </p:nvCxnSpPr>
        <p:spPr>
          <a:xfrm flipV="1">
            <a:off x="7023554" y="6018512"/>
            <a:ext cx="4167625" cy="337973"/>
          </a:xfrm>
          <a:prstGeom prst="bentConnector2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>
            <a:extLst>
              <a:ext uri="{FF2B5EF4-FFF2-40B4-BE49-F238E27FC236}">
                <a16:creationId xmlns="" xmlns:a16="http://schemas.microsoft.com/office/drawing/2014/main" id="{ACC2FBA0-E953-43FC-B74F-FA2C710D8AE3}"/>
              </a:ext>
            </a:extLst>
          </p:cNvPr>
          <p:cNvCxnSpPr>
            <a:cxnSpLocks/>
          </p:cNvCxnSpPr>
          <p:nvPr/>
        </p:nvCxnSpPr>
        <p:spPr>
          <a:xfrm>
            <a:off x="0" y="2720139"/>
            <a:ext cx="121498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>
            <a:extLst>
              <a:ext uri="{FF2B5EF4-FFF2-40B4-BE49-F238E27FC236}">
                <a16:creationId xmlns="" xmlns:a16="http://schemas.microsoft.com/office/drawing/2014/main" id="{0430F93D-5FB5-4AFF-874D-115EDA1A9B76}"/>
              </a:ext>
            </a:extLst>
          </p:cNvPr>
          <p:cNvCxnSpPr/>
          <p:nvPr/>
        </p:nvCxnSpPr>
        <p:spPr>
          <a:xfrm>
            <a:off x="1204896" y="2704755"/>
            <a:ext cx="0" cy="712488"/>
          </a:xfrm>
          <a:prstGeom prst="straightConnector1">
            <a:avLst/>
          </a:prstGeom>
          <a:ln w="2857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 стрелкой 133">
            <a:extLst>
              <a:ext uri="{FF2B5EF4-FFF2-40B4-BE49-F238E27FC236}">
                <a16:creationId xmlns="" xmlns:a16="http://schemas.microsoft.com/office/drawing/2014/main" id="{AEEECC50-F4B4-4C8D-89A9-5E26315569FD}"/>
              </a:ext>
            </a:extLst>
          </p:cNvPr>
          <p:cNvCxnSpPr/>
          <p:nvPr/>
        </p:nvCxnSpPr>
        <p:spPr>
          <a:xfrm>
            <a:off x="11173752" y="2758513"/>
            <a:ext cx="0" cy="712488"/>
          </a:xfrm>
          <a:prstGeom prst="straightConnector1">
            <a:avLst/>
          </a:prstGeom>
          <a:ln w="2857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265">
            <a:extLst>
              <a:ext uri="{FF2B5EF4-FFF2-40B4-BE49-F238E27FC236}">
                <a16:creationId xmlns="" xmlns:a16="http://schemas.microsoft.com/office/drawing/2014/main" id="{A091C6C8-8B13-4B11-87BA-881C9B8E701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07516" y="5448254"/>
            <a:ext cx="382588" cy="417883"/>
            <a:chOff x="1218" y="3945"/>
            <a:chExt cx="241" cy="205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74" name="Freeform 267">
              <a:extLst>
                <a:ext uri="{FF2B5EF4-FFF2-40B4-BE49-F238E27FC236}">
                  <a16:creationId xmlns="" xmlns:a16="http://schemas.microsoft.com/office/drawing/2014/main" id="{3600F7B5-D6BB-47CC-B889-DA200552E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2" y="3983"/>
              <a:ext cx="49" cy="58"/>
            </a:xfrm>
            <a:custGeom>
              <a:avLst/>
              <a:gdLst>
                <a:gd name="T0" fmla="*/ 296 w 685"/>
                <a:gd name="T1" fmla="*/ 0 h 817"/>
                <a:gd name="T2" fmla="*/ 307 w 685"/>
                <a:gd name="T3" fmla="*/ 0 h 817"/>
                <a:gd name="T4" fmla="*/ 317 w 685"/>
                <a:gd name="T5" fmla="*/ 5 h 817"/>
                <a:gd name="T6" fmla="*/ 326 w 685"/>
                <a:gd name="T7" fmla="*/ 13 h 817"/>
                <a:gd name="T8" fmla="*/ 333 w 685"/>
                <a:gd name="T9" fmla="*/ 23 h 817"/>
                <a:gd name="T10" fmla="*/ 335 w 685"/>
                <a:gd name="T11" fmla="*/ 36 h 817"/>
                <a:gd name="T12" fmla="*/ 335 w 685"/>
                <a:gd name="T13" fmla="*/ 141 h 817"/>
                <a:gd name="T14" fmla="*/ 498 w 685"/>
                <a:gd name="T15" fmla="*/ 141 h 817"/>
                <a:gd name="T16" fmla="*/ 532 w 685"/>
                <a:gd name="T17" fmla="*/ 144 h 817"/>
                <a:gd name="T18" fmla="*/ 564 w 685"/>
                <a:gd name="T19" fmla="*/ 153 h 817"/>
                <a:gd name="T20" fmla="*/ 592 w 685"/>
                <a:gd name="T21" fmla="*/ 168 h 817"/>
                <a:gd name="T22" fmla="*/ 619 w 685"/>
                <a:gd name="T23" fmla="*/ 186 h 817"/>
                <a:gd name="T24" fmla="*/ 641 w 685"/>
                <a:gd name="T25" fmla="*/ 208 h 817"/>
                <a:gd name="T26" fmla="*/ 660 w 685"/>
                <a:gd name="T27" fmla="*/ 235 h 817"/>
                <a:gd name="T28" fmla="*/ 674 w 685"/>
                <a:gd name="T29" fmla="*/ 263 h 817"/>
                <a:gd name="T30" fmla="*/ 682 w 685"/>
                <a:gd name="T31" fmla="*/ 295 h 817"/>
                <a:gd name="T32" fmla="*/ 685 w 685"/>
                <a:gd name="T33" fmla="*/ 328 h 817"/>
                <a:gd name="T34" fmla="*/ 685 w 685"/>
                <a:gd name="T35" fmla="*/ 754 h 817"/>
                <a:gd name="T36" fmla="*/ 683 w 685"/>
                <a:gd name="T37" fmla="*/ 771 h 817"/>
                <a:gd name="T38" fmla="*/ 677 w 685"/>
                <a:gd name="T39" fmla="*/ 786 h 817"/>
                <a:gd name="T40" fmla="*/ 667 w 685"/>
                <a:gd name="T41" fmla="*/ 798 h 817"/>
                <a:gd name="T42" fmla="*/ 655 w 685"/>
                <a:gd name="T43" fmla="*/ 808 h 817"/>
                <a:gd name="T44" fmla="*/ 639 w 685"/>
                <a:gd name="T45" fmla="*/ 814 h 817"/>
                <a:gd name="T46" fmla="*/ 622 w 685"/>
                <a:gd name="T47" fmla="*/ 817 h 817"/>
                <a:gd name="T48" fmla="*/ 606 w 685"/>
                <a:gd name="T49" fmla="*/ 814 h 817"/>
                <a:gd name="T50" fmla="*/ 590 w 685"/>
                <a:gd name="T51" fmla="*/ 808 h 817"/>
                <a:gd name="T52" fmla="*/ 578 w 685"/>
                <a:gd name="T53" fmla="*/ 798 h 817"/>
                <a:gd name="T54" fmla="*/ 568 w 685"/>
                <a:gd name="T55" fmla="*/ 786 h 817"/>
                <a:gd name="T56" fmla="*/ 562 w 685"/>
                <a:gd name="T57" fmla="*/ 771 h 817"/>
                <a:gd name="T58" fmla="*/ 559 w 685"/>
                <a:gd name="T59" fmla="*/ 754 h 817"/>
                <a:gd name="T60" fmla="*/ 559 w 685"/>
                <a:gd name="T61" fmla="*/ 328 h 817"/>
                <a:gd name="T62" fmla="*/ 555 w 685"/>
                <a:gd name="T63" fmla="*/ 309 h 817"/>
                <a:gd name="T64" fmla="*/ 547 w 685"/>
                <a:gd name="T65" fmla="*/ 293 h 817"/>
                <a:gd name="T66" fmla="*/ 534 w 685"/>
                <a:gd name="T67" fmla="*/ 279 h 817"/>
                <a:gd name="T68" fmla="*/ 517 w 685"/>
                <a:gd name="T69" fmla="*/ 270 h 817"/>
                <a:gd name="T70" fmla="*/ 498 w 685"/>
                <a:gd name="T71" fmla="*/ 267 h 817"/>
                <a:gd name="T72" fmla="*/ 335 w 685"/>
                <a:gd name="T73" fmla="*/ 267 h 817"/>
                <a:gd name="T74" fmla="*/ 335 w 685"/>
                <a:gd name="T75" fmla="*/ 372 h 817"/>
                <a:gd name="T76" fmla="*/ 333 w 685"/>
                <a:gd name="T77" fmla="*/ 386 h 817"/>
                <a:gd name="T78" fmla="*/ 326 w 685"/>
                <a:gd name="T79" fmla="*/ 396 h 817"/>
                <a:gd name="T80" fmla="*/ 317 w 685"/>
                <a:gd name="T81" fmla="*/ 405 h 817"/>
                <a:gd name="T82" fmla="*/ 307 w 685"/>
                <a:gd name="T83" fmla="*/ 409 h 817"/>
                <a:gd name="T84" fmla="*/ 296 w 685"/>
                <a:gd name="T85" fmla="*/ 410 h 817"/>
                <a:gd name="T86" fmla="*/ 284 w 685"/>
                <a:gd name="T87" fmla="*/ 405 h 817"/>
                <a:gd name="T88" fmla="*/ 17 w 685"/>
                <a:gd name="T89" fmla="*/ 237 h 817"/>
                <a:gd name="T90" fmla="*/ 7 w 685"/>
                <a:gd name="T91" fmla="*/ 228 h 817"/>
                <a:gd name="T92" fmla="*/ 2 w 685"/>
                <a:gd name="T93" fmla="*/ 217 h 817"/>
                <a:gd name="T94" fmla="*/ 0 w 685"/>
                <a:gd name="T95" fmla="*/ 204 h 817"/>
                <a:gd name="T96" fmla="*/ 2 w 685"/>
                <a:gd name="T97" fmla="*/ 192 h 817"/>
                <a:gd name="T98" fmla="*/ 7 w 685"/>
                <a:gd name="T99" fmla="*/ 181 h 817"/>
                <a:gd name="T100" fmla="*/ 17 w 685"/>
                <a:gd name="T101" fmla="*/ 173 h 817"/>
                <a:gd name="T102" fmla="*/ 284 w 685"/>
                <a:gd name="T103" fmla="*/ 5 h 817"/>
                <a:gd name="T104" fmla="*/ 296 w 685"/>
                <a:gd name="T105" fmla="*/ 0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5" h="817">
                  <a:moveTo>
                    <a:pt x="296" y="0"/>
                  </a:moveTo>
                  <a:lnTo>
                    <a:pt x="307" y="0"/>
                  </a:lnTo>
                  <a:lnTo>
                    <a:pt x="317" y="5"/>
                  </a:lnTo>
                  <a:lnTo>
                    <a:pt x="326" y="13"/>
                  </a:lnTo>
                  <a:lnTo>
                    <a:pt x="333" y="23"/>
                  </a:lnTo>
                  <a:lnTo>
                    <a:pt x="335" y="36"/>
                  </a:lnTo>
                  <a:lnTo>
                    <a:pt x="335" y="141"/>
                  </a:lnTo>
                  <a:lnTo>
                    <a:pt x="498" y="141"/>
                  </a:lnTo>
                  <a:lnTo>
                    <a:pt x="532" y="144"/>
                  </a:lnTo>
                  <a:lnTo>
                    <a:pt x="564" y="153"/>
                  </a:lnTo>
                  <a:lnTo>
                    <a:pt x="592" y="168"/>
                  </a:lnTo>
                  <a:lnTo>
                    <a:pt x="619" y="186"/>
                  </a:lnTo>
                  <a:lnTo>
                    <a:pt x="641" y="208"/>
                  </a:lnTo>
                  <a:lnTo>
                    <a:pt x="660" y="235"/>
                  </a:lnTo>
                  <a:lnTo>
                    <a:pt x="674" y="263"/>
                  </a:lnTo>
                  <a:lnTo>
                    <a:pt x="682" y="295"/>
                  </a:lnTo>
                  <a:lnTo>
                    <a:pt x="685" y="328"/>
                  </a:lnTo>
                  <a:lnTo>
                    <a:pt x="685" y="754"/>
                  </a:lnTo>
                  <a:lnTo>
                    <a:pt x="683" y="771"/>
                  </a:lnTo>
                  <a:lnTo>
                    <a:pt x="677" y="786"/>
                  </a:lnTo>
                  <a:lnTo>
                    <a:pt x="667" y="798"/>
                  </a:lnTo>
                  <a:lnTo>
                    <a:pt x="655" y="808"/>
                  </a:lnTo>
                  <a:lnTo>
                    <a:pt x="639" y="814"/>
                  </a:lnTo>
                  <a:lnTo>
                    <a:pt x="622" y="817"/>
                  </a:lnTo>
                  <a:lnTo>
                    <a:pt x="606" y="814"/>
                  </a:lnTo>
                  <a:lnTo>
                    <a:pt x="590" y="808"/>
                  </a:lnTo>
                  <a:lnTo>
                    <a:pt x="578" y="798"/>
                  </a:lnTo>
                  <a:lnTo>
                    <a:pt x="568" y="786"/>
                  </a:lnTo>
                  <a:lnTo>
                    <a:pt x="562" y="771"/>
                  </a:lnTo>
                  <a:lnTo>
                    <a:pt x="559" y="754"/>
                  </a:lnTo>
                  <a:lnTo>
                    <a:pt x="559" y="328"/>
                  </a:lnTo>
                  <a:lnTo>
                    <a:pt x="555" y="309"/>
                  </a:lnTo>
                  <a:lnTo>
                    <a:pt x="547" y="293"/>
                  </a:lnTo>
                  <a:lnTo>
                    <a:pt x="534" y="279"/>
                  </a:lnTo>
                  <a:lnTo>
                    <a:pt x="517" y="270"/>
                  </a:lnTo>
                  <a:lnTo>
                    <a:pt x="498" y="267"/>
                  </a:lnTo>
                  <a:lnTo>
                    <a:pt x="335" y="267"/>
                  </a:lnTo>
                  <a:lnTo>
                    <a:pt x="335" y="372"/>
                  </a:lnTo>
                  <a:lnTo>
                    <a:pt x="333" y="386"/>
                  </a:lnTo>
                  <a:lnTo>
                    <a:pt x="326" y="396"/>
                  </a:lnTo>
                  <a:lnTo>
                    <a:pt x="317" y="405"/>
                  </a:lnTo>
                  <a:lnTo>
                    <a:pt x="307" y="409"/>
                  </a:lnTo>
                  <a:lnTo>
                    <a:pt x="296" y="410"/>
                  </a:lnTo>
                  <a:lnTo>
                    <a:pt x="284" y="405"/>
                  </a:lnTo>
                  <a:lnTo>
                    <a:pt x="17" y="237"/>
                  </a:lnTo>
                  <a:lnTo>
                    <a:pt x="7" y="228"/>
                  </a:lnTo>
                  <a:lnTo>
                    <a:pt x="2" y="217"/>
                  </a:lnTo>
                  <a:lnTo>
                    <a:pt x="0" y="204"/>
                  </a:lnTo>
                  <a:lnTo>
                    <a:pt x="2" y="192"/>
                  </a:lnTo>
                  <a:lnTo>
                    <a:pt x="7" y="181"/>
                  </a:lnTo>
                  <a:lnTo>
                    <a:pt x="17" y="173"/>
                  </a:lnTo>
                  <a:lnTo>
                    <a:pt x="284" y="5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68">
              <a:extLst>
                <a:ext uri="{FF2B5EF4-FFF2-40B4-BE49-F238E27FC236}">
                  <a16:creationId xmlns="" xmlns:a16="http://schemas.microsoft.com/office/drawing/2014/main" id="{3B6E06EA-99A0-4EB2-8795-3AC346210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3993"/>
              <a:ext cx="52" cy="48"/>
            </a:xfrm>
            <a:custGeom>
              <a:avLst/>
              <a:gdLst>
                <a:gd name="T0" fmla="*/ 331 w 723"/>
                <a:gd name="T1" fmla="*/ 0 h 681"/>
                <a:gd name="T2" fmla="*/ 660 w 723"/>
                <a:gd name="T3" fmla="*/ 0 h 681"/>
                <a:gd name="T4" fmla="*/ 677 w 723"/>
                <a:gd name="T5" fmla="*/ 2 h 681"/>
                <a:gd name="T6" fmla="*/ 692 w 723"/>
                <a:gd name="T7" fmla="*/ 8 h 681"/>
                <a:gd name="T8" fmla="*/ 705 w 723"/>
                <a:gd name="T9" fmla="*/ 18 h 681"/>
                <a:gd name="T10" fmla="*/ 715 w 723"/>
                <a:gd name="T11" fmla="*/ 31 h 681"/>
                <a:gd name="T12" fmla="*/ 721 w 723"/>
                <a:gd name="T13" fmla="*/ 46 h 681"/>
                <a:gd name="T14" fmla="*/ 723 w 723"/>
                <a:gd name="T15" fmla="*/ 63 h 681"/>
                <a:gd name="T16" fmla="*/ 721 w 723"/>
                <a:gd name="T17" fmla="*/ 79 h 681"/>
                <a:gd name="T18" fmla="*/ 715 w 723"/>
                <a:gd name="T19" fmla="*/ 95 h 681"/>
                <a:gd name="T20" fmla="*/ 705 w 723"/>
                <a:gd name="T21" fmla="*/ 108 h 681"/>
                <a:gd name="T22" fmla="*/ 692 w 723"/>
                <a:gd name="T23" fmla="*/ 117 h 681"/>
                <a:gd name="T24" fmla="*/ 677 w 723"/>
                <a:gd name="T25" fmla="*/ 124 h 681"/>
                <a:gd name="T26" fmla="*/ 660 w 723"/>
                <a:gd name="T27" fmla="*/ 126 h 681"/>
                <a:gd name="T28" fmla="*/ 331 w 723"/>
                <a:gd name="T29" fmla="*/ 126 h 681"/>
                <a:gd name="T30" fmla="*/ 312 w 723"/>
                <a:gd name="T31" fmla="*/ 129 h 681"/>
                <a:gd name="T32" fmla="*/ 295 w 723"/>
                <a:gd name="T33" fmla="*/ 137 h 681"/>
                <a:gd name="T34" fmla="*/ 281 w 723"/>
                <a:gd name="T35" fmla="*/ 151 h 681"/>
                <a:gd name="T36" fmla="*/ 273 w 723"/>
                <a:gd name="T37" fmla="*/ 168 h 681"/>
                <a:gd name="T38" fmla="*/ 270 w 723"/>
                <a:gd name="T39" fmla="*/ 187 h 681"/>
                <a:gd name="T40" fmla="*/ 270 w 723"/>
                <a:gd name="T41" fmla="*/ 349 h 681"/>
                <a:gd name="T42" fmla="*/ 375 w 723"/>
                <a:gd name="T43" fmla="*/ 349 h 681"/>
                <a:gd name="T44" fmla="*/ 389 w 723"/>
                <a:gd name="T45" fmla="*/ 351 h 681"/>
                <a:gd name="T46" fmla="*/ 400 w 723"/>
                <a:gd name="T47" fmla="*/ 357 h 681"/>
                <a:gd name="T48" fmla="*/ 407 w 723"/>
                <a:gd name="T49" fmla="*/ 366 h 681"/>
                <a:gd name="T50" fmla="*/ 412 w 723"/>
                <a:gd name="T51" fmla="*/ 376 h 681"/>
                <a:gd name="T52" fmla="*/ 412 w 723"/>
                <a:gd name="T53" fmla="*/ 389 h 681"/>
                <a:gd name="T54" fmla="*/ 407 w 723"/>
                <a:gd name="T55" fmla="*/ 400 h 681"/>
                <a:gd name="T56" fmla="*/ 238 w 723"/>
                <a:gd name="T57" fmla="*/ 665 h 681"/>
                <a:gd name="T58" fmla="*/ 230 w 723"/>
                <a:gd name="T59" fmla="*/ 674 h 681"/>
                <a:gd name="T60" fmla="*/ 219 w 723"/>
                <a:gd name="T61" fmla="*/ 680 h 681"/>
                <a:gd name="T62" fmla="*/ 207 w 723"/>
                <a:gd name="T63" fmla="*/ 681 h 681"/>
                <a:gd name="T64" fmla="*/ 194 w 723"/>
                <a:gd name="T65" fmla="*/ 680 h 681"/>
                <a:gd name="T66" fmla="*/ 183 w 723"/>
                <a:gd name="T67" fmla="*/ 674 h 681"/>
                <a:gd name="T68" fmla="*/ 174 w 723"/>
                <a:gd name="T69" fmla="*/ 665 h 681"/>
                <a:gd name="T70" fmla="*/ 5 w 723"/>
                <a:gd name="T71" fmla="*/ 400 h 681"/>
                <a:gd name="T72" fmla="*/ 0 w 723"/>
                <a:gd name="T73" fmla="*/ 389 h 681"/>
                <a:gd name="T74" fmla="*/ 1 w 723"/>
                <a:gd name="T75" fmla="*/ 376 h 681"/>
                <a:gd name="T76" fmla="*/ 5 w 723"/>
                <a:gd name="T77" fmla="*/ 366 h 681"/>
                <a:gd name="T78" fmla="*/ 13 w 723"/>
                <a:gd name="T79" fmla="*/ 357 h 681"/>
                <a:gd name="T80" fmla="*/ 25 w 723"/>
                <a:gd name="T81" fmla="*/ 351 h 681"/>
                <a:gd name="T82" fmla="*/ 38 w 723"/>
                <a:gd name="T83" fmla="*/ 349 h 681"/>
                <a:gd name="T84" fmla="*/ 143 w 723"/>
                <a:gd name="T85" fmla="*/ 349 h 681"/>
                <a:gd name="T86" fmla="*/ 143 w 723"/>
                <a:gd name="T87" fmla="*/ 187 h 681"/>
                <a:gd name="T88" fmla="*/ 146 w 723"/>
                <a:gd name="T89" fmla="*/ 154 h 681"/>
                <a:gd name="T90" fmla="*/ 154 w 723"/>
                <a:gd name="T91" fmla="*/ 121 h 681"/>
                <a:gd name="T92" fmla="*/ 169 w 723"/>
                <a:gd name="T93" fmla="*/ 93 h 681"/>
                <a:gd name="T94" fmla="*/ 187 w 723"/>
                <a:gd name="T95" fmla="*/ 66 h 681"/>
                <a:gd name="T96" fmla="*/ 210 w 723"/>
                <a:gd name="T97" fmla="*/ 44 h 681"/>
                <a:gd name="T98" fmla="*/ 236 w 723"/>
                <a:gd name="T99" fmla="*/ 26 h 681"/>
                <a:gd name="T100" fmla="*/ 266 w 723"/>
                <a:gd name="T101" fmla="*/ 11 h 681"/>
                <a:gd name="T102" fmla="*/ 298 w 723"/>
                <a:gd name="T103" fmla="*/ 3 h 681"/>
                <a:gd name="T104" fmla="*/ 331 w 723"/>
                <a:gd name="T105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23" h="681">
                  <a:moveTo>
                    <a:pt x="331" y="0"/>
                  </a:moveTo>
                  <a:lnTo>
                    <a:pt x="660" y="0"/>
                  </a:lnTo>
                  <a:lnTo>
                    <a:pt x="677" y="2"/>
                  </a:lnTo>
                  <a:lnTo>
                    <a:pt x="692" y="8"/>
                  </a:lnTo>
                  <a:lnTo>
                    <a:pt x="705" y="18"/>
                  </a:lnTo>
                  <a:lnTo>
                    <a:pt x="715" y="31"/>
                  </a:lnTo>
                  <a:lnTo>
                    <a:pt x="721" y="46"/>
                  </a:lnTo>
                  <a:lnTo>
                    <a:pt x="723" y="63"/>
                  </a:lnTo>
                  <a:lnTo>
                    <a:pt x="721" y="79"/>
                  </a:lnTo>
                  <a:lnTo>
                    <a:pt x="715" y="95"/>
                  </a:lnTo>
                  <a:lnTo>
                    <a:pt x="705" y="108"/>
                  </a:lnTo>
                  <a:lnTo>
                    <a:pt x="692" y="117"/>
                  </a:lnTo>
                  <a:lnTo>
                    <a:pt x="677" y="124"/>
                  </a:lnTo>
                  <a:lnTo>
                    <a:pt x="660" y="126"/>
                  </a:lnTo>
                  <a:lnTo>
                    <a:pt x="331" y="126"/>
                  </a:lnTo>
                  <a:lnTo>
                    <a:pt x="312" y="129"/>
                  </a:lnTo>
                  <a:lnTo>
                    <a:pt x="295" y="137"/>
                  </a:lnTo>
                  <a:lnTo>
                    <a:pt x="281" y="151"/>
                  </a:lnTo>
                  <a:lnTo>
                    <a:pt x="273" y="168"/>
                  </a:lnTo>
                  <a:lnTo>
                    <a:pt x="270" y="187"/>
                  </a:lnTo>
                  <a:lnTo>
                    <a:pt x="270" y="349"/>
                  </a:lnTo>
                  <a:lnTo>
                    <a:pt x="375" y="349"/>
                  </a:lnTo>
                  <a:lnTo>
                    <a:pt x="389" y="351"/>
                  </a:lnTo>
                  <a:lnTo>
                    <a:pt x="400" y="357"/>
                  </a:lnTo>
                  <a:lnTo>
                    <a:pt x="407" y="366"/>
                  </a:lnTo>
                  <a:lnTo>
                    <a:pt x="412" y="376"/>
                  </a:lnTo>
                  <a:lnTo>
                    <a:pt x="412" y="389"/>
                  </a:lnTo>
                  <a:lnTo>
                    <a:pt x="407" y="400"/>
                  </a:lnTo>
                  <a:lnTo>
                    <a:pt x="238" y="665"/>
                  </a:lnTo>
                  <a:lnTo>
                    <a:pt x="230" y="674"/>
                  </a:lnTo>
                  <a:lnTo>
                    <a:pt x="219" y="680"/>
                  </a:lnTo>
                  <a:lnTo>
                    <a:pt x="207" y="681"/>
                  </a:lnTo>
                  <a:lnTo>
                    <a:pt x="194" y="680"/>
                  </a:lnTo>
                  <a:lnTo>
                    <a:pt x="183" y="674"/>
                  </a:lnTo>
                  <a:lnTo>
                    <a:pt x="174" y="665"/>
                  </a:lnTo>
                  <a:lnTo>
                    <a:pt x="5" y="400"/>
                  </a:lnTo>
                  <a:lnTo>
                    <a:pt x="0" y="389"/>
                  </a:lnTo>
                  <a:lnTo>
                    <a:pt x="1" y="376"/>
                  </a:lnTo>
                  <a:lnTo>
                    <a:pt x="5" y="366"/>
                  </a:lnTo>
                  <a:lnTo>
                    <a:pt x="13" y="357"/>
                  </a:lnTo>
                  <a:lnTo>
                    <a:pt x="25" y="351"/>
                  </a:lnTo>
                  <a:lnTo>
                    <a:pt x="38" y="349"/>
                  </a:lnTo>
                  <a:lnTo>
                    <a:pt x="143" y="349"/>
                  </a:lnTo>
                  <a:lnTo>
                    <a:pt x="143" y="187"/>
                  </a:lnTo>
                  <a:lnTo>
                    <a:pt x="146" y="154"/>
                  </a:lnTo>
                  <a:lnTo>
                    <a:pt x="154" y="121"/>
                  </a:lnTo>
                  <a:lnTo>
                    <a:pt x="169" y="93"/>
                  </a:lnTo>
                  <a:lnTo>
                    <a:pt x="187" y="66"/>
                  </a:lnTo>
                  <a:lnTo>
                    <a:pt x="210" y="44"/>
                  </a:lnTo>
                  <a:lnTo>
                    <a:pt x="236" y="26"/>
                  </a:lnTo>
                  <a:lnTo>
                    <a:pt x="266" y="11"/>
                  </a:lnTo>
                  <a:lnTo>
                    <a:pt x="298" y="3"/>
                  </a:lnTo>
                  <a:lnTo>
                    <a:pt x="3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69">
              <a:extLst>
                <a:ext uri="{FF2B5EF4-FFF2-40B4-BE49-F238E27FC236}">
                  <a16:creationId xmlns="" xmlns:a16="http://schemas.microsoft.com/office/drawing/2014/main" id="{B1D1A902-4FC2-4D94-B2C4-1B609124C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" y="4108"/>
              <a:ext cx="52" cy="29"/>
            </a:xfrm>
            <a:custGeom>
              <a:avLst/>
              <a:gdLst>
                <a:gd name="T0" fmla="*/ 441 w 736"/>
                <a:gd name="T1" fmla="*/ 0 h 409"/>
                <a:gd name="T2" fmla="*/ 453 w 736"/>
                <a:gd name="T3" fmla="*/ 5 h 409"/>
                <a:gd name="T4" fmla="*/ 720 w 736"/>
                <a:gd name="T5" fmla="*/ 172 h 409"/>
                <a:gd name="T6" fmla="*/ 729 w 736"/>
                <a:gd name="T7" fmla="*/ 181 h 409"/>
                <a:gd name="T8" fmla="*/ 735 w 736"/>
                <a:gd name="T9" fmla="*/ 192 h 409"/>
                <a:gd name="T10" fmla="*/ 736 w 736"/>
                <a:gd name="T11" fmla="*/ 204 h 409"/>
                <a:gd name="T12" fmla="*/ 735 w 736"/>
                <a:gd name="T13" fmla="*/ 218 h 409"/>
                <a:gd name="T14" fmla="*/ 729 w 736"/>
                <a:gd name="T15" fmla="*/ 228 h 409"/>
                <a:gd name="T16" fmla="*/ 720 w 736"/>
                <a:gd name="T17" fmla="*/ 237 h 409"/>
                <a:gd name="T18" fmla="*/ 453 w 736"/>
                <a:gd name="T19" fmla="*/ 405 h 409"/>
                <a:gd name="T20" fmla="*/ 441 w 736"/>
                <a:gd name="T21" fmla="*/ 409 h 409"/>
                <a:gd name="T22" fmla="*/ 429 w 736"/>
                <a:gd name="T23" fmla="*/ 409 h 409"/>
                <a:gd name="T24" fmla="*/ 419 w 736"/>
                <a:gd name="T25" fmla="*/ 405 h 409"/>
                <a:gd name="T26" fmla="*/ 410 w 736"/>
                <a:gd name="T27" fmla="*/ 396 h 409"/>
                <a:gd name="T28" fmla="*/ 404 w 736"/>
                <a:gd name="T29" fmla="*/ 385 h 409"/>
                <a:gd name="T30" fmla="*/ 402 w 736"/>
                <a:gd name="T31" fmla="*/ 372 h 409"/>
                <a:gd name="T32" fmla="*/ 402 w 736"/>
                <a:gd name="T33" fmla="*/ 267 h 409"/>
                <a:gd name="T34" fmla="*/ 63 w 736"/>
                <a:gd name="T35" fmla="*/ 267 h 409"/>
                <a:gd name="T36" fmla="*/ 46 w 736"/>
                <a:gd name="T37" fmla="*/ 265 h 409"/>
                <a:gd name="T38" fmla="*/ 31 w 736"/>
                <a:gd name="T39" fmla="*/ 259 h 409"/>
                <a:gd name="T40" fmla="*/ 18 w 736"/>
                <a:gd name="T41" fmla="*/ 249 h 409"/>
                <a:gd name="T42" fmla="*/ 8 w 736"/>
                <a:gd name="T43" fmla="*/ 236 h 409"/>
                <a:gd name="T44" fmla="*/ 2 w 736"/>
                <a:gd name="T45" fmla="*/ 222 h 409"/>
                <a:gd name="T46" fmla="*/ 0 w 736"/>
                <a:gd name="T47" fmla="*/ 204 h 409"/>
                <a:gd name="T48" fmla="*/ 2 w 736"/>
                <a:gd name="T49" fmla="*/ 188 h 409"/>
                <a:gd name="T50" fmla="*/ 8 w 736"/>
                <a:gd name="T51" fmla="*/ 173 h 409"/>
                <a:gd name="T52" fmla="*/ 18 w 736"/>
                <a:gd name="T53" fmla="*/ 160 h 409"/>
                <a:gd name="T54" fmla="*/ 31 w 736"/>
                <a:gd name="T55" fmla="*/ 150 h 409"/>
                <a:gd name="T56" fmla="*/ 46 w 736"/>
                <a:gd name="T57" fmla="*/ 143 h 409"/>
                <a:gd name="T58" fmla="*/ 63 w 736"/>
                <a:gd name="T59" fmla="*/ 141 h 409"/>
                <a:gd name="T60" fmla="*/ 402 w 736"/>
                <a:gd name="T61" fmla="*/ 141 h 409"/>
                <a:gd name="T62" fmla="*/ 402 w 736"/>
                <a:gd name="T63" fmla="*/ 37 h 409"/>
                <a:gd name="T64" fmla="*/ 404 w 736"/>
                <a:gd name="T65" fmla="*/ 23 h 409"/>
                <a:gd name="T66" fmla="*/ 410 w 736"/>
                <a:gd name="T67" fmla="*/ 12 h 409"/>
                <a:gd name="T68" fmla="*/ 419 w 736"/>
                <a:gd name="T69" fmla="*/ 4 h 409"/>
                <a:gd name="T70" fmla="*/ 429 w 736"/>
                <a:gd name="T71" fmla="*/ 0 h 409"/>
                <a:gd name="T72" fmla="*/ 441 w 736"/>
                <a:gd name="T73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6" h="409">
                  <a:moveTo>
                    <a:pt x="441" y="0"/>
                  </a:moveTo>
                  <a:lnTo>
                    <a:pt x="453" y="5"/>
                  </a:lnTo>
                  <a:lnTo>
                    <a:pt x="720" y="172"/>
                  </a:lnTo>
                  <a:lnTo>
                    <a:pt x="729" y="181"/>
                  </a:lnTo>
                  <a:lnTo>
                    <a:pt x="735" y="192"/>
                  </a:lnTo>
                  <a:lnTo>
                    <a:pt x="736" y="204"/>
                  </a:lnTo>
                  <a:lnTo>
                    <a:pt x="735" y="218"/>
                  </a:lnTo>
                  <a:lnTo>
                    <a:pt x="729" y="228"/>
                  </a:lnTo>
                  <a:lnTo>
                    <a:pt x="720" y="237"/>
                  </a:lnTo>
                  <a:lnTo>
                    <a:pt x="453" y="405"/>
                  </a:lnTo>
                  <a:lnTo>
                    <a:pt x="441" y="409"/>
                  </a:lnTo>
                  <a:lnTo>
                    <a:pt x="429" y="409"/>
                  </a:lnTo>
                  <a:lnTo>
                    <a:pt x="419" y="405"/>
                  </a:lnTo>
                  <a:lnTo>
                    <a:pt x="410" y="396"/>
                  </a:lnTo>
                  <a:lnTo>
                    <a:pt x="404" y="385"/>
                  </a:lnTo>
                  <a:lnTo>
                    <a:pt x="402" y="372"/>
                  </a:lnTo>
                  <a:lnTo>
                    <a:pt x="402" y="267"/>
                  </a:lnTo>
                  <a:lnTo>
                    <a:pt x="63" y="267"/>
                  </a:lnTo>
                  <a:lnTo>
                    <a:pt x="46" y="265"/>
                  </a:lnTo>
                  <a:lnTo>
                    <a:pt x="31" y="259"/>
                  </a:lnTo>
                  <a:lnTo>
                    <a:pt x="18" y="249"/>
                  </a:lnTo>
                  <a:lnTo>
                    <a:pt x="8" y="236"/>
                  </a:lnTo>
                  <a:lnTo>
                    <a:pt x="2" y="222"/>
                  </a:lnTo>
                  <a:lnTo>
                    <a:pt x="0" y="204"/>
                  </a:lnTo>
                  <a:lnTo>
                    <a:pt x="2" y="188"/>
                  </a:lnTo>
                  <a:lnTo>
                    <a:pt x="8" y="173"/>
                  </a:lnTo>
                  <a:lnTo>
                    <a:pt x="18" y="160"/>
                  </a:lnTo>
                  <a:lnTo>
                    <a:pt x="31" y="150"/>
                  </a:lnTo>
                  <a:lnTo>
                    <a:pt x="46" y="143"/>
                  </a:lnTo>
                  <a:lnTo>
                    <a:pt x="63" y="141"/>
                  </a:lnTo>
                  <a:lnTo>
                    <a:pt x="402" y="141"/>
                  </a:lnTo>
                  <a:lnTo>
                    <a:pt x="402" y="37"/>
                  </a:lnTo>
                  <a:lnTo>
                    <a:pt x="404" y="23"/>
                  </a:lnTo>
                  <a:lnTo>
                    <a:pt x="410" y="12"/>
                  </a:lnTo>
                  <a:lnTo>
                    <a:pt x="419" y="4"/>
                  </a:lnTo>
                  <a:lnTo>
                    <a:pt x="429" y="0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70">
              <a:extLst>
                <a:ext uri="{FF2B5EF4-FFF2-40B4-BE49-F238E27FC236}">
                  <a16:creationId xmlns="" xmlns:a16="http://schemas.microsoft.com/office/drawing/2014/main" id="{992963F9-E0CE-4B80-80E7-E0C5B7B7C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4" y="4002"/>
              <a:ext cx="83" cy="39"/>
            </a:xfrm>
            <a:custGeom>
              <a:avLst/>
              <a:gdLst>
                <a:gd name="T0" fmla="*/ 487 w 1162"/>
                <a:gd name="T1" fmla="*/ 345 h 535"/>
                <a:gd name="T2" fmla="*/ 550 w 1162"/>
                <a:gd name="T3" fmla="*/ 254 h 535"/>
                <a:gd name="T4" fmla="*/ 520 w 1162"/>
                <a:gd name="T5" fmla="*/ 204 h 535"/>
                <a:gd name="T6" fmla="*/ 505 w 1162"/>
                <a:gd name="T7" fmla="*/ 166 h 535"/>
                <a:gd name="T8" fmla="*/ 504 w 1162"/>
                <a:gd name="T9" fmla="*/ 137 h 535"/>
                <a:gd name="T10" fmla="*/ 512 w 1162"/>
                <a:gd name="T11" fmla="*/ 116 h 535"/>
                <a:gd name="T12" fmla="*/ 527 w 1162"/>
                <a:gd name="T13" fmla="*/ 103 h 535"/>
                <a:gd name="T14" fmla="*/ 544 w 1162"/>
                <a:gd name="T15" fmla="*/ 95 h 535"/>
                <a:gd name="T16" fmla="*/ 562 w 1162"/>
                <a:gd name="T17" fmla="*/ 91 h 535"/>
                <a:gd name="T18" fmla="*/ 576 w 1162"/>
                <a:gd name="T19" fmla="*/ 89 h 535"/>
                <a:gd name="T20" fmla="*/ 582 w 1162"/>
                <a:gd name="T21" fmla="*/ 89 h 535"/>
                <a:gd name="T22" fmla="*/ 593 w 1162"/>
                <a:gd name="T23" fmla="*/ 90 h 535"/>
                <a:gd name="T24" fmla="*/ 609 w 1162"/>
                <a:gd name="T25" fmla="*/ 92 h 535"/>
                <a:gd name="T26" fmla="*/ 627 w 1162"/>
                <a:gd name="T27" fmla="*/ 98 h 535"/>
                <a:gd name="T28" fmla="*/ 643 w 1162"/>
                <a:gd name="T29" fmla="*/ 109 h 535"/>
                <a:gd name="T30" fmla="*/ 655 w 1162"/>
                <a:gd name="T31" fmla="*/ 125 h 535"/>
                <a:gd name="T32" fmla="*/ 659 w 1162"/>
                <a:gd name="T33" fmla="*/ 150 h 535"/>
                <a:gd name="T34" fmla="*/ 651 w 1162"/>
                <a:gd name="T35" fmla="*/ 183 h 535"/>
                <a:gd name="T36" fmla="*/ 629 w 1162"/>
                <a:gd name="T37" fmla="*/ 227 h 535"/>
                <a:gd name="T38" fmla="*/ 660 w 1162"/>
                <a:gd name="T39" fmla="*/ 392 h 535"/>
                <a:gd name="T40" fmla="*/ 785 w 1162"/>
                <a:gd name="T41" fmla="*/ 0 h 535"/>
                <a:gd name="T42" fmla="*/ 793 w 1162"/>
                <a:gd name="T43" fmla="*/ 5 h 535"/>
                <a:gd name="T44" fmla="*/ 817 w 1162"/>
                <a:gd name="T45" fmla="*/ 20 h 535"/>
                <a:gd name="T46" fmla="*/ 856 w 1162"/>
                <a:gd name="T47" fmla="*/ 40 h 535"/>
                <a:gd name="T48" fmla="*/ 909 w 1162"/>
                <a:gd name="T49" fmla="*/ 66 h 535"/>
                <a:gd name="T50" fmla="*/ 975 w 1162"/>
                <a:gd name="T51" fmla="*/ 95 h 535"/>
                <a:gd name="T52" fmla="*/ 1043 w 1162"/>
                <a:gd name="T53" fmla="*/ 123 h 535"/>
                <a:gd name="T54" fmla="*/ 1091 w 1162"/>
                <a:gd name="T55" fmla="*/ 156 h 535"/>
                <a:gd name="T56" fmla="*/ 1124 w 1162"/>
                <a:gd name="T57" fmla="*/ 200 h 535"/>
                <a:gd name="T58" fmla="*/ 1144 w 1162"/>
                <a:gd name="T59" fmla="*/ 254 h 535"/>
                <a:gd name="T60" fmla="*/ 1156 w 1162"/>
                <a:gd name="T61" fmla="*/ 319 h 535"/>
                <a:gd name="T62" fmla="*/ 1160 w 1162"/>
                <a:gd name="T63" fmla="*/ 396 h 535"/>
                <a:gd name="T64" fmla="*/ 1162 w 1162"/>
                <a:gd name="T65" fmla="*/ 485 h 535"/>
                <a:gd name="T66" fmla="*/ 0 w 1162"/>
                <a:gd name="T67" fmla="*/ 535 h 535"/>
                <a:gd name="T68" fmla="*/ 0 w 1162"/>
                <a:gd name="T69" fmla="*/ 439 h 535"/>
                <a:gd name="T70" fmla="*/ 3 w 1162"/>
                <a:gd name="T71" fmla="*/ 355 h 535"/>
                <a:gd name="T72" fmla="*/ 11 w 1162"/>
                <a:gd name="T73" fmla="*/ 285 h 535"/>
                <a:gd name="T74" fmla="*/ 26 w 1162"/>
                <a:gd name="T75" fmla="*/ 225 h 535"/>
                <a:gd name="T76" fmla="*/ 53 w 1162"/>
                <a:gd name="T77" fmla="*/ 177 h 535"/>
                <a:gd name="T78" fmla="*/ 92 w 1162"/>
                <a:gd name="T79" fmla="*/ 139 h 535"/>
                <a:gd name="T80" fmla="*/ 150 w 1162"/>
                <a:gd name="T81" fmla="*/ 110 h 535"/>
                <a:gd name="T82" fmla="*/ 221 w 1162"/>
                <a:gd name="T83" fmla="*/ 81 h 535"/>
                <a:gd name="T84" fmla="*/ 281 w 1162"/>
                <a:gd name="T85" fmla="*/ 53 h 535"/>
                <a:gd name="T86" fmla="*/ 327 w 1162"/>
                <a:gd name="T87" fmla="*/ 29 h 535"/>
                <a:gd name="T88" fmla="*/ 359 w 1162"/>
                <a:gd name="T89" fmla="*/ 12 h 535"/>
                <a:gd name="T90" fmla="*/ 376 w 1162"/>
                <a:gd name="T91" fmla="*/ 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62" h="535">
                  <a:moveTo>
                    <a:pt x="378" y="0"/>
                  </a:moveTo>
                  <a:lnTo>
                    <a:pt x="487" y="345"/>
                  </a:lnTo>
                  <a:lnTo>
                    <a:pt x="501" y="392"/>
                  </a:lnTo>
                  <a:lnTo>
                    <a:pt x="550" y="254"/>
                  </a:lnTo>
                  <a:lnTo>
                    <a:pt x="533" y="227"/>
                  </a:lnTo>
                  <a:lnTo>
                    <a:pt x="520" y="204"/>
                  </a:lnTo>
                  <a:lnTo>
                    <a:pt x="511" y="183"/>
                  </a:lnTo>
                  <a:lnTo>
                    <a:pt x="505" y="166"/>
                  </a:lnTo>
                  <a:lnTo>
                    <a:pt x="503" y="150"/>
                  </a:lnTo>
                  <a:lnTo>
                    <a:pt x="504" y="137"/>
                  </a:lnTo>
                  <a:lnTo>
                    <a:pt x="508" y="125"/>
                  </a:lnTo>
                  <a:lnTo>
                    <a:pt x="512" y="116"/>
                  </a:lnTo>
                  <a:lnTo>
                    <a:pt x="519" y="109"/>
                  </a:lnTo>
                  <a:lnTo>
                    <a:pt x="527" y="103"/>
                  </a:lnTo>
                  <a:lnTo>
                    <a:pt x="535" y="98"/>
                  </a:lnTo>
                  <a:lnTo>
                    <a:pt x="544" y="95"/>
                  </a:lnTo>
                  <a:lnTo>
                    <a:pt x="554" y="92"/>
                  </a:lnTo>
                  <a:lnTo>
                    <a:pt x="562" y="91"/>
                  </a:lnTo>
                  <a:lnTo>
                    <a:pt x="569" y="90"/>
                  </a:lnTo>
                  <a:lnTo>
                    <a:pt x="576" y="89"/>
                  </a:lnTo>
                  <a:lnTo>
                    <a:pt x="580" y="89"/>
                  </a:lnTo>
                  <a:lnTo>
                    <a:pt x="582" y="89"/>
                  </a:lnTo>
                  <a:lnTo>
                    <a:pt x="586" y="89"/>
                  </a:lnTo>
                  <a:lnTo>
                    <a:pt x="593" y="90"/>
                  </a:lnTo>
                  <a:lnTo>
                    <a:pt x="601" y="91"/>
                  </a:lnTo>
                  <a:lnTo>
                    <a:pt x="609" y="92"/>
                  </a:lnTo>
                  <a:lnTo>
                    <a:pt x="618" y="95"/>
                  </a:lnTo>
                  <a:lnTo>
                    <a:pt x="627" y="98"/>
                  </a:lnTo>
                  <a:lnTo>
                    <a:pt x="635" y="103"/>
                  </a:lnTo>
                  <a:lnTo>
                    <a:pt x="643" y="109"/>
                  </a:lnTo>
                  <a:lnTo>
                    <a:pt x="650" y="116"/>
                  </a:lnTo>
                  <a:lnTo>
                    <a:pt x="655" y="125"/>
                  </a:lnTo>
                  <a:lnTo>
                    <a:pt x="658" y="137"/>
                  </a:lnTo>
                  <a:lnTo>
                    <a:pt x="659" y="150"/>
                  </a:lnTo>
                  <a:lnTo>
                    <a:pt x="657" y="166"/>
                  </a:lnTo>
                  <a:lnTo>
                    <a:pt x="651" y="183"/>
                  </a:lnTo>
                  <a:lnTo>
                    <a:pt x="642" y="204"/>
                  </a:lnTo>
                  <a:lnTo>
                    <a:pt x="629" y="227"/>
                  </a:lnTo>
                  <a:lnTo>
                    <a:pt x="612" y="254"/>
                  </a:lnTo>
                  <a:lnTo>
                    <a:pt x="660" y="392"/>
                  </a:lnTo>
                  <a:lnTo>
                    <a:pt x="675" y="345"/>
                  </a:lnTo>
                  <a:lnTo>
                    <a:pt x="785" y="0"/>
                  </a:lnTo>
                  <a:lnTo>
                    <a:pt x="787" y="1"/>
                  </a:lnTo>
                  <a:lnTo>
                    <a:pt x="793" y="5"/>
                  </a:lnTo>
                  <a:lnTo>
                    <a:pt x="803" y="12"/>
                  </a:lnTo>
                  <a:lnTo>
                    <a:pt x="817" y="20"/>
                  </a:lnTo>
                  <a:lnTo>
                    <a:pt x="835" y="29"/>
                  </a:lnTo>
                  <a:lnTo>
                    <a:pt x="856" y="40"/>
                  </a:lnTo>
                  <a:lnTo>
                    <a:pt x="881" y="53"/>
                  </a:lnTo>
                  <a:lnTo>
                    <a:pt x="909" y="66"/>
                  </a:lnTo>
                  <a:lnTo>
                    <a:pt x="940" y="81"/>
                  </a:lnTo>
                  <a:lnTo>
                    <a:pt x="975" y="95"/>
                  </a:lnTo>
                  <a:lnTo>
                    <a:pt x="1013" y="110"/>
                  </a:lnTo>
                  <a:lnTo>
                    <a:pt x="1043" y="123"/>
                  </a:lnTo>
                  <a:lnTo>
                    <a:pt x="1070" y="139"/>
                  </a:lnTo>
                  <a:lnTo>
                    <a:pt x="1091" y="156"/>
                  </a:lnTo>
                  <a:lnTo>
                    <a:pt x="1110" y="176"/>
                  </a:lnTo>
                  <a:lnTo>
                    <a:pt x="1124" y="200"/>
                  </a:lnTo>
                  <a:lnTo>
                    <a:pt x="1136" y="225"/>
                  </a:lnTo>
                  <a:lnTo>
                    <a:pt x="1144" y="254"/>
                  </a:lnTo>
                  <a:lnTo>
                    <a:pt x="1151" y="284"/>
                  </a:lnTo>
                  <a:lnTo>
                    <a:pt x="1156" y="319"/>
                  </a:lnTo>
                  <a:lnTo>
                    <a:pt x="1159" y="355"/>
                  </a:lnTo>
                  <a:lnTo>
                    <a:pt x="1160" y="396"/>
                  </a:lnTo>
                  <a:lnTo>
                    <a:pt x="1161" y="439"/>
                  </a:lnTo>
                  <a:lnTo>
                    <a:pt x="1162" y="485"/>
                  </a:lnTo>
                  <a:lnTo>
                    <a:pt x="1162" y="535"/>
                  </a:lnTo>
                  <a:lnTo>
                    <a:pt x="0" y="535"/>
                  </a:lnTo>
                  <a:lnTo>
                    <a:pt x="0" y="485"/>
                  </a:lnTo>
                  <a:lnTo>
                    <a:pt x="0" y="439"/>
                  </a:lnTo>
                  <a:lnTo>
                    <a:pt x="1" y="396"/>
                  </a:lnTo>
                  <a:lnTo>
                    <a:pt x="3" y="355"/>
                  </a:lnTo>
                  <a:lnTo>
                    <a:pt x="7" y="319"/>
                  </a:lnTo>
                  <a:lnTo>
                    <a:pt x="11" y="285"/>
                  </a:lnTo>
                  <a:lnTo>
                    <a:pt x="17" y="254"/>
                  </a:lnTo>
                  <a:lnTo>
                    <a:pt x="26" y="225"/>
                  </a:lnTo>
                  <a:lnTo>
                    <a:pt x="37" y="200"/>
                  </a:lnTo>
                  <a:lnTo>
                    <a:pt x="53" y="177"/>
                  </a:lnTo>
                  <a:lnTo>
                    <a:pt x="70" y="157"/>
                  </a:lnTo>
                  <a:lnTo>
                    <a:pt x="92" y="139"/>
                  </a:lnTo>
                  <a:lnTo>
                    <a:pt x="119" y="123"/>
                  </a:lnTo>
                  <a:lnTo>
                    <a:pt x="150" y="110"/>
                  </a:lnTo>
                  <a:lnTo>
                    <a:pt x="187" y="95"/>
                  </a:lnTo>
                  <a:lnTo>
                    <a:pt x="221" y="81"/>
                  </a:lnTo>
                  <a:lnTo>
                    <a:pt x="253" y="66"/>
                  </a:lnTo>
                  <a:lnTo>
                    <a:pt x="281" y="53"/>
                  </a:lnTo>
                  <a:lnTo>
                    <a:pt x="306" y="40"/>
                  </a:lnTo>
                  <a:lnTo>
                    <a:pt x="327" y="29"/>
                  </a:lnTo>
                  <a:lnTo>
                    <a:pt x="345" y="20"/>
                  </a:lnTo>
                  <a:lnTo>
                    <a:pt x="359" y="12"/>
                  </a:lnTo>
                  <a:lnTo>
                    <a:pt x="368" y="5"/>
                  </a:lnTo>
                  <a:lnTo>
                    <a:pt x="376" y="1"/>
                  </a:lnTo>
                  <a:lnTo>
                    <a:pt x="3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71">
              <a:extLst>
                <a:ext uri="{FF2B5EF4-FFF2-40B4-BE49-F238E27FC236}">
                  <a16:creationId xmlns="" xmlns:a16="http://schemas.microsoft.com/office/drawing/2014/main" id="{74795626-0463-4BFD-B990-EFA14EE27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4" y="3945"/>
              <a:ext cx="43" cy="58"/>
            </a:xfrm>
            <a:custGeom>
              <a:avLst/>
              <a:gdLst>
                <a:gd name="T0" fmla="*/ 348 w 615"/>
                <a:gd name="T1" fmla="*/ 2 h 811"/>
                <a:gd name="T2" fmla="*/ 397 w 615"/>
                <a:gd name="T3" fmla="*/ 13 h 811"/>
                <a:gd name="T4" fmla="*/ 437 w 615"/>
                <a:gd name="T5" fmla="*/ 32 h 811"/>
                <a:gd name="T6" fmla="*/ 475 w 615"/>
                <a:gd name="T7" fmla="*/ 57 h 811"/>
                <a:gd name="T8" fmla="*/ 497 w 615"/>
                <a:gd name="T9" fmla="*/ 80 h 811"/>
                <a:gd name="T10" fmla="*/ 508 w 615"/>
                <a:gd name="T11" fmla="*/ 96 h 811"/>
                <a:gd name="T12" fmla="*/ 511 w 615"/>
                <a:gd name="T13" fmla="*/ 98 h 811"/>
                <a:gd name="T14" fmla="*/ 519 w 615"/>
                <a:gd name="T15" fmla="*/ 100 h 811"/>
                <a:gd name="T16" fmla="*/ 533 w 615"/>
                <a:gd name="T17" fmla="*/ 106 h 811"/>
                <a:gd name="T18" fmla="*/ 550 w 615"/>
                <a:gd name="T19" fmla="*/ 118 h 811"/>
                <a:gd name="T20" fmla="*/ 569 w 615"/>
                <a:gd name="T21" fmla="*/ 138 h 811"/>
                <a:gd name="T22" fmla="*/ 584 w 615"/>
                <a:gd name="T23" fmla="*/ 170 h 811"/>
                <a:gd name="T24" fmla="*/ 594 w 615"/>
                <a:gd name="T25" fmla="*/ 214 h 811"/>
                <a:gd name="T26" fmla="*/ 596 w 615"/>
                <a:gd name="T27" fmla="*/ 272 h 811"/>
                <a:gd name="T28" fmla="*/ 588 w 615"/>
                <a:gd name="T29" fmla="*/ 348 h 811"/>
                <a:gd name="T30" fmla="*/ 578 w 615"/>
                <a:gd name="T31" fmla="*/ 387 h 811"/>
                <a:gd name="T32" fmla="*/ 592 w 615"/>
                <a:gd name="T33" fmla="*/ 388 h 811"/>
                <a:gd name="T34" fmla="*/ 606 w 615"/>
                <a:gd name="T35" fmla="*/ 396 h 811"/>
                <a:gd name="T36" fmla="*/ 614 w 615"/>
                <a:gd name="T37" fmla="*/ 413 h 811"/>
                <a:gd name="T38" fmla="*/ 614 w 615"/>
                <a:gd name="T39" fmla="*/ 444 h 811"/>
                <a:gd name="T40" fmla="*/ 604 w 615"/>
                <a:gd name="T41" fmla="*/ 491 h 811"/>
                <a:gd name="T42" fmla="*/ 587 w 615"/>
                <a:gd name="T43" fmla="*/ 538 h 811"/>
                <a:gd name="T44" fmla="*/ 573 w 615"/>
                <a:gd name="T45" fmla="*/ 565 h 811"/>
                <a:gd name="T46" fmla="*/ 559 w 615"/>
                <a:gd name="T47" fmla="*/ 578 h 811"/>
                <a:gd name="T48" fmla="*/ 546 w 615"/>
                <a:gd name="T49" fmla="*/ 607 h 811"/>
                <a:gd name="T50" fmla="*/ 524 w 615"/>
                <a:gd name="T51" fmla="*/ 664 h 811"/>
                <a:gd name="T52" fmla="*/ 486 w 615"/>
                <a:gd name="T53" fmla="*/ 719 h 811"/>
                <a:gd name="T54" fmla="*/ 436 w 615"/>
                <a:gd name="T55" fmla="*/ 766 h 811"/>
                <a:gd name="T56" fmla="*/ 374 w 615"/>
                <a:gd name="T57" fmla="*/ 799 h 811"/>
                <a:gd name="T58" fmla="*/ 308 w 615"/>
                <a:gd name="T59" fmla="*/ 811 h 811"/>
                <a:gd name="T60" fmla="*/ 243 w 615"/>
                <a:gd name="T61" fmla="*/ 799 h 811"/>
                <a:gd name="T62" fmla="*/ 180 w 615"/>
                <a:gd name="T63" fmla="*/ 766 h 811"/>
                <a:gd name="T64" fmla="*/ 129 w 615"/>
                <a:gd name="T65" fmla="*/ 719 h 811"/>
                <a:gd name="T66" fmla="*/ 92 w 615"/>
                <a:gd name="T67" fmla="*/ 664 h 811"/>
                <a:gd name="T68" fmla="*/ 70 w 615"/>
                <a:gd name="T69" fmla="*/ 606 h 811"/>
                <a:gd name="T70" fmla="*/ 58 w 615"/>
                <a:gd name="T71" fmla="*/ 577 h 811"/>
                <a:gd name="T72" fmla="*/ 44 w 615"/>
                <a:gd name="T73" fmla="*/ 564 h 811"/>
                <a:gd name="T74" fmla="*/ 29 w 615"/>
                <a:gd name="T75" fmla="*/ 537 h 811"/>
                <a:gd name="T76" fmla="*/ 12 w 615"/>
                <a:gd name="T77" fmla="*/ 490 h 811"/>
                <a:gd name="T78" fmla="*/ 1 w 615"/>
                <a:gd name="T79" fmla="*/ 443 h 811"/>
                <a:gd name="T80" fmla="*/ 2 w 615"/>
                <a:gd name="T81" fmla="*/ 413 h 811"/>
                <a:gd name="T82" fmla="*/ 10 w 615"/>
                <a:gd name="T83" fmla="*/ 395 h 811"/>
                <a:gd name="T84" fmla="*/ 23 w 615"/>
                <a:gd name="T85" fmla="*/ 387 h 811"/>
                <a:gd name="T86" fmla="*/ 37 w 615"/>
                <a:gd name="T87" fmla="*/ 385 h 811"/>
                <a:gd name="T88" fmla="*/ 27 w 615"/>
                <a:gd name="T89" fmla="*/ 347 h 811"/>
                <a:gd name="T90" fmla="*/ 19 w 615"/>
                <a:gd name="T91" fmla="*/ 285 h 811"/>
                <a:gd name="T92" fmla="*/ 26 w 615"/>
                <a:gd name="T93" fmla="*/ 225 h 811"/>
                <a:gd name="T94" fmla="*/ 47 w 615"/>
                <a:gd name="T95" fmla="*/ 168 h 811"/>
                <a:gd name="T96" fmla="*/ 80 w 615"/>
                <a:gd name="T97" fmla="*/ 120 h 811"/>
                <a:gd name="T98" fmla="*/ 119 w 615"/>
                <a:gd name="T99" fmla="*/ 79 h 811"/>
                <a:gd name="T100" fmla="*/ 165 w 615"/>
                <a:gd name="T101" fmla="*/ 45 h 811"/>
                <a:gd name="T102" fmla="*/ 207 w 615"/>
                <a:gd name="T103" fmla="*/ 20 h 811"/>
                <a:gd name="T104" fmla="*/ 259 w 615"/>
                <a:gd name="T105" fmla="*/ 4 h 811"/>
                <a:gd name="T106" fmla="*/ 320 w 615"/>
                <a:gd name="T107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5" h="811">
                  <a:moveTo>
                    <a:pt x="320" y="0"/>
                  </a:moveTo>
                  <a:lnTo>
                    <a:pt x="348" y="2"/>
                  </a:lnTo>
                  <a:lnTo>
                    <a:pt x="375" y="6"/>
                  </a:lnTo>
                  <a:lnTo>
                    <a:pt x="397" y="13"/>
                  </a:lnTo>
                  <a:lnTo>
                    <a:pt x="419" y="21"/>
                  </a:lnTo>
                  <a:lnTo>
                    <a:pt x="437" y="32"/>
                  </a:lnTo>
                  <a:lnTo>
                    <a:pt x="457" y="44"/>
                  </a:lnTo>
                  <a:lnTo>
                    <a:pt x="475" y="57"/>
                  </a:lnTo>
                  <a:lnTo>
                    <a:pt x="488" y="69"/>
                  </a:lnTo>
                  <a:lnTo>
                    <a:pt x="497" y="80"/>
                  </a:lnTo>
                  <a:lnTo>
                    <a:pt x="504" y="90"/>
                  </a:lnTo>
                  <a:lnTo>
                    <a:pt x="508" y="96"/>
                  </a:lnTo>
                  <a:lnTo>
                    <a:pt x="510" y="98"/>
                  </a:lnTo>
                  <a:lnTo>
                    <a:pt x="511" y="98"/>
                  </a:lnTo>
                  <a:lnTo>
                    <a:pt x="514" y="99"/>
                  </a:lnTo>
                  <a:lnTo>
                    <a:pt x="519" y="100"/>
                  </a:lnTo>
                  <a:lnTo>
                    <a:pt x="526" y="103"/>
                  </a:lnTo>
                  <a:lnTo>
                    <a:pt x="533" y="106"/>
                  </a:lnTo>
                  <a:lnTo>
                    <a:pt x="542" y="111"/>
                  </a:lnTo>
                  <a:lnTo>
                    <a:pt x="550" y="118"/>
                  </a:lnTo>
                  <a:lnTo>
                    <a:pt x="560" y="127"/>
                  </a:lnTo>
                  <a:lnTo>
                    <a:pt x="569" y="138"/>
                  </a:lnTo>
                  <a:lnTo>
                    <a:pt x="577" y="153"/>
                  </a:lnTo>
                  <a:lnTo>
                    <a:pt x="584" y="170"/>
                  </a:lnTo>
                  <a:lnTo>
                    <a:pt x="590" y="189"/>
                  </a:lnTo>
                  <a:lnTo>
                    <a:pt x="594" y="214"/>
                  </a:lnTo>
                  <a:lnTo>
                    <a:pt x="596" y="241"/>
                  </a:lnTo>
                  <a:lnTo>
                    <a:pt x="596" y="272"/>
                  </a:lnTo>
                  <a:lnTo>
                    <a:pt x="594" y="307"/>
                  </a:lnTo>
                  <a:lnTo>
                    <a:pt x="588" y="348"/>
                  </a:lnTo>
                  <a:lnTo>
                    <a:pt x="584" y="367"/>
                  </a:lnTo>
                  <a:lnTo>
                    <a:pt x="578" y="387"/>
                  </a:lnTo>
                  <a:lnTo>
                    <a:pt x="585" y="387"/>
                  </a:lnTo>
                  <a:lnTo>
                    <a:pt x="592" y="388"/>
                  </a:lnTo>
                  <a:lnTo>
                    <a:pt x="599" y="391"/>
                  </a:lnTo>
                  <a:lnTo>
                    <a:pt x="606" y="396"/>
                  </a:lnTo>
                  <a:lnTo>
                    <a:pt x="610" y="403"/>
                  </a:lnTo>
                  <a:lnTo>
                    <a:pt x="614" y="413"/>
                  </a:lnTo>
                  <a:lnTo>
                    <a:pt x="615" y="427"/>
                  </a:lnTo>
                  <a:lnTo>
                    <a:pt x="614" y="444"/>
                  </a:lnTo>
                  <a:lnTo>
                    <a:pt x="611" y="466"/>
                  </a:lnTo>
                  <a:lnTo>
                    <a:pt x="604" y="491"/>
                  </a:lnTo>
                  <a:lnTo>
                    <a:pt x="595" y="518"/>
                  </a:lnTo>
                  <a:lnTo>
                    <a:pt x="587" y="538"/>
                  </a:lnTo>
                  <a:lnTo>
                    <a:pt x="580" y="554"/>
                  </a:lnTo>
                  <a:lnTo>
                    <a:pt x="573" y="565"/>
                  </a:lnTo>
                  <a:lnTo>
                    <a:pt x="566" y="574"/>
                  </a:lnTo>
                  <a:lnTo>
                    <a:pt x="559" y="578"/>
                  </a:lnTo>
                  <a:lnTo>
                    <a:pt x="552" y="580"/>
                  </a:lnTo>
                  <a:lnTo>
                    <a:pt x="546" y="607"/>
                  </a:lnTo>
                  <a:lnTo>
                    <a:pt x="537" y="636"/>
                  </a:lnTo>
                  <a:lnTo>
                    <a:pt x="524" y="664"/>
                  </a:lnTo>
                  <a:lnTo>
                    <a:pt x="506" y="693"/>
                  </a:lnTo>
                  <a:lnTo>
                    <a:pt x="486" y="719"/>
                  </a:lnTo>
                  <a:lnTo>
                    <a:pt x="462" y="744"/>
                  </a:lnTo>
                  <a:lnTo>
                    <a:pt x="436" y="766"/>
                  </a:lnTo>
                  <a:lnTo>
                    <a:pt x="406" y="785"/>
                  </a:lnTo>
                  <a:lnTo>
                    <a:pt x="374" y="799"/>
                  </a:lnTo>
                  <a:lnTo>
                    <a:pt x="342" y="808"/>
                  </a:lnTo>
                  <a:lnTo>
                    <a:pt x="308" y="811"/>
                  </a:lnTo>
                  <a:lnTo>
                    <a:pt x="275" y="808"/>
                  </a:lnTo>
                  <a:lnTo>
                    <a:pt x="243" y="799"/>
                  </a:lnTo>
                  <a:lnTo>
                    <a:pt x="210" y="785"/>
                  </a:lnTo>
                  <a:lnTo>
                    <a:pt x="180" y="766"/>
                  </a:lnTo>
                  <a:lnTo>
                    <a:pt x="153" y="743"/>
                  </a:lnTo>
                  <a:lnTo>
                    <a:pt x="129" y="719"/>
                  </a:lnTo>
                  <a:lnTo>
                    <a:pt x="110" y="692"/>
                  </a:lnTo>
                  <a:lnTo>
                    <a:pt x="92" y="664"/>
                  </a:lnTo>
                  <a:lnTo>
                    <a:pt x="79" y="635"/>
                  </a:lnTo>
                  <a:lnTo>
                    <a:pt x="70" y="606"/>
                  </a:lnTo>
                  <a:lnTo>
                    <a:pt x="64" y="579"/>
                  </a:lnTo>
                  <a:lnTo>
                    <a:pt x="58" y="577"/>
                  </a:lnTo>
                  <a:lnTo>
                    <a:pt x="51" y="573"/>
                  </a:lnTo>
                  <a:lnTo>
                    <a:pt x="44" y="564"/>
                  </a:lnTo>
                  <a:lnTo>
                    <a:pt x="36" y="553"/>
                  </a:lnTo>
                  <a:lnTo>
                    <a:pt x="29" y="537"/>
                  </a:lnTo>
                  <a:lnTo>
                    <a:pt x="20" y="517"/>
                  </a:lnTo>
                  <a:lnTo>
                    <a:pt x="12" y="490"/>
                  </a:lnTo>
                  <a:lnTo>
                    <a:pt x="5" y="465"/>
                  </a:lnTo>
                  <a:lnTo>
                    <a:pt x="1" y="443"/>
                  </a:lnTo>
                  <a:lnTo>
                    <a:pt x="0" y="426"/>
                  </a:lnTo>
                  <a:lnTo>
                    <a:pt x="2" y="413"/>
                  </a:lnTo>
                  <a:lnTo>
                    <a:pt x="5" y="402"/>
                  </a:lnTo>
                  <a:lnTo>
                    <a:pt x="10" y="395"/>
                  </a:lnTo>
                  <a:lnTo>
                    <a:pt x="16" y="390"/>
                  </a:lnTo>
                  <a:lnTo>
                    <a:pt x="23" y="387"/>
                  </a:lnTo>
                  <a:lnTo>
                    <a:pt x="30" y="385"/>
                  </a:lnTo>
                  <a:lnTo>
                    <a:pt x="37" y="385"/>
                  </a:lnTo>
                  <a:lnTo>
                    <a:pt x="31" y="366"/>
                  </a:lnTo>
                  <a:lnTo>
                    <a:pt x="27" y="347"/>
                  </a:lnTo>
                  <a:lnTo>
                    <a:pt x="22" y="315"/>
                  </a:lnTo>
                  <a:lnTo>
                    <a:pt x="19" y="285"/>
                  </a:lnTo>
                  <a:lnTo>
                    <a:pt x="21" y="254"/>
                  </a:lnTo>
                  <a:lnTo>
                    <a:pt x="26" y="225"/>
                  </a:lnTo>
                  <a:lnTo>
                    <a:pt x="35" y="195"/>
                  </a:lnTo>
                  <a:lnTo>
                    <a:pt x="47" y="168"/>
                  </a:lnTo>
                  <a:lnTo>
                    <a:pt x="63" y="142"/>
                  </a:lnTo>
                  <a:lnTo>
                    <a:pt x="80" y="120"/>
                  </a:lnTo>
                  <a:lnTo>
                    <a:pt x="99" y="100"/>
                  </a:lnTo>
                  <a:lnTo>
                    <a:pt x="119" y="79"/>
                  </a:lnTo>
                  <a:lnTo>
                    <a:pt x="141" y="61"/>
                  </a:lnTo>
                  <a:lnTo>
                    <a:pt x="165" y="45"/>
                  </a:lnTo>
                  <a:lnTo>
                    <a:pt x="185" y="32"/>
                  </a:lnTo>
                  <a:lnTo>
                    <a:pt x="207" y="20"/>
                  </a:lnTo>
                  <a:lnTo>
                    <a:pt x="229" y="11"/>
                  </a:lnTo>
                  <a:lnTo>
                    <a:pt x="259" y="4"/>
                  </a:lnTo>
                  <a:lnTo>
                    <a:pt x="289" y="1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72">
              <a:extLst>
                <a:ext uri="{FF2B5EF4-FFF2-40B4-BE49-F238E27FC236}">
                  <a16:creationId xmlns="" xmlns:a16="http://schemas.microsoft.com/office/drawing/2014/main" id="{3ADEB73C-58C9-4E65-A4CF-A4E0949AA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6" y="4112"/>
              <a:ext cx="83" cy="38"/>
            </a:xfrm>
            <a:custGeom>
              <a:avLst/>
              <a:gdLst>
                <a:gd name="T0" fmla="*/ 487 w 1164"/>
                <a:gd name="T1" fmla="*/ 346 h 535"/>
                <a:gd name="T2" fmla="*/ 552 w 1164"/>
                <a:gd name="T3" fmla="*/ 253 h 535"/>
                <a:gd name="T4" fmla="*/ 521 w 1164"/>
                <a:gd name="T5" fmla="*/ 204 h 535"/>
                <a:gd name="T6" fmla="*/ 507 w 1164"/>
                <a:gd name="T7" fmla="*/ 166 h 535"/>
                <a:gd name="T8" fmla="*/ 504 w 1164"/>
                <a:gd name="T9" fmla="*/ 137 h 535"/>
                <a:gd name="T10" fmla="*/ 513 w 1164"/>
                <a:gd name="T11" fmla="*/ 117 h 535"/>
                <a:gd name="T12" fmla="*/ 527 w 1164"/>
                <a:gd name="T13" fmla="*/ 103 h 535"/>
                <a:gd name="T14" fmla="*/ 544 w 1164"/>
                <a:gd name="T15" fmla="*/ 95 h 535"/>
                <a:gd name="T16" fmla="*/ 563 w 1164"/>
                <a:gd name="T17" fmla="*/ 90 h 535"/>
                <a:gd name="T18" fmla="*/ 576 w 1164"/>
                <a:gd name="T19" fmla="*/ 89 h 535"/>
                <a:gd name="T20" fmla="*/ 582 w 1164"/>
                <a:gd name="T21" fmla="*/ 89 h 535"/>
                <a:gd name="T22" fmla="*/ 593 w 1164"/>
                <a:gd name="T23" fmla="*/ 89 h 535"/>
                <a:gd name="T24" fmla="*/ 610 w 1164"/>
                <a:gd name="T25" fmla="*/ 93 h 535"/>
                <a:gd name="T26" fmla="*/ 627 w 1164"/>
                <a:gd name="T27" fmla="*/ 99 h 535"/>
                <a:gd name="T28" fmla="*/ 645 w 1164"/>
                <a:gd name="T29" fmla="*/ 109 h 535"/>
                <a:gd name="T30" fmla="*/ 656 w 1164"/>
                <a:gd name="T31" fmla="*/ 126 h 535"/>
                <a:gd name="T32" fmla="*/ 660 w 1164"/>
                <a:gd name="T33" fmla="*/ 150 h 535"/>
                <a:gd name="T34" fmla="*/ 652 w 1164"/>
                <a:gd name="T35" fmla="*/ 184 h 535"/>
                <a:gd name="T36" fmla="*/ 629 w 1164"/>
                <a:gd name="T37" fmla="*/ 228 h 535"/>
                <a:gd name="T38" fmla="*/ 661 w 1164"/>
                <a:gd name="T39" fmla="*/ 391 h 535"/>
                <a:gd name="T40" fmla="*/ 787 w 1164"/>
                <a:gd name="T41" fmla="*/ 0 h 535"/>
                <a:gd name="T42" fmla="*/ 795 w 1164"/>
                <a:gd name="T43" fmla="*/ 5 h 535"/>
                <a:gd name="T44" fmla="*/ 818 w 1164"/>
                <a:gd name="T45" fmla="*/ 19 h 535"/>
                <a:gd name="T46" fmla="*/ 857 w 1164"/>
                <a:gd name="T47" fmla="*/ 41 h 535"/>
                <a:gd name="T48" fmla="*/ 910 w 1164"/>
                <a:gd name="T49" fmla="*/ 66 h 535"/>
                <a:gd name="T50" fmla="*/ 976 w 1164"/>
                <a:gd name="T51" fmla="*/ 95 h 535"/>
                <a:gd name="T52" fmla="*/ 1044 w 1164"/>
                <a:gd name="T53" fmla="*/ 123 h 535"/>
                <a:gd name="T54" fmla="*/ 1092 w 1164"/>
                <a:gd name="T55" fmla="*/ 157 h 535"/>
                <a:gd name="T56" fmla="*/ 1125 w 1164"/>
                <a:gd name="T57" fmla="*/ 199 h 535"/>
                <a:gd name="T58" fmla="*/ 1146 w 1164"/>
                <a:gd name="T59" fmla="*/ 253 h 535"/>
                <a:gd name="T60" fmla="*/ 1157 w 1164"/>
                <a:gd name="T61" fmla="*/ 318 h 535"/>
                <a:gd name="T62" fmla="*/ 1162 w 1164"/>
                <a:gd name="T63" fmla="*/ 396 h 535"/>
                <a:gd name="T64" fmla="*/ 1163 w 1164"/>
                <a:gd name="T65" fmla="*/ 485 h 535"/>
                <a:gd name="T66" fmla="*/ 0 w 1164"/>
                <a:gd name="T67" fmla="*/ 535 h 535"/>
                <a:gd name="T68" fmla="*/ 1 w 1164"/>
                <a:gd name="T69" fmla="*/ 438 h 535"/>
                <a:gd name="T70" fmla="*/ 5 w 1164"/>
                <a:gd name="T71" fmla="*/ 356 h 535"/>
                <a:gd name="T72" fmla="*/ 12 w 1164"/>
                <a:gd name="T73" fmla="*/ 285 h 535"/>
                <a:gd name="T74" fmla="*/ 27 w 1164"/>
                <a:gd name="T75" fmla="*/ 225 h 535"/>
                <a:gd name="T76" fmla="*/ 53 w 1164"/>
                <a:gd name="T77" fmla="*/ 177 h 535"/>
                <a:gd name="T78" fmla="*/ 93 w 1164"/>
                <a:gd name="T79" fmla="*/ 138 h 535"/>
                <a:gd name="T80" fmla="*/ 151 w 1164"/>
                <a:gd name="T81" fmla="*/ 110 h 535"/>
                <a:gd name="T82" fmla="*/ 222 w 1164"/>
                <a:gd name="T83" fmla="*/ 80 h 535"/>
                <a:gd name="T84" fmla="*/ 282 w 1164"/>
                <a:gd name="T85" fmla="*/ 53 h 535"/>
                <a:gd name="T86" fmla="*/ 328 w 1164"/>
                <a:gd name="T87" fmla="*/ 29 h 535"/>
                <a:gd name="T88" fmla="*/ 359 w 1164"/>
                <a:gd name="T89" fmla="*/ 11 h 535"/>
                <a:gd name="T90" fmla="*/ 376 w 1164"/>
                <a:gd name="T91" fmla="*/ 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64" h="535">
                  <a:moveTo>
                    <a:pt x="378" y="0"/>
                  </a:moveTo>
                  <a:lnTo>
                    <a:pt x="487" y="346"/>
                  </a:lnTo>
                  <a:lnTo>
                    <a:pt x="502" y="391"/>
                  </a:lnTo>
                  <a:lnTo>
                    <a:pt x="552" y="253"/>
                  </a:lnTo>
                  <a:lnTo>
                    <a:pt x="534" y="228"/>
                  </a:lnTo>
                  <a:lnTo>
                    <a:pt x="521" y="204"/>
                  </a:lnTo>
                  <a:lnTo>
                    <a:pt x="512" y="184"/>
                  </a:lnTo>
                  <a:lnTo>
                    <a:pt x="507" y="166"/>
                  </a:lnTo>
                  <a:lnTo>
                    <a:pt x="504" y="150"/>
                  </a:lnTo>
                  <a:lnTo>
                    <a:pt x="504" y="137"/>
                  </a:lnTo>
                  <a:lnTo>
                    <a:pt x="508" y="126"/>
                  </a:lnTo>
                  <a:lnTo>
                    <a:pt x="513" y="117"/>
                  </a:lnTo>
                  <a:lnTo>
                    <a:pt x="520" y="109"/>
                  </a:lnTo>
                  <a:lnTo>
                    <a:pt x="527" y="103"/>
                  </a:lnTo>
                  <a:lnTo>
                    <a:pt x="536" y="99"/>
                  </a:lnTo>
                  <a:lnTo>
                    <a:pt x="544" y="95"/>
                  </a:lnTo>
                  <a:lnTo>
                    <a:pt x="554" y="93"/>
                  </a:lnTo>
                  <a:lnTo>
                    <a:pt x="563" y="90"/>
                  </a:lnTo>
                  <a:lnTo>
                    <a:pt x="570" y="89"/>
                  </a:lnTo>
                  <a:lnTo>
                    <a:pt x="576" y="89"/>
                  </a:lnTo>
                  <a:lnTo>
                    <a:pt x="581" y="89"/>
                  </a:lnTo>
                  <a:lnTo>
                    <a:pt x="582" y="89"/>
                  </a:lnTo>
                  <a:lnTo>
                    <a:pt x="587" y="89"/>
                  </a:lnTo>
                  <a:lnTo>
                    <a:pt x="593" y="89"/>
                  </a:lnTo>
                  <a:lnTo>
                    <a:pt x="602" y="90"/>
                  </a:lnTo>
                  <a:lnTo>
                    <a:pt x="610" y="93"/>
                  </a:lnTo>
                  <a:lnTo>
                    <a:pt x="619" y="95"/>
                  </a:lnTo>
                  <a:lnTo>
                    <a:pt x="627" y="99"/>
                  </a:lnTo>
                  <a:lnTo>
                    <a:pt x="636" y="103"/>
                  </a:lnTo>
                  <a:lnTo>
                    <a:pt x="645" y="109"/>
                  </a:lnTo>
                  <a:lnTo>
                    <a:pt x="651" y="117"/>
                  </a:lnTo>
                  <a:lnTo>
                    <a:pt x="656" y="126"/>
                  </a:lnTo>
                  <a:lnTo>
                    <a:pt x="659" y="137"/>
                  </a:lnTo>
                  <a:lnTo>
                    <a:pt x="660" y="150"/>
                  </a:lnTo>
                  <a:lnTo>
                    <a:pt x="657" y="166"/>
                  </a:lnTo>
                  <a:lnTo>
                    <a:pt x="652" y="184"/>
                  </a:lnTo>
                  <a:lnTo>
                    <a:pt x="642" y="204"/>
                  </a:lnTo>
                  <a:lnTo>
                    <a:pt x="629" y="228"/>
                  </a:lnTo>
                  <a:lnTo>
                    <a:pt x="612" y="253"/>
                  </a:lnTo>
                  <a:lnTo>
                    <a:pt x="661" y="391"/>
                  </a:lnTo>
                  <a:lnTo>
                    <a:pt x="676" y="346"/>
                  </a:lnTo>
                  <a:lnTo>
                    <a:pt x="787" y="0"/>
                  </a:lnTo>
                  <a:lnTo>
                    <a:pt x="789" y="1"/>
                  </a:lnTo>
                  <a:lnTo>
                    <a:pt x="795" y="5"/>
                  </a:lnTo>
                  <a:lnTo>
                    <a:pt x="805" y="11"/>
                  </a:lnTo>
                  <a:lnTo>
                    <a:pt x="818" y="19"/>
                  </a:lnTo>
                  <a:lnTo>
                    <a:pt x="836" y="29"/>
                  </a:lnTo>
                  <a:lnTo>
                    <a:pt x="857" y="41"/>
                  </a:lnTo>
                  <a:lnTo>
                    <a:pt x="882" y="53"/>
                  </a:lnTo>
                  <a:lnTo>
                    <a:pt x="910" y="66"/>
                  </a:lnTo>
                  <a:lnTo>
                    <a:pt x="942" y="80"/>
                  </a:lnTo>
                  <a:lnTo>
                    <a:pt x="976" y="95"/>
                  </a:lnTo>
                  <a:lnTo>
                    <a:pt x="1014" y="110"/>
                  </a:lnTo>
                  <a:lnTo>
                    <a:pt x="1044" y="123"/>
                  </a:lnTo>
                  <a:lnTo>
                    <a:pt x="1071" y="138"/>
                  </a:lnTo>
                  <a:lnTo>
                    <a:pt x="1092" y="157"/>
                  </a:lnTo>
                  <a:lnTo>
                    <a:pt x="1111" y="177"/>
                  </a:lnTo>
                  <a:lnTo>
                    <a:pt x="1125" y="199"/>
                  </a:lnTo>
                  <a:lnTo>
                    <a:pt x="1137" y="225"/>
                  </a:lnTo>
                  <a:lnTo>
                    <a:pt x="1146" y="253"/>
                  </a:lnTo>
                  <a:lnTo>
                    <a:pt x="1153" y="285"/>
                  </a:lnTo>
                  <a:lnTo>
                    <a:pt x="1157" y="318"/>
                  </a:lnTo>
                  <a:lnTo>
                    <a:pt x="1160" y="356"/>
                  </a:lnTo>
                  <a:lnTo>
                    <a:pt x="1162" y="396"/>
                  </a:lnTo>
                  <a:lnTo>
                    <a:pt x="1162" y="438"/>
                  </a:lnTo>
                  <a:lnTo>
                    <a:pt x="1163" y="485"/>
                  </a:lnTo>
                  <a:lnTo>
                    <a:pt x="1164" y="535"/>
                  </a:lnTo>
                  <a:lnTo>
                    <a:pt x="0" y="535"/>
                  </a:lnTo>
                  <a:lnTo>
                    <a:pt x="1" y="485"/>
                  </a:lnTo>
                  <a:lnTo>
                    <a:pt x="1" y="438"/>
                  </a:lnTo>
                  <a:lnTo>
                    <a:pt x="2" y="396"/>
                  </a:lnTo>
                  <a:lnTo>
                    <a:pt x="5" y="356"/>
                  </a:lnTo>
                  <a:lnTo>
                    <a:pt x="7" y="318"/>
                  </a:lnTo>
                  <a:lnTo>
                    <a:pt x="12" y="285"/>
                  </a:lnTo>
                  <a:lnTo>
                    <a:pt x="18" y="253"/>
                  </a:lnTo>
                  <a:lnTo>
                    <a:pt x="27" y="225"/>
                  </a:lnTo>
                  <a:lnTo>
                    <a:pt x="38" y="199"/>
                  </a:lnTo>
                  <a:lnTo>
                    <a:pt x="53" y="177"/>
                  </a:lnTo>
                  <a:lnTo>
                    <a:pt x="71" y="157"/>
                  </a:lnTo>
                  <a:lnTo>
                    <a:pt x="93" y="138"/>
                  </a:lnTo>
                  <a:lnTo>
                    <a:pt x="119" y="123"/>
                  </a:lnTo>
                  <a:lnTo>
                    <a:pt x="151" y="110"/>
                  </a:lnTo>
                  <a:lnTo>
                    <a:pt x="188" y="95"/>
                  </a:lnTo>
                  <a:lnTo>
                    <a:pt x="222" y="80"/>
                  </a:lnTo>
                  <a:lnTo>
                    <a:pt x="254" y="66"/>
                  </a:lnTo>
                  <a:lnTo>
                    <a:pt x="282" y="53"/>
                  </a:lnTo>
                  <a:lnTo>
                    <a:pt x="306" y="41"/>
                  </a:lnTo>
                  <a:lnTo>
                    <a:pt x="328" y="29"/>
                  </a:lnTo>
                  <a:lnTo>
                    <a:pt x="345" y="19"/>
                  </a:lnTo>
                  <a:lnTo>
                    <a:pt x="359" y="11"/>
                  </a:lnTo>
                  <a:lnTo>
                    <a:pt x="370" y="5"/>
                  </a:lnTo>
                  <a:lnTo>
                    <a:pt x="376" y="1"/>
                  </a:lnTo>
                  <a:lnTo>
                    <a:pt x="3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73">
              <a:extLst>
                <a:ext uri="{FF2B5EF4-FFF2-40B4-BE49-F238E27FC236}">
                  <a16:creationId xmlns="" xmlns:a16="http://schemas.microsoft.com/office/drawing/2014/main" id="{1038D30F-A2BB-43DC-AB28-F3B88A637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5" y="4055"/>
              <a:ext cx="44" cy="58"/>
            </a:xfrm>
            <a:custGeom>
              <a:avLst/>
              <a:gdLst>
                <a:gd name="T0" fmla="*/ 348 w 613"/>
                <a:gd name="T1" fmla="*/ 2 h 810"/>
                <a:gd name="T2" fmla="*/ 397 w 613"/>
                <a:gd name="T3" fmla="*/ 13 h 810"/>
                <a:gd name="T4" fmla="*/ 436 w 613"/>
                <a:gd name="T5" fmla="*/ 31 h 810"/>
                <a:gd name="T6" fmla="*/ 473 w 613"/>
                <a:gd name="T7" fmla="*/ 57 h 810"/>
                <a:gd name="T8" fmla="*/ 496 w 613"/>
                <a:gd name="T9" fmla="*/ 80 h 810"/>
                <a:gd name="T10" fmla="*/ 507 w 613"/>
                <a:gd name="T11" fmla="*/ 95 h 810"/>
                <a:gd name="T12" fmla="*/ 510 w 613"/>
                <a:gd name="T13" fmla="*/ 97 h 810"/>
                <a:gd name="T14" fmla="*/ 518 w 613"/>
                <a:gd name="T15" fmla="*/ 99 h 810"/>
                <a:gd name="T16" fmla="*/ 532 w 613"/>
                <a:gd name="T17" fmla="*/ 105 h 810"/>
                <a:gd name="T18" fmla="*/ 549 w 613"/>
                <a:gd name="T19" fmla="*/ 118 h 810"/>
                <a:gd name="T20" fmla="*/ 567 w 613"/>
                <a:gd name="T21" fmla="*/ 138 h 810"/>
                <a:gd name="T22" fmla="*/ 582 w 613"/>
                <a:gd name="T23" fmla="*/ 170 h 810"/>
                <a:gd name="T24" fmla="*/ 593 w 613"/>
                <a:gd name="T25" fmla="*/ 213 h 810"/>
                <a:gd name="T26" fmla="*/ 595 w 613"/>
                <a:gd name="T27" fmla="*/ 271 h 810"/>
                <a:gd name="T28" fmla="*/ 587 w 613"/>
                <a:gd name="T29" fmla="*/ 347 h 810"/>
                <a:gd name="T30" fmla="*/ 577 w 613"/>
                <a:gd name="T31" fmla="*/ 386 h 810"/>
                <a:gd name="T32" fmla="*/ 591 w 613"/>
                <a:gd name="T33" fmla="*/ 387 h 810"/>
                <a:gd name="T34" fmla="*/ 604 w 613"/>
                <a:gd name="T35" fmla="*/ 395 h 810"/>
                <a:gd name="T36" fmla="*/ 612 w 613"/>
                <a:gd name="T37" fmla="*/ 413 h 810"/>
                <a:gd name="T38" fmla="*/ 613 w 613"/>
                <a:gd name="T39" fmla="*/ 444 h 810"/>
                <a:gd name="T40" fmla="*/ 603 w 613"/>
                <a:gd name="T41" fmla="*/ 491 h 810"/>
                <a:gd name="T42" fmla="*/ 586 w 613"/>
                <a:gd name="T43" fmla="*/ 538 h 810"/>
                <a:gd name="T44" fmla="*/ 571 w 613"/>
                <a:gd name="T45" fmla="*/ 565 h 810"/>
                <a:gd name="T46" fmla="*/ 558 w 613"/>
                <a:gd name="T47" fmla="*/ 577 h 810"/>
                <a:gd name="T48" fmla="*/ 545 w 613"/>
                <a:gd name="T49" fmla="*/ 607 h 810"/>
                <a:gd name="T50" fmla="*/ 522 w 613"/>
                <a:gd name="T51" fmla="*/ 664 h 810"/>
                <a:gd name="T52" fmla="*/ 485 w 613"/>
                <a:gd name="T53" fmla="*/ 719 h 810"/>
                <a:gd name="T54" fmla="*/ 435 w 613"/>
                <a:gd name="T55" fmla="*/ 765 h 810"/>
                <a:gd name="T56" fmla="*/ 373 w 613"/>
                <a:gd name="T57" fmla="*/ 799 h 810"/>
                <a:gd name="T58" fmla="*/ 307 w 613"/>
                <a:gd name="T59" fmla="*/ 810 h 810"/>
                <a:gd name="T60" fmla="*/ 242 w 613"/>
                <a:gd name="T61" fmla="*/ 799 h 810"/>
                <a:gd name="T62" fmla="*/ 178 w 613"/>
                <a:gd name="T63" fmla="*/ 765 h 810"/>
                <a:gd name="T64" fmla="*/ 128 w 613"/>
                <a:gd name="T65" fmla="*/ 719 h 810"/>
                <a:gd name="T66" fmla="*/ 91 w 613"/>
                <a:gd name="T67" fmla="*/ 664 h 810"/>
                <a:gd name="T68" fmla="*/ 69 w 613"/>
                <a:gd name="T69" fmla="*/ 606 h 810"/>
                <a:gd name="T70" fmla="*/ 57 w 613"/>
                <a:gd name="T71" fmla="*/ 576 h 810"/>
                <a:gd name="T72" fmla="*/ 42 w 613"/>
                <a:gd name="T73" fmla="*/ 564 h 810"/>
                <a:gd name="T74" fmla="*/ 28 w 613"/>
                <a:gd name="T75" fmla="*/ 537 h 810"/>
                <a:gd name="T76" fmla="*/ 12 w 613"/>
                <a:gd name="T77" fmla="*/ 490 h 810"/>
                <a:gd name="T78" fmla="*/ 1 w 613"/>
                <a:gd name="T79" fmla="*/ 443 h 810"/>
                <a:gd name="T80" fmla="*/ 2 w 613"/>
                <a:gd name="T81" fmla="*/ 413 h 810"/>
                <a:gd name="T82" fmla="*/ 10 w 613"/>
                <a:gd name="T83" fmla="*/ 394 h 810"/>
                <a:gd name="T84" fmla="*/ 23 w 613"/>
                <a:gd name="T85" fmla="*/ 386 h 810"/>
                <a:gd name="T86" fmla="*/ 37 w 613"/>
                <a:gd name="T87" fmla="*/ 385 h 810"/>
                <a:gd name="T88" fmla="*/ 27 w 613"/>
                <a:gd name="T89" fmla="*/ 346 h 810"/>
                <a:gd name="T90" fmla="*/ 19 w 613"/>
                <a:gd name="T91" fmla="*/ 283 h 810"/>
                <a:gd name="T92" fmla="*/ 26 w 613"/>
                <a:gd name="T93" fmla="*/ 224 h 810"/>
                <a:gd name="T94" fmla="*/ 47 w 613"/>
                <a:gd name="T95" fmla="*/ 167 h 810"/>
                <a:gd name="T96" fmla="*/ 80 w 613"/>
                <a:gd name="T97" fmla="*/ 120 h 810"/>
                <a:gd name="T98" fmla="*/ 119 w 613"/>
                <a:gd name="T99" fmla="*/ 79 h 810"/>
                <a:gd name="T100" fmla="*/ 165 w 613"/>
                <a:gd name="T101" fmla="*/ 44 h 810"/>
                <a:gd name="T102" fmla="*/ 207 w 613"/>
                <a:gd name="T103" fmla="*/ 20 h 810"/>
                <a:gd name="T104" fmla="*/ 259 w 613"/>
                <a:gd name="T105" fmla="*/ 4 h 810"/>
                <a:gd name="T106" fmla="*/ 319 w 613"/>
                <a:gd name="T107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3" h="810">
                  <a:moveTo>
                    <a:pt x="319" y="0"/>
                  </a:moveTo>
                  <a:lnTo>
                    <a:pt x="348" y="2"/>
                  </a:lnTo>
                  <a:lnTo>
                    <a:pt x="374" y="6"/>
                  </a:lnTo>
                  <a:lnTo>
                    <a:pt x="397" y="13"/>
                  </a:lnTo>
                  <a:lnTo>
                    <a:pt x="418" y="21"/>
                  </a:lnTo>
                  <a:lnTo>
                    <a:pt x="436" y="31"/>
                  </a:lnTo>
                  <a:lnTo>
                    <a:pt x="456" y="43"/>
                  </a:lnTo>
                  <a:lnTo>
                    <a:pt x="473" y="57"/>
                  </a:lnTo>
                  <a:lnTo>
                    <a:pt x="486" y="69"/>
                  </a:lnTo>
                  <a:lnTo>
                    <a:pt x="496" y="80"/>
                  </a:lnTo>
                  <a:lnTo>
                    <a:pt x="502" y="89"/>
                  </a:lnTo>
                  <a:lnTo>
                    <a:pt x="507" y="95"/>
                  </a:lnTo>
                  <a:lnTo>
                    <a:pt x="509" y="97"/>
                  </a:lnTo>
                  <a:lnTo>
                    <a:pt x="510" y="97"/>
                  </a:lnTo>
                  <a:lnTo>
                    <a:pt x="513" y="98"/>
                  </a:lnTo>
                  <a:lnTo>
                    <a:pt x="518" y="99"/>
                  </a:lnTo>
                  <a:lnTo>
                    <a:pt x="524" y="101"/>
                  </a:lnTo>
                  <a:lnTo>
                    <a:pt x="532" y="105"/>
                  </a:lnTo>
                  <a:lnTo>
                    <a:pt x="540" y="111"/>
                  </a:lnTo>
                  <a:lnTo>
                    <a:pt x="549" y="118"/>
                  </a:lnTo>
                  <a:lnTo>
                    <a:pt x="559" y="127"/>
                  </a:lnTo>
                  <a:lnTo>
                    <a:pt x="567" y="138"/>
                  </a:lnTo>
                  <a:lnTo>
                    <a:pt x="575" y="152"/>
                  </a:lnTo>
                  <a:lnTo>
                    <a:pt x="582" y="170"/>
                  </a:lnTo>
                  <a:lnTo>
                    <a:pt x="588" y="189"/>
                  </a:lnTo>
                  <a:lnTo>
                    <a:pt x="593" y="213"/>
                  </a:lnTo>
                  <a:lnTo>
                    <a:pt x="595" y="241"/>
                  </a:lnTo>
                  <a:lnTo>
                    <a:pt x="595" y="271"/>
                  </a:lnTo>
                  <a:lnTo>
                    <a:pt x="592" y="307"/>
                  </a:lnTo>
                  <a:lnTo>
                    <a:pt x="587" y="347"/>
                  </a:lnTo>
                  <a:lnTo>
                    <a:pt x="583" y="367"/>
                  </a:lnTo>
                  <a:lnTo>
                    <a:pt x="577" y="386"/>
                  </a:lnTo>
                  <a:lnTo>
                    <a:pt x="584" y="386"/>
                  </a:lnTo>
                  <a:lnTo>
                    <a:pt x="591" y="387"/>
                  </a:lnTo>
                  <a:lnTo>
                    <a:pt x="599" y="390"/>
                  </a:lnTo>
                  <a:lnTo>
                    <a:pt x="604" y="395"/>
                  </a:lnTo>
                  <a:lnTo>
                    <a:pt x="609" y="402"/>
                  </a:lnTo>
                  <a:lnTo>
                    <a:pt x="612" y="413"/>
                  </a:lnTo>
                  <a:lnTo>
                    <a:pt x="613" y="427"/>
                  </a:lnTo>
                  <a:lnTo>
                    <a:pt x="613" y="444"/>
                  </a:lnTo>
                  <a:lnTo>
                    <a:pt x="609" y="465"/>
                  </a:lnTo>
                  <a:lnTo>
                    <a:pt x="603" y="491"/>
                  </a:lnTo>
                  <a:lnTo>
                    <a:pt x="594" y="517"/>
                  </a:lnTo>
                  <a:lnTo>
                    <a:pt x="586" y="538"/>
                  </a:lnTo>
                  <a:lnTo>
                    <a:pt x="579" y="554"/>
                  </a:lnTo>
                  <a:lnTo>
                    <a:pt x="571" y="565"/>
                  </a:lnTo>
                  <a:lnTo>
                    <a:pt x="564" y="573"/>
                  </a:lnTo>
                  <a:lnTo>
                    <a:pt x="558" y="577"/>
                  </a:lnTo>
                  <a:lnTo>
                    <a:pt x="552" y="579"/>
                  </a:lnTo>
                  <a:lnTo>
                    <a:pt x="545" y="607"/>
                  </a:lnTo>
                  <a:lnTo>
                    <a:pt x="535" y="635"/>
                  </a:lnTo>
                  <a:lnTo>
                    <a:pt x="522" y="664"/>
                  </a:lnTo>
                  <a:lnTo>
                    <a:pt x="506" y="692"/>
                  </a:lnTo>
                  <a:lnTo>
                    <a:pt x="485" y="719"/>
                  </a:lnTo>
                  <a:lnTo>
                    <a:pt x="462" y="744"/>
                  </a:lnTo>
                  <a:lnTo>
                    <a:pt x="435" y="765"/>
                  </a:lnTo>
                  <a:lnTo>
                    <a:pt x="405" y="785"/>
                  </a:lnTo>
                  <a:lnTo>
                    <a:pt x="373" y="799"/>
                  </a:lnTo>
                  <a:lnTo>
                    <a:pt x="340" y="807"/>
                  </a:lnTo>
                  <a:lnTo>
                    <a:pt x="307" y="810"/>
                  </a:lnTo>
                  <a:lnTo>
                    <a:pt x="273" y="807"/>
                  </a:lnTo>
                  <a:lnTo>
                    <a:pt x="242" y="799"/>
                  </a:lnTo>
                  <a:lnTo>
                    <a:pt x="209" y="785"/>
                  </a:lnTo>
                  <a:lnTo>
                    <a:pt x="178" y="765"/>
                  </a:lnTo>
                  <a:lnTo>
                    <a:pt x="152" y="743"/>
                  </a:lnTo>
                  <a:lnTo>
                    <a:pt x="128" y="719"/>
                  </a:lnTo>
                  <a:lnTo>
                    <a:pt x="108" y="691"/>
                  </a:lnTo>
                  <a:lnTo>
                    <a:pt x="91" y="664"/>
                  </a:lnTo>
                  <a:lnTo>
                    <a:pt x="78" y="634"/>
                  </a:lnTo>
                  <a:lnTo>
                    <a:pt x="69" y="606"/>
                  </a:lnTo>
                  <a:lnTo>
                    <a:pt x="63" y="578"/>
                  </a:lnTo>
                  <a:lnTo>
                    <a:pt x="57" y="576"/>
                  </a:lnTo>
                  <a:lnTo>
                    <a:pt x="50" y="572"/>
                  </a:lnTo>
                  <a:lnTo>
                    <a:pt x="42" y="564"/>
                  </a:lnTo>
                  <a:lnTo>
                    <a:pt x="35" y="553"/>
                  </a:lnTo>
                  <a:lnTo>
                    <a:pt x="28" y="537"/>
                  </a:lnTo>
                  <a:lnTo>
                    <a:pt x="20" y="516"/>
                  </a:lnTo>
                  <a:lnTo>
                    <a:pt x="12" y="490"/>
                  </a:lnTo>
                  <a:lnTo>
                    <a:pt x="6" y="464"/>
                  </a:lnTo>
                  <a:lnTo>
                    <a:pt x="1" y="443"/>
                  </a:lnTo>
                  <a:lnTo>
                    <a:pt x="0" y="426"/>
                  </a:lnTo>
                  <a:lnTo>
                    <a:pt x="2" y="413"/>
                  </a:lnTo>
                  <a:lnTo>
                    <a:pt x="6" y="401"/>
                  </a:lnTo>
                  <a:lnTo>
                    <a:pt x="10" y="394"/>
                  </a:lnTo>
                  <a:lnTo>
                    <a:pt x="16" y="389"/>
                  </a:lnTo>
                  <a:lnTo>
                    <a:pt x="23" y="386"/>
                  </a:lnTo>
                  <a:lnTo>
                    <a:pt x="30" y="385"/>
                  </a:lnTo>
                  <a:lnTo>
                    <a:pt x="37" y="385"/>
                  </a:lnTo>
                  <a:lnTo>
                    <a:pt x="31" y="366"/>
                  </a:lnTo>
                  <a:lnTo>
                    <a:pt x="27" y="346"/>
                  </a:lnTo>
                  <a:lnTo>
                    <a:pt x="22" y="315"/>
                  </a:lnTo>
                  <a:lnTo>
                    <a:pt x="19" y="283"/>
                  </a:lnTo>
                  <a:lnTo>
                    <a:pt x="21" y="254"/>
                  </a:lnTo>
                  <a:lnTo>
                    <a:pt x="26" y="224"/>
                  </a:lnTo>
                  <a:lnTo>
                    <a:pt x="35" y="195"/>
                  </a:lnTo>
                  <a:lnTo>
                    <a:pt x="47" y="167"/>
                  </a:lnTo>
                  <a:lnTo>
                    <a:pt x="63" y="142"/>
                  </a:lnTo>
                  <a:lnTo>
                    <a:pt x="80" y="120"/>
                  </a:lnTo>
                  <a:lnTo>
                    <a:pt x="99" y="99"/>
                  </a:lnTo>
                  <a:lnTo>
                    <a:pt x="119" y="79"/>
                  </a:lnTo>
                  <a:lnTo>
                    <a:pt x="142" y="61"/>
                  </a:lnTo>
                  <a:lnTo>
                    <a:pt x="165" y="44"/>
                  </a:lnTo>
                  <a:lnTo>
                    <a:pt x="185" y="31"/>
                  </a:lnTo>
                  <a:lnTo>
                    <a:pt x="207" y="20"/>
                  </a:lnTo>
                  <a:lnTo>
                    <a:pt x="229" y="11"/>
                  </a:lnTo>
                  <a:lnTo>
                    <a:pt x="259" y="4"/>
                  </a:lnTo>
                  <a:lnTo>
                    <a:pt x="289" y="0"/>
                  </a:lnTo>
                  <a:lnTo>
                    <a:pt x="3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74">
              <a:extLst>
                <a:ext uri="{FF2B5EF4-FFF2-40B4-BE49-F238E27FC236}">
                  <a16:creationId xmlns="" xmlns:a16="http://schemas.microsoft.com/office/drawing/2014/main" id="{9070D6FF-E173-4409-8BEF-10F2FEB21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" y="4112"/>
              <a:ext cx="83" cy="38"/>
            </a:xfrm>
            <a:custGeom>
              <a:avLst/>
              <a:gdLst>
                <a:gd name="T0" fmla="*/ 487 w 1164"/>
                <a:gd name="T1" fmla="*/ 346 h 535"/>
                <a:gd name="T2" fmla="*/ 551 w 1164"/>
                <a:gd name="T3" fmla="*/ 253 h 535"/>
                <a:gd name="T4" fmla="*/ 520 w 1164"/>
                <a:gd name="T5" fmla="*/ 204 h 535"/>
                <a:gd name="T6" fmla="*/ 506 w 1164"/>
                <a:gd name="T7" fmla="*/ 166 h 535"/>
                <a:gd name="T8" fmla="*/ 504 w 1164"/>
                <a:gd name="T9" fmla="*/ 137 h 535"/>
                <a:gd name="T10" fmla="*/ 512 w 1164"/>
                <a:gd name="T11" fmla="*/ 117 h 535"/>
                <a:gd name="T12" fmla="*/ 527 w 1164"/>
                <a:gd name="T13" fmla="*/ 103 h 535"/>
                <a:gd name="T14" fmla="*/ 544 w 1164"/>
                <a:gd name="T15" fmla="*/ 95 h 535"/>
                <a:gd name="T16" fmla="*/ 561 w 1164"/>
                <a:gd name="T17" fmla="*/ 90 h 535"/>
                <a:gd name="T18" fmla="*/ 576 w 1164"/>
                <a:gd name="T19" fmla="*/ 89 h 535"/>
                <a:gd name="T20" fmla="*/ 582 w 1164"/>
                <a:gd name="T21" fmla="*/ 89 h 535"/>
                <a:gd name="T22" fmla="*/ 593 w 1164"/>
                <a:gd name="T23" fmla="*/ 89 h 535"/>
                <a:gd name="T24" fmla="*/ 609 w 1164"/>
                <a:gd name="T25" fmla="*/ 93 h 535"/>
                <a:gd name="T26" fmla="*/ 627 w 1164"/>
                <a:gd name="T27" fmla="*/ 99 h 535"/>
                <a:gd name="T28" fmla="*/ 643 w 1164"/>
                <a:gd name="T29" fmla="*/ 109 h 535"/>
                <a:gd name="T30" fmla="*/ 655 w 1164"/>
                <a:gd name="T31" fmla="*/ 126 h 535"/>
                <a:gd name="T32" fmla="*/ 658 w 1164"/>
                <a:gd name="T33" fmla="*/ 150 h 535"/>
                <a:gd name="T34" fmla="*/ 651 w 1164"/>
                <a:gd name="T35" fmla="*/ 184 h 535"/>
                <a:gd name="T36" fmla="*/ 629 w 1164"/>
                <a:gd name="T37" fmla="*/ 228 h 535"/>
                <a:gd name="T38" fmla="*/ 660 w 1164"/>
                <a:gd name="T39" fmla="*/ 391 h 535"/>
                <a:gd name="T40" fmla="*/ 785 w 1164"/>
                <a:gd name="T41" fmla="*/ 0 h 535"/>
                <a:gd name="T42" fmla="*/ 793 w 1164"/>
                <a:gd name="T43" fmla="*/ 5 h 535"/>
                <a:gd name="T44" fmla="*/ 818 w 1164"/>
                <a:gd name="T45" fmla="*/ 19 h 535"/>
                <a:gd name="T46" fmla="*/ 857 w 1164"/>
                <a:gd name="T47" fmla="*/ 41 h 535"/>
                <a:gd name="T48" fmla="*/ 910 w 1164"/>
                <a:gd name="T49" fmla="*/ 66 h 535"/>
                <a:gd name="T50" fmla="*/ 975 w 1164"/>
                <a:gd name="T51" fmla="*/ 95 h 535"/>
                <a:gd name="T52" fmla="*/ 1044 w 1164"/>
                <a:gd name="T53" fmla="*/ 123 h 535"/>
                <a:gd name="T54" fmla="*/ 1093 w 1164"/>
                <a:gd name="T55" fmla="*/ 157 h 535"/>
                <a:gd name="T56" fmla="*/ 1126 w 1164"/>
                <a:gd name="T57" fmla="*/ 199 h 535"/>
                <a:gd name="T58" fmla="*/ 1146 w 1164"/>
                <a:gd name="T59" fmla="*/ 253 h 535"/>
                <a:gd name="T60" fmla="*/ 1156 w 1164"/>
                <a:gd name="T61" fmla="*/ 318 h 535"/>
                <a:gd name="T62" fmla="*/ 1161 w 1164"/>
                <a:gd name="T63" fmla="*/ 396 h 535"/>
                <a:gd name="T64" fmla="*/ 1164 w 1164"/>
                <a:gd name="T65" fmla="*/ 485 h 535"/>
                <a:gd name="T66" fmla="*/ 0 w 1164"/>
                <a:gd name="T67" fmla="*/ 535 h 535"/>
                <a:gd name="T68" fmla="*/ 1 w 1164"/>
                <a:gd name="T69" fmla="*/ 438 h 535"/>
                <a:gd name="T70" fmla="*/ 3 w 1164"/>
                <a:gd name="T71" fmla="*/ 356 h 535"/>
                <a:gd name="T72" fmla="*/ 11 w 1164"/>
                <a:gd name="T73" fmla="*/ 285 h 535"/>
                <a:gd name="T74" fmla="*/ 26 w 1164"/>
                <a:gd name="T75" fmla="*/ 225 h 535"/>
                <a:gd name="T76" fmla="*/ 52 w 1164"/>
                <a:gd name="T77" fmla="*/ 177 h 535"/>
                <a:gd name="T78" fmla="*/ 92 w 1164"/>
                <a:gd name="T79" fmla="*/ 138 h 535"/>
                <a:gd name="T80" fmla="*/ 150 w 1164"/>
                <a:gd name="T81" fmla="*/ 110 h 535"/>
                <a:gd name="T82" fmla="*/ 222 w 1164"/>
                <a:gd name="T83" fmla="*/ 80 h 535"/>
                <a:gd name="T84" fmla="*/ 281 w 1164"/>
                <a:gd name="T85" fmla="*/ 53 h 535"/>
                <a:gd name="T86" fmla="*/ 327 w 1164"/>
                <a:gd name="T87" fmla="*/ 29 h 535"/>
                <a:gd name="T88" fmla="*/ 359 w 1164"/>
                <a:gd name="T89" fmla="*/ 11 h 535"/>
                <a:gd name="T90" fmla="*/ 375 w 1164"/>
                <a:gd name="T91" fmla="*/ 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64" h="535">
                  <a:moveTo>
                    <a:pt x="377" y="0"/>
                  </a:moveTo>
                  <a:lnTo>
                    <a:pt x="487" y="346"/>
                  </a:lnTo>
                  <a:lnTo>
                    <a:pt x="502" y="391"/>
                  </a:lnTo>
                  <a:lnTo>
                    <a:pt x="551" y="253"/>
                  </a:lnTo>
                  <a:lnTo>
                    <a:pt x="534" y="228"/>
                  </a:lnTo>
                  <a:lnTo>
                    <a:pt x="520" y="204"/>
                  </a:lnTo>
                  <a:lnTo>
                    <a:pt x="511" y="184"/>
                  </a:lnTo>
                  <a:lnTo>
                    <a:pt x="506" y="166"/>
                  </a:lnTo>
                  <a:lnTo>
                    <a:pt x="503" y="150"/>
                  </a:lnTo>
                  <a:lnTo>
                    <a:pt x="504" y="137"/>
                  </a:lnTo>
                  <a:lnTo>
                    <a:pt x="507" y="126"/>
                  </a:lnTo>
                  <a:lnTo>
                    <a:pt x="512" y="117"/>
                  </a:lnTo>
                  <a:lnTo>
                    <a:pt x="518" y="109"/>
                  </a:lnTo>
                  <a:lnTo>
                    <a:pt x="527" y="103"/>
                  </a:lnTo>
                  <a:lnTo>
                    <a:pt x="536" y="99"/>
                  </a:lnTo>
                  <a:lnTo>
                    <a:pt x="544" y="95"/>
                  </a:lnTo>
                  <a:lnTo>
                    <a:pt x="553" y="93"/>
                  </a:lnTo>
                  <a:lnTo>
                    <a:pt x="561" y="90"/>
                  </a:lnTo>
                  <a:lnTo>
                    <a:pt x="569" y="89"/>
                  </a:lnTo>
                  <a:lnTo>
                    <a:pt x="576" y="89"/>
                  </a:lnTo>
                  <a:lnTo>
                    <a:pt x="581" y="89"/>
                  </a:lnTo>
                  <a:lnTo>
                    <a:pt x="582" y="89"/>
                  </a:lnTo>
                  <a:lnTo>
                    <a:pt x="587" y="89"/>
                  </a:lnTo>
                  <a:lnTo>
                    <a:pt x="593" y="89"/>
                  </a:lnTo>
                  <a:lnTo>
                    <a:pt x="600" y="90"/>
                  </a:lnTo>
                  <a:lnTo>
                    <a:pt x="609" y="93"/>
                  </a:lnTo>
                  <a:lnTo>
                    <a:pt x="619" y="95"/>
                  </a:lnTo>
                  <a:lnTo>
                    <a:pt x="627" y="99"/>
                  </a:lnTo>
                  <a:lnTo>
                    <a:pt x="636" y="103"/>
                  </a:lnTo>
                  <a:lnTo>
                    <a:pt x="643" y="109"/>
                  </a:lnTo>
                  <a:lnTo>
                    <a:pt x="650" y="117"/>
                  </a:lnTo>
                  <a:lnTo>
                    <a:pt x="655" y="126"/>
                  </a:lnTo>
                  <a:lnTo>
                    <a:pt x="658" y="137"/>
                  </a:lnTo>
                  <a:lnTo>
                    <a:pt x="658" y="150"/>
                  </a:lnTo>
                  <a:lnTo>
                    <a:pt x="656" y="166"/>
                  </a:lnTo>
                  <a:lnTo>
                    <a:pt x="651" y="184"/>
                  </a:lnTo>
                  <a:lnTo>
                    <a:pt x="642" y="204"/>
                  </a:lnTo>
                  <a:lnTo>
                    <a:pt x="629" y="228"/>
                  </a:lnTo>
                  <a:lnTo>
                    <a:pt x="611" y="253"/>
                  </a:lnTo>
                  <a:lnTo>
                    <a:pt x="660" y="391"/>
                  </a:lnTo>
                  <a:lnTo>
                    <a:pt x="676" y="346"/>
                  </a:lnTo>
                  <a:lnTo>
                    <a:pt x="785" y="0"/>
                  </a:lnTo>
                  <a:lnTo>
                    <a:pt x="787" y="1"/>
                  </a:lnTo>
                  <a:lnTo>
                    <a:pt x="793" y="5"/>
                  </a:lnTo>
                  <a:lnTo>
                    <a:pt x="804" y="11"/>
                  </a:lnTo>
                  <a:lnTo>
                    <a:pt x="818" y="19"/>
                  </a:lnTo>
                  <a:lnTo>
                    <a:pt x="835" y="29"/>
                  </a:lnTo>
                  <a:lnTo>
                    <a:pt x="857" y="41"/>
                  </a:lnTo>
                  <a:lnTo>
                    <a:pt x="881" y="53"/>
                  </a:lnTo>
                  <a:lnTo>
                    <a:pt x="910" y="66"/>
                  </a:lnTo>
                  <a:lnTo>
                    <a:pt x="941" y="80"/>
                  </a:lnTo>
                  <a:lnTo>
                    <a:pt x="975" y="95"/>
                  </a:lnTo>
                  <a:lnTo>
                    <a:pt x="1013" y="110"/>
                  </a:lnTo>
                  <a:lnTo>
                    <a:pt x="1044" y="123"/>
                  </a:lnTo>
                  <a:lnTo>
                    <a:pt x="1070" y="138"/>
                  </a:lnTo>
                  <a:lnTo>
                    <a:pt x="1093" y="157"/>
                  </a:lnTo>
                  <a:lnTo>
                    <a:pt x="1110" y="177"/>
                  </a:lnTo>
                  <a:lnTo>
                    <a:pt x="1126" y="199"/>
                  </a:lnTo>
                  <a:lnTo>
                    <a:pt x="1137" y="225"/>
                  </a:lnTo>
                  <a:lnTo>
                    <a:pt x="1146" y="253"/>
                  </a:lnTo>
                  <a:lnTo>
                    <a:pt x="1152" y="285"/>
                  </a:lnTo>
                  <a:lnTo>
                    <a:pt x="1156" y="318"/>
                  </a:lnTo>
                  <a:lnTo>
                    <a:pt x="1159" y="356"/>
                  </a:lnTo>
                  <a:lnTo>
                    <a:pt x="1161" y="396"/>
                  </a:lnTo>
                  <a:lnTo>
                    <a:pt x="1162" y="438"/>
                  </a:lnTo>
                  <a:lnTo>
                    <a:pt x="1164" y="485"/>
                  </a:lnTo>
                  <a:lnTo>
                    <a:pt x="1164" y="535"/>
                  </a:lnTo>
                  <a:lnTo>
                    <a:pt x="0" y="535"/>
                  </a:lnTo>
                  <a:lnTo>
                    <a:pt x="0" y="485"/>
                  </a:lnTo>
                  <a:lnTo>
                    <a:pt x="1" y="438"/>
                  </a:lnTo>
                  <a:lnTo>
                    <a:pt x="2" y="396"/>
                  </a:lnTo>
                  <a:lnTo>
                    <a:pt x="3" y="356"/>
                  </a:lnTo>
                  <a:lnTo>
                    <a:pt x="6" y="318"/>
                  </a:lnTo>
                  <a:lnTo>
                    <a:pt x="11" y="285"/>
                  </a:lnTo>
                  <a:lnTo>
                    <a:pt x="17" y="253"/>
                  </a:lnTo>
                  <a:lnTo>
                    <a:pt x="26" y="225"/>
                  </a:lnTo>
                  <a:lnTo>
                    <a:pt x="38" y="199"/>
                  </a:lnTo>
                  <a:lnTo>
                    <a:pt x="52" y="177"/>
                  </a:lnTo>
                  <a:lnTo>
                    <a:pt x="71" y="157"/>
                  </a:lnTo>
                  <a:lnTo>
                    <a:pt x="92" y="138"/>
                  </a:lnTo>
                  <a:lnTo>
                    <a:pt x="119" y="123"/>
                  </a:lnTo>
                  <a:lnTo>
                    <a:pt x="150" y="110"/>
                  </a:lnTo>
                  <a:lnTo>
                    <a:pt x="187" y="95"/>
                  </a:lnTo>
                  <a:lnTo>
                    <a:pt x="222" y="80"/>
                  </a:lnTo>
                  <a:lnTo>
                    <a:pt x="253" y="66"/>
                  </a:lnTo>
                  <a:lnTo>
                    <a:pt x="281" y="53"/>
                  </a:lnTo>
                  <a:lnTo>
                    <a:pt x="306" y="41"/>
                  </a:lnTo>
                  <a:lnTo>
                    <a:pt x="327" y="29"/>
                  </a:lnTo>
                  <a:lnTo>
                    <a:pt x="345" y="19"/>
                  </a:lnTo>
                  <a:lnTo>
                    <a:pt x="359" y="11"/>
                  </a:lnTo>
                  <a:lnTo>
                    <a:pt x="369" y="5"/>
                  </a:lnTo>
                  <a:lnTo>
                    <a:pt x="375" y="1"/>
                  </a:lnTo>
                  <a:lnTo>
                    <a:pt x="3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75">
              <a:extLst>
                <a:ext uri="{FF2B5EF4-FFF2-40B4-BE49-F238E27FC236}">
                  <a16:creationId xmlns="" xmlns:a16="http://schemas.microsoft.com/office/drawing/2014/main" id="{6C0FC33F-ED10-4E4B-AE61-2AB7F77AB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7" y="4055"/>
              <a:ext cx="44" cy="58"/>
            </a:xfrm>
            <a:custGeom>
              <a:avLst/>
              <a:gdLst>
                <a:gd name="T0" fmla="*/ 349 w 614"/>
                <a:gd name="T1" fmla="*/ 2 h 810"/>
                <a:gd name="T2" fmla="*/ 398 w 614"/>
                <a:gd name="T3" fmla="*/ 13 h 810"/>
                <a:gd name="T4" fmla="*/ 437 w 614"/>
                <a:gd name="T5" fmla="*/ 31 h 810"/>
                <a:gd name="T6" fmla="*/ 474 w 614"/>
                <a:gd name="T7" fmla="*/ 57 h 810"/>
                <a:gd name="T8" fmla="*/ 497 w 614"/>
                <a:gd name="T9" fmla="*/ 81 h 810"/>
                <a:gd name="T10" fmla="*/ 508 w 614"/>
                <a:gd name="T11" fmla="*/ 95 h 810"/>
                <a:gd name="T12" fmla="*/ 510 w 614"/>
                <a:gd name="T13" fmla="*/ 98 h 810"/>
                <a:gd name="T14" fmla="*/ 518 w 614"/>
                <a:gd name="T15" fmla="*/ 100 h 810"/>
                <a:gd name="T16" fmla="*/ 533 w 614"/>
                <a:gd name="T17" fmla="*/ 105 h 810"/>
                <a:gd name="T18" fmla="*/ 551 w 614"/>
                <a:gd name="T19" fmla="*/ 118 h 810"/>
                <a:gd name="T20" fmla="*/ 568 w 614"/>
                <a:gd name="T21" fmla="*/ 138 h 810"/>
                <a:gd name="T22" fmla="*/ 584 w 614"/>
                <a:gd name="T23" fmla="*/ 170 h 810"/>
                <a:gd name="T24" fmla="*/ 594 w 614"/>
                <a:gd name="T25" fmla="*/ 213 h 810"/>
                <a:gd name="T26" fmla="*/ 596 w 614"/>
                <a:gd name="T27" fmla="*/ 272 h 810"/>
                <a:gd name="T28" fmla="*/ 588 w 614"/>
                <a:gd name="T29" fmla="*/ 347 h 810"/>
                <a:gd name="T30" fmla="*/ 578 w 614"/>
                <a:gd name="T31" fmla="*/ 386 h 810"/>
                <a:gd name="T32" fmla="*/ 593 w 614"/>
                <a:gd name="T33" fmla="*/ 387 h 810"/>
                <a:gd name="T34" fmla="*/ 605 w 614"/>
                <a:gd name="T35" fmla="*/ 395 h 810"/>
                <a:gd name="T36" fmla="*/ 613 w 614"/>
                <a:gd name="T37" fmla="*/ 414 h 810"/>
                <a:gd name="T38" fmla="*/ 613 w 614"/>
                <a:gd name="T39" fmla="*/ 444 h 810"/>
                <a:gd name="T40" fmla="*/ 603 w 614"/>
                <a:gd name="T41" fmla="*/ 491 h 810"/>
                <a:gd name="T42" fmla="*/ 588 w 614"/>
                <a:gd name="T43" fmla="*/ 538 h 810"/>
                <a:gd name="T44" fmla="*/ 573 w 614"/>
                <a:gd name="T45" fmla="*/ 565 h 810"/>
                <a:gd name="T46" fmla="*/ 559 w 614"/>
                <a:gd name="T47" fmla="*/ 577 h 810"/>
                <a:gd name="T48" fmla="*/ 547 w 614"/>
                <a:gd name="T49" fmla="*/ 607 h 810"/>
                <a:gd name="T50" fmla="*/ 523 w 614"/>
                <a:gd name="T51" fmla="*/ 664 h 810"/>
                <a:gd name="T52" fmla="*/ 486 w 614"/>
                <a:gd name="T53" fmla="*/ 719 h 810"/>
                <a:gd name="T54" fmla="*/ 436 w 614"/>
                <a:gd name="T55" fmla="*/ 766 h 810"/>
                <a:gd name="T56" fmla="*/ 373 w 614"/>
                <a:gd name="T57" fmla="*/ 799 h 810"/>
                <a:gd name="T58" fmla="*/ 308 w 614"/>
                <a:gd name="T59" fmla="*/ 810 h 810"/>
                <a:gd name="T60" fmla="*/ 242 w 614"/>
                <a:gd name="T61" fmla="*/ 799 h 810"/>
                <a:gd name="T62" fmla="*/ 180 w 614"/>
                <a:gd name="T63" fmla="*/ 766 h 810"/>
                <a:gd name="T64" fmla="*/ 130 w 614"/>
                <a:gd name="T65" fmla="*/ 719 h 810"/>
                <a:gd name="T66" fmla="*/ 93 w 614"/>
                <a:gd name="T67" fmla="*/ 664 h 810"/>
                <a:gd name="T68" fmla="*/ 70 w 614"/>
                <a:gd name="T69" fmla="*/ 606 h 810"/>
                <a:gd name="T70" fmla="*/ 57 w 614"/>
                <a:gd name="T71" fmla="*/ 577 h 810"/>
                <a:gd name="T72" fmla="*/ 44 w 614"/>
                <a:gd name="T73" fmla="*/ 565 h 810"/>
                <a:gd name="T74" fmla="*/ 29 w 614"/>
                <a:gd name="T75" fmla="*/ 538 h 810"/>
                <a:gd name="T76" fmla="*/ 11 w 614"/>
                <a:gd name="T77" fmla="*/ 490 h 810"/>
                <a:gd name="T78" fmla="*/ 1 w 614"/>
                <a:gd name="T79" fmla="*/ 443 h 810"/>
                <a:gd name="T80" fmla="*/ 2 w 614"/>
                <a:gd name="T81" fmla="*/ 413 h 810"/>
                <a:gd name="T82" fmla="*/ 10 w 614"/>
                <a:gd name="T83" fmla="*/ 394 h 810"/>
                <a:gd name="T84" fmla="*/ 22 w 614"/>
                <a:gd name="T85" fmla="*/ 386 h 810"/>
                <a:gd name="T86" fmla="*/ 37 w 614"/>
                <a:gd name="T87" fmla="*/ 385 h 810"/>
                <a:gd name="T88" fmla="*/ 27 w 614"/>
                <a:gd name="T89" fmla="*/ 347 h 810"/>
                <a:gd name="T90" fmla="*/ 19 w 614"/>
                <a:gd name="T91" fmla="*/ 284 h 810"/>
                <a:gd name="T92" fmla="*/ 26 w 614"/>
                <a:gd name="T93" fmla="*/ 224 h 810"/>
                <a:gd name="T94" fmla="*/ 47 w 614"/>
                <a:gd name="T95" fmla="*/ 167 h 810"/>
                <a:gd name="T96" fmla="*/ 80 w 614"/>
                <a:gd name="T97" fmla="*/ 120 h 810"/>
                <a:gd name="T98" fmla="*/ 119 w 614"/>
                <a:gd name="T99" fmla="*/ 79 h 810"/>
                <a:gd name="T100" fmla="*/ 165 w 614"/>
                <a:gd name="T101" fmla="*/ 44 h 810"/>
                <a:gd name="T102" fmla="*/ 230 w 614"/>
                <a:gd name="T103" fmla="*/ 12 h 810"/>
                <a:gd name="T104" fmla="*/ 289 w 614"/>
                <a:gd name="T105" fmla="*/ 1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4" h="810">
                  <a:moveTo>
                    <a:pt x="320" y="0"/>
                  </a:moveTo>
                  <a:lnTo>
                    <a:pt x="349" y="2"/>
                  </a:lnTo>
                  <a:lnTo>
                    <a:pt x="374" y="6"/>
                  </a:lnTo>
                  <a:lnTo>
                    <a:pt x="398" y="13"/>
                  </a:lnTo>
                  <a:lnTo>
                    <a:pt x="418" y="22"/>
                  </a:lnTo>
                  <a:lnTo>
                    <a:pt x="437" y="31"/>
                  </a:lnTo>
                  <a:lnTo>
                    <a:pt x="457" y="44"/>
                  </a:lnTo>
                  <a:lnTo>
                    <a:pt x="474" y="57"/>
                  </a:lnTo>
                  <a:lnTo>
                    <a:pt x="488" y="70"/>
                  </a:lnTo>
                  <a:lnTo>
                    <a:pt x="497" y="81"/>
                  </a:lnTo>
                  <a:lnTo>
                    <a:pt x="504" y="89"/>
                  </a:lnTo>
                  <a:lnTo>
                    <a:pt x="508" y="95"/>
                  </a:lnTo>
                  <a:lnTo>
                    <a:pt x="509" y="98"/>
                  </a:lnTo>
                  <a:lnTo>
                    <a:pt x="510" y="98"/>
                  </a:lnTo>
                  <a:lnTo>
                    <a:pt x="513" y="98"/>
                  </a:lnTo>
                  <a:lnTo>
                    <a:pt x="518" y="100"/>
                  </a:lnTo>
                  <a:lnTo>
                    <a:pt x="526" y="102"/>
                  </a:lnTo>
                  <a:lnTo>
                    <a:pt x="533" y="105"/>
                  </a:lnTo>
                  <a:lnTo>
                    <a:pt x="542" y="111"/>
                  </a:lnTo>
                  <a:lnTo>
                    <a:pt x="551" y="118"/>
                  </a:lnTo>
                  <a:lnTo>
                    <a:pt x="559" y="127"/>
                  </a:lnTo>
                  <a:lnTo>
                    <a:pt x="568" y="138"/>
                  </a:lnTo>
                  <a:lnTo>
                    <a:pt x="577" y="152"/>
                  </a:lnTo>
                  <a:lnTo>
                    <a:pt x="584" y="170"/>
                  </a:lnTo>
                  <a:lnTo>
                    <a:pt x="590" y="190"/>
                  </a:lnTo>
                  <a:lnTo>
                    <a:pt x="594" y="213"/>
                  </a:lnTo>
                  <a:lnTo>
                    <a:pt x="596" y="241"/>
                  </a:lnTo>
                  <a:lnTo>
                    <a:pt x="596" y="272"/>
                  </a:lnTo>
                  <a:lnTo>
                    <a:pt x="594" y="308"/>
                  </a:lnTo>
                  <a:lnTo>
                    <a:pt x="588" y="347"/>
                  </a:lnTo>
                  <a:lnTo>
                    <a:pt x="584" y="367"/>
                  </a:lnTo>
                  <a:lnTo>
                    <a:pt x="578" y="386"/>
                  </a:lnTo>
                  <a:lnTo>
                    <a:pt x="586" y="386"/>
                  </a:lnTo>
                  <a:lnTo>
                    <a:pt x="593" y="387"/>
                  </a:lnTo>
                  <a:lnTo>
                    <a:pt x="599" y="390"/>
                  </a:lnTo>
                  <a:lnTo>
                    <a:pt x="605" y="395"/>
                  </a:lnTo>
                  <a:lnTo>
                    <a:pt x="610" y="402"/>
                  </a:lnTo>
                  <a:lnTo>
                    <a:pt x="613" y="414"/>
                  </a:lnTo>
                  <a:lnTo>
                    <a:pt x="614" y="427"/>
                  </a:lnTo>
                  <a:lnTo>
                    <a:pt x="613" y="444"/>
                  </a:lnTo>
                  <a:lnTo>
                    <a:pt x="610" y="465"/>
                  </a:lnTo>
                  <a:lnTo>
                    <a:pt x="603" y="491"/>
                  </a:lnTo>
                  <a:lnTo>
                    <a:pt x="595" y="517"/>
                  </a:lnTo>
                  <a:lnTo>
                    <a:pt x="588" y="538"/>
                  </a:lnTo>
                  <a:lnTo>
                    <a:pt x="580" y="554"/>
                  </a:lnTo>
                  <a:lnTo>
                    <a:pt x="573" y="565"/>
                  </a:lnTo>
                  <a:lnTo>
                    <a:pt x="565" y="573"/>
                  </a:lnTo>
                  <a:lnTo>
                    <a:pt x="559" y="577"/>
                  </a:lnTo>
                  <a:lnTo>
                    <a:pt x="553" y="579"/>
                  </a:lnTo>
                  <a:lnTo>
                    <a:pt x="547" y="607"/>
                  </a:lnTo>
                  <a:lnTo>
                    <a:pt x="537" y="635"/>
                  </a:lnTo>
                  <a:lnTo>
                    <a:pt x="523" y="664"/>
                  </a:lnTo>
                  <a:lnTo>
                    <a:pt x="506" y="692"/>
                  </a:lnTo>
                  <a:lnTo>
                    <a:pt x="486" y="719"/>
                  </a:lnTo>
                  <a:lnTo>
                    <a:pt x="462" y="744"/>
                  </a:lnTo>
                  <a:lnTo>
                    <a:pt x="436" y="766"/>
                  </a:lnTo>
                  <a:lnTo>
                    <a:pt x="406" y="785"/>
                  </a:lnTo>
                  <a:lnTo>
                    <a:pt x="373" y="799"/>
                  </a:lnTo>
                  <a:lnTo>
                    <a:pt x="341" y="807"/>
                  </a:lnTo>
                  <a:lnTo>
                    <a:pt x="308" y="810"/>
                  </a:lnTo>
                  <a:lnTo>
                    <a:pt x="275" y="807"/>
                  </a:lnTo>
                  <a:lnTo>
                    <a:pt x="242" y="799"/>
                  </a:lnTo>
                  <a:lnTo>
                    <a:pt x="210" y="785"/>
                  </a:lnTo>
                  <a:lnTo>
                    <a:pt x="180" y="766"/>
                  </a:lnTo>
                  <a:lnTo>
                    <a:pt x="153" y="744"/>
                  </a:lnTo>
                  <a:lnTo>
                    <a:pt x="130" y="719"/>
                  </a:lnTo>
                  <a:lnTo>
                    <a:pt x="109" y="692"/>
                  </a:lnTo>
                  <a:lnTo>
                    <a:pt x="93" y="664"/>
                  </a:lnTo>
                  <a:lnTo>
                    <a:pt x="80" y="635"/>
                  </a:lnTo>
                  <a:lnTo>
                    <a:pt x="70" y="606"/>
                  </a:lnTo>
                  <a:lnTo>
                    <a:pt x="63" y="578"/>
                  </a:lnTo>
                  <a:lnTo>
                    <a:pt x="57" y="577"/>
                  </a:lnTo>
                  <a:lnTo>
                    <a:pt x="51" y="572"/>
                  </a:lnTo>
                  <a:lnTo>
                    <a:pt x="44" y="565"/>
                  </a:lnTo>
                  <a:lnTo>
                    <a:pt x="37" y="553"/>
                  </a:lnTo>
                  <a:lnTo>
                    <a:pt x="29" y="538"/>
                  </a:lnTo>
                  <a:lnTo>
                    <a:pt x="20" y="516"/>
                  </a:lnTo>
                  <a:lnTo>
                    <a:pt x="11" y="490"/>
                  </a:lnTo>
                  <a:lnTo>
                    <a:pt x="5" y="464"/>
                  </a:lnTo>
                  <a:lnTo>
                    <a:pt x="1" y="443"/>
                  </a:lnTo>
                  <a:lnTo>
                    <a:pt x="0" y="426"/>
                  </a:lnTo>
                  <a:lnTo>
                    <a:pt x="2" y="413"/>
                  </a:lnTo>
                  <a:lnTo>
                    <a:pt x="5" y="402"/>
                  </a:lnTo>
                  <a:lnTo>
                    <a:pt x="10" y="394"/>
                  </a:lnTo>
                  <a:lnTo>
                    <a:pt x="15" y="389"/>
                  </a:lnTo>
                  <a:lnTo>
                    <a:pt x="22" y="386"/>
                  </a:lnTo>
                  <a:lnTo>
                    <a:pt x="30" y="385"/>
                  </a:lnTo>
                  <a:lnTo>
                    <a:pt x="37" y="385"/>
                  </a:lnTo>
                  <a:lnTo>
                    <a:pt x="31" y="366"/>
                  </a:lnTo>
                  <a:lnTo>
                    <a:pt x="27" y="347"/>
                  </a:lnTo>
                  <a:lnTo>
                    <a:pt x="21" y="315"/>
                  </a:lnTo>
                  <a:lnTo>
                    <a:pt x="19" y="284"/>
                  </a:lnTo>
                  <a:lnTo>
                    <a:pt x="20" y="254"/>
                  </a:lnTo>
                  <a:lnTo>
                    <a:pt x="26" y="224"/>
                  </a:lnTo>
                  <a:lnTo>
                    <a:pt x="35" y="195"/>
                  </a:lnTo>
                  <a:lnTo>
                    <a:pt x="47" y="167"/>
                  </a:lnTo>
                  <a:lnTo>
                    <a:pt x="62" y="142"/>
                  </a:lnTo>
                  <a:lnTo>
                    <a:pt x="80" y="120"/>
                  </a:lnTo>
                  <a:lnTo>
                    <a:pt x="98" y="99"/>
                  </a:lnTo>
                  <a:lnTo>
                    <a:pt x="119" y="79"/>
                  </a:lnTo>
                  <a:lnTo>
                    <a:pt x="141" y="61"/>
                  </a:lnTo>
                  <a:lnTo>
                    <a:pt x="165" y="44"/>
                  </a:lnTo>
                  <a:lnTo>
                    <a:pt x="195" y="26"/>
                  </a:lnTo>
                  <a:lnTo>
                    <a:pt x="230" y="12"/>
                  </a:lnTo>
                  <a:lnTo>
                    <a:pt x="259" y="4"/>
                  </a:lnTo>
                  <a:lnTo>
                    <a:pt x="289" y="1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9" name="Group 414">
            <a:extLst>
              <a:ext uri="{FF2B5EF4-FFF2-40B4-BE49-F238E27FC236}">
                <a16:creationId xmlns="" xmlns:a16="http://schemas.microsoft.com/office/drawing/2014/main" id="{A6BC7CF0-0EE7-4221-BCB2-15397A001483}"/>
              </a:ext>
            </a:extLst>
          </p:cNvPr>
          <p:cNvGrpSpPr/>
          <p:nvPr/>
        </p:nvGrpSpPr>
        <p:grpSpPr>
          <a:xfrm>
            <a:off x="5206941" y="621253"/>
            <a:ext cx="293341" cy="342781"/>
            <a:chOff x="3222625" y="3940175"/>
            <a:chExt cx="423863" cy="495300"/>
          </a:xfrm>
          <a:solidFill>
            <a:schemeClr val="bg1"/>
          </a:solidFill>
        </p:grpSpPr>
        <p:sp>
          <p:nvSpPr>
            <p:cNvPr id="94" name="Freeform 440">
              <a:extLst>
                <a:ext uri="{FF2B5EF4-FFF2-40B4-BE49-F238E27FC236}">
                  <a16:creationId xmlns="" xmlns:a16="http://schemas.microsoft.com/office/drawing/2014/main" id="{0549FA55-FF32-474E-AC2A-2BB524569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2963" y="3940175"/>
              <a:ext cx="103188" cy="103188"/>
            </a:xfrm>
            <a:custGeom>
              <a:avLst/>
              <a:gdLst>
                <a:gd name="T0" fmla="*/ 359 w 718"/>
                <a:gd name="T1" fmla="*/ 0 h 715"/>
                <a:gd name="T2" fmla="*/ 407 w 718"/>
                <a:gd name="T3" fmla="*/ 3 h 715"/>
                <a:gd name="T4" fmla="*/ 454 w 718"/>
                <a:gd name="T5" fmla="*/ 13 h 715"/>
                <a:gd name="T6" fmla="*/ 498 w 718"/>
                <a:gd name="T7" fmla="*/ 27 h 715"/>
                <a:gd name="T8" fmla="*/ 540 w 718"/>
                <a:gd name="T9" fmla="*/ 48 h 715"/>
                <a:gd name="T10" fmla="*/ 578 w 718"/>
                <a:gd name="T11" fmla="*/ 74 h 715"/>
                <a:gd name="T12" fmla="*/ 612 w 718"/>
                <a:gd name="T13" fmla="*/ 105 h 715"/>
                <a:gd name="T14" fmla="*/ 642 w 718"/>
                <a:gd name="T15" fmla="*/ 139 h 715"/>
                <a:gd name="T16" fmla="*/ 669 w 718"/>
                <a:gd name="T17" fmla="*/ 177 h 715"/>
                <a:gd name="T18" fmla="*/ 690 w 718"/>
                <a:gd name="T19" fmla="*/ 218 h 715"/>
                <a:gd name="T20" fmla="*/ 704 w 718"/>
                <a:gd name="T21" fmla="*/ 262 h 715"/>
                <a:gd name="T22" fmla="*/ 714 w 718"/>
                <a:gd name="T23" fmla="*/ 309 h 715"/>
                <a:gd name="T24" fmla="*/ 718 w 718"/>
                <a:gd name="T25" fmla="*/ 357 h 715"/>
                <a:gd name="T26" fmla="*/ 714 w 718"/>
                <a:gd name="T27" fmla="*/ 405 h 715"/>
                <a:gd name="T28" fmla="*/ 704 w 718"/>
                <a:gd name="T29" fmla="*/ 452 h 715"/>
                <a:gd name="T30" fmla="*/ 690 w 718"/>
                <a:gd name="T31" fmla="*/ 496 h 715"/>
                <a:gd name="T32" fmla="*/ 669 w 718"/>
                <a:gd name="T33" fmla="*/ 538 h 715"/>
                <a:gd name="T34" fmla="*/ 642 w 718"/>
                <a:gd name="T35" fmla="*/ 575 h 715"/>
                <a:gd name="T36" fmla="*/ 612 w 718"/>
                <a:gd name="T37" fmla="*/ 610 h 715"/>
                <a:gd name="T38" fmla="*/ 578 w 718"/>
                <a:gd name="T39" fmla="*/ 640 h 715"/>
                <a:gd name="T40" fmla="*/ 540 w 718"/>
                <a:gd name="T41" fmla="*/ 666 h 715"/>
                <a:gd name="T42" fmla="*/ 498 w 718"/>
                <a:gd name="T43" fmla="*/ 687 h 715"/>
                <a:gd name="T44" fmla="*/ 454 w 718"/>
                <a:gd name="T45" fmla="*/ 701 h 715"/>
                <a:gd name="T46" fmla="*/ 407 w 718"/>
                <a:gd name="T47" fmla="*/ 712 h 715"/>
                <a:gd name="T48" fmla="*/ 359 w 718"/>
                <a:gd name="T49" fmla="*/ 715 h 715"/>
                <a:gd name="T50" fmla="*/ 311 w 718"/>
                <a:gd name="T51" fmla="*/ 712 h 715"/>
                <a:gd name="T52" fmla="*/ 263 w 718"/>
                <a:gd name="T53" fmla="*/ 701 h 715"/>
                <a:gd name="T54" fmla="*/ 219 w 718"/>
                <a:gd name="T55" fmla="*/ 687 h 715"/>
                <a:gd name="T56" fmla="*/ 178 w 718"/>
                <a:gd name="T57" fmla="*/ 666 h 715"/>
                <a:gd name="T58" fmla="*/ 140 w 718"/>
                <a:gd name="T59" fmla="*/ 640 h 715"/>
                <a:gd name="T60" fmla="*/ 105 w 718"/>
                <a:gd name="T61" fmla="*/ 610 h 715"/>
                <a:gd name="T62" fmla="*/ 75 w 718"/>
                <a:gd name="T63" fmla="*/ 575 h 715"/>
                <a:gd name="T64" fmla="*/ 49 w 718"/>
                <a:gd name="T65" fmla="*/ 538 h 715"/>
                <a:gd name="T66" fmla="*/ 28 w 718"/>
                <a:gd name="T67" fmla="*/ 496 h 715"/>
                <a:gd name="T68" fmla="*/ 13 w 718"/>
                <a:gd name="T69" fmla="*/ 452 h 715"/>
                <a:gd name="T70" fmla="*/ 4 w 718"/>
                <a:gd name="T71" fmla="*/ 405 h 715"/>
                <a:gd name="T72" fmla="*/ 0 w 718"/>
                <a:gd name="T73" fmla="*/ 357 h 715"/>
                <a:gd name="T74" fmla="*/ 4 w 718"/>
                <a:gd name="T75" fmla="*/ 309 h 715"/>
                <a:gd name="T76" fmla="*/ 13 w 718"/>
                <a:gd name="T77" fmla="*/ 262 h 715"/>
                <a:gd name="T78" fmla="*/ 28 w 718"/>
                <a:gd name="T79" fmla="*/ 218 h 715"/>
                <a:gd name="T80" fmla="*/ 49 w 718"/>
                <a:gd name="T81" fmla="*/ 177 h 715"/>
                <a:gd name="T82" fmla="*/ 75 w 718"/>
                <a:gd name="T83" fmla="*/ 139 h 715"/>
                <a:gd name="T84" fmla="*/ 105 w 718"/>
                <a:gd name="T85" fmla="*/ 105 h 715"/>
                <a:gd name="T86" fmla="*/ 140 w 718"/>
                <a:gd name="T87" fmla="*/ 74 h 715"/>
                <a:gd name="T88" fmla="*/ 178 w 718"/>
                <a:gd name="T89" fmla="*/ 48 h 715"/>
                <a:gd name="T90" fmla="*/ 219 w 718"/>
                <a:gd name="T91" fmla="*/ 27 h 715"/>
                <a:gd name="T92" fmla="*/ 263 w 718"/>
                <a:gd name="T93" fmla="*/ 13 h 715"/>
                <a:gd name="T94" fmla="*/ 311 w 718"/>
                <a:gd name="T95" fmla="*/ 3 h 715"/>
                <a:gd name="T96" fmla="*/ 359 w 718"/>
                <a:gd name="T97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715">
                  <a:moveTo>
                    <a:pt x="359" y="0"/>
                  </a:moveTo>
                  <a:lnTo>
                    <a:pt x="407" y="3"/>
                  </a:lnTo>
                  <a:lnTo>
                    <a:pt x="454" y="13"/>
                  </a:lnTo>
                  <a:lnTo>
                    <a:pt x="498" y="27"/>
                  </a:lnTo>
                  <a:lnTo>
                    <a:pt x="540" y="48"/>
                  </a:lnTo>
                  <a:lnTo>
                    <a:pt x="578" y="74"/>
                  </a:lnTo>
                  <a:lnTo>
                    <a:pt x="612" y="105"/>
                  </a:lnTo>
                  <a:lnTo>
                    <a:pt x="642" y="139"/>
                  </a:lnTo>
                  <a:lnTo>
                    <a:pt x="669" y="177"/>
                  </a:lnTo>
                  <a:lnTo>
                    <a:pt x="690" y="218"/>
                  </a:lnTo>
                  <a:lnTo>
                    <a:pt x="704" y="262"/>
                  </a:lnTo>
                  <a:lnTo>
                    <a:pt x="714" y="309"/>
                  </a:lnTo>
                  <a:lnTo>
                    <a:pt x="718" y="357"/>
                  </a:lnTo>
                  <a:lnTo>
                    <a:pt x="714" y="405"/>
                  </a:lnTo>
                  <a:lnTo>
                    <a:pt x="704" y="452"/>
                  </a:lnTo>
                  <a:lnTo>
                    <a:pt x="690" y="496"/>
                  </a:lnTo>
                  <a:lnTo>
                    <a:pt x="669" y="538"/>
                  </a:lnTo>
                  <a:lnTo>
                    <a:pt x="642" y="575"/>
                  </a:lnTo>
                  <a:lnTo>
                    <a:pt x="612" y="610"/>
                  </a:lnTo>
                  <a:lnTo>
                    <a:pt x="578" y="640"/>
                  </a:lnTo>
                  <a:lnTo>
                    <a:pt x="540" y="666"/>
                  </a:lnTo>
                  <a:lnTo>
                    <a:pt x="498" y="687"/>
                  </a:lnTo>
                  <a:lnTo>
                    <a:pt x="454" y="701"/>
                  </a:lnTo>
                  <a:lnTo>
                    <a:pt x="407" y="712"/>
                  </a:lnTo>
                  <a:lnTo>
                    <a:pt x="359" y="715"/>
                  </a:lnTo>
                  <a:lnTo>
                    <a:pt x="311" y="712"/>
                  </a:lnTo>
                  <a:lnTo>
                    <a:pt x="263" y="701"/>
                  </a:lnTo>
                  <a:lnTo>
                    <a:pt x="219" y="687"/>
                  </a:lnTo>
                  <a:lnTo>
                    <a:pt x="178" y="666"/>
                  </a:lnTo>
                  <a:lnTo>
                    <a:pt x="140" y="640"/>
                  </a:lnTo>
                  <a:lnTo>
                    <a:pt x="105" y="610"/>
                  </a:lnTo>
                  <a:lnTo>
                    <a:pt x="75" y="575"/>
                  </a:lnTo>
                  <a:lnTo>
                    <a:pt x="49" y="538"/>
                  </a:lnTo>
                  <a:lnTo>
                    <a:pt x="28" y="496"/>
                  </a:lnTo>
                  <a:lnTo>
                    <a:pt x="13" y="452"/>
                  </a:lnTo>
                  <a:lnTo>
                    <a:pt x="4" y="405"/>
                  </a:lnTo>
                  <a:lnTo>
                    <a:pt x="0" y="357"/>
                  </a:lnTo>
                  <a:lnTo>
                    <a:pt x="4" y="309"/>
                  </a:lnTo>
                  <a:lnTo>
                    <a:pt x="13" y="262"/>
                  </a:lnTo>
                  <a:lnTo>
                    <a:pt x="28" y="218"/>
                  </a:lnTo>
                  <a:lnTo>
                    <a:pt x="49" y="177"/>
                  </a:lnTo>
                  <a:lnTo>
                    <a:pt x="75" y="139"/>
                  </a:lnTo>
                  <a:lnTo>
                    <a:pt x="105" y="105"/>
                  </a:lnTo>
                  <a:lnTo>
                    <a:pt x="140" y="74"/>
                  </a:lnTo>
                  <a:lnTo>
                    <a:pt x="178" y="48"/>
                  </a:lnTo>
                  <a:lnTo>
                    <a:pt x="219" y="27"/>
                  </a:lnTo>
                  <a:lnTo>
                    <a:pt x="263" y="13"/>
                  </a:lnTo>
                  <a:lnTo>
                    <a:pt x="311" y="3"/>
                  </a:lnTo>
                  <a:lnTo>
                    <a:pt x="3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441">
              <a:extLst>
                <a:ext uri="{FF2B5EF4-FFF2-40B4-BE49-F238E27FC236}">
                  <a16:creationId xmlns="" xmlns:a16="http://schemas.microsoft.com/office/drawing/2014/main" id="{843318E9-B21E-4B40-ABC7-67F5163F2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6450" y="4064000"/>
              <a:ext cx="176213" cy="319088"/>
            </a:xfrm>
            <a:custGeom>
              <a:avLst/>
              <a:gdLst>
                <a:gd name="T0" fmla="*/ 343 w 1223"/>
                <a:gd name="T1" fmla="*/ 3 h 2207"/>
                <a:gd name="T2" fmla="*/ 360 w 1223"/>
                <a:gd name="T3" fmla="*/ 21 h 2207"/>
                <a:gd name="T4" fmla="*/ 581 w 1223"/>
                <a:gd name="T5" fmla="*/ 620 h 2207"/>
                <a:gd name="T6" fmla="*/ 600 w 1223"/>
                <a:gd name="T7" fmla="*/ 633 h 2207"/>
                <a:gd name="T8" fmla="*/ 623 w 1223"/>
                <a:gd name="T9" fmla="*/ 633 h 2207"/>
                <a:gd name="T10" fmla="*/ 642 w 1223"/>
                <a:gd name="T11" fmla="*/ 620 h 2207"/>
                <a:gd name="T12" fmla="*/ 863 w 1223"/>
                <a:gd name="T13" fmla="*/ 21 h 2207"/>
                <a:gd name="T14" fmla="*/ 879 w 1223"/>
                <a:gd name="T15" fmla="*/ 3 h 2207"/>
                <a:gd name="T16" fmla="*/ 903 w 1223"/>
                <a:gd name="T17" fmla="*/ 1 h 2207"/>
                <a:gd name="T18" fmla="*/ 1005 w 1223"/>
                <a:gd name="T19" fmla="*/ 33 h 2207"/>
                <a:gd name="T20" fmla="*/ 1078 w 1223"/>
                <a:gd name="T21" fmla="*/ 68 h 2207"/>
                <a:gd name="T22" fmla="*/ 1138 w 1223"/>
                <a:gd name="T23" fmla="*/ 117 h 2207"/>
                <a:gd name="T24" fmla="*/ 1184 w 1223"/>
                <a:gd name="T25" fmla="*/ 180 h 2207"/>
                <a:gd name="T26" fmla="*/ 1213 w 1223"/>
                <a:gd name="T27" fmla="*/ 252 h 2207"/>
                <a:gd name="T28" fmla="*/ 1223 w 1223"/>
                <a:gd name="T29" fmla="*/ 331 h 2207"/>
                <a:gd name="T30" fmla="*/ 1222 w 1223"/>
                <a:gd name="T31" fmla="*/ 965 h 2207"/>
                <a:gd name="T32" fmla="*/ 993 w 1223"/>
                <a:gd name="T33" fmla="*/ 1314 h 2207"/>
                <a:gd name="T34" fmla="*/ 991 w 1223"/>
                <a:gd name="T35" fmla="*/ 2188 h 2207"/>
                <a:gd name="T36" fmla="*/ 974 w 1223"/>
                <a:gd name="T37" fmla="*/ 2205 h 2207"/>
                <a:gd name="T38" fmla="*/ 262 w 1223"/>
                <a:gd name="T39" fmla="*/ 2207 h 2207"/>
                <a:gd name="T40" fmla="*/ 239 w 1223"/>
                <a:gd name="T41" fmla="*/ 2198 h 2207"/>
                <a:gd name="T42" fmla="*/ 231 w 1223"/>
                <a:gd name="T43" fmla="*/ 2176 h 2207"/>
                <a:gd name="T44" fmla="*/ 6 w 1223"/>
                <a:gd name="T45" fmla="*/ 973 h 2207"/>
                <a:gd name="T46" fmla="*/ 0 w 1223"/>
                <a:gd name="T47" fmla="*/ 955 h 2207"/>
                <a:gd name="T48" fmla="*/ 3 w 1223"/>
                <a:gd name="T49" fmla="*/ 293 h 2207"/>
                <a:gd name="T50" fmla="*/ 22 w 1223"/>
                <a:gd name="T51" fmla="*/ 217 h 2207"/>
                <a:gd name="T52" fmla="*/ 60 w 1223"/>
                <a:gd name="T53" fmla="*/ 148 h 2207"/>
                <a:gd name="T54" fmla="*/ 113 w 1223"/>
                <a:gd name="T55" fmla="*/ 90 h 2207"/>
                <a:gd name="T56" fmla="*/ 180 w 1223"/>
                <a:gd name="T57" fmla="*/ 48 h 2207"/>
                <a:gd name="T58" fmla="*/ 221 w 1223"/>
                <a:gd name="T59" fmla="*/ 32 h 2207"/>
                <a:gd name="T60" fmla="*/ 238 w 1223"/>
                <a:gd name="T61" fmla="*/ 27 h 2207"/>
                <a:gd name="T62" fmla="*/ 265 w 1223"/>
                <a:gd name="T63" fmla="*/ 18 h 2207"/>
                <a:gd name="T64" fmla="*/ 296 w 1223"/>
                <a:gd name="T65" fmla="*/ 10 h 2207"/>
                <a:gd name="T66" fmla="*/ 320 w 1223"/>
                <a:gd name="T67" fmla="*/ 3 h 2207"/>
                <a:gd name="T68" fmla="*/ 330 w 1223"/>
                <a:gd name="T69" fmla="*/ 0 h 2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3" h="2207">
                  <a:moveTo>
                    <a:pt x="330" y="0"/>
                  </a:moveTo>
                  <a:lnTo>
                    <a:pt x="343" y="3"/>
                  </a:lnTo>
                  <a:lnTo>
                    <a:pt x="353" y="9"/>
                  </a:lnTo>
                  <a:lnTo>
                    <a:pt x="360" y="21"/>
                  </a:lnTo>
                  <a:lnTo>
                    <a:pt x="575" y="609"/>
                  </a:lnTo>
                  <a:lnTo>
                    <a:pt x="581" y="620"/>
                  </a:lnTo>
                  <a:lnTo>
                    <a:pt x="590" y="628"/>
                  </a:lnTo>
                  <a:lnTo>
                    <a:pt x="600" y="633"/>
                  </a:lnTo>
                  <a:lnTo>
                    <a:pt x="612" y="635"/>
                  </a:lnTo>
                  <a:lnTo>
                    <a:pt x="623" y="633"/>
                  </a:lnTo>
                  <a:lnTo>
                    <a:pt x="634" y="628"/>
                  </a:lnTo>
                  <a:lnTo>
                    <a:pt x="642" y="620"/>
                  </a:lnTo>
                  <a:lnTo>
                    <a:pt x="648" y="609"/>
                  </a:lnTo>
                  <a:lnTo>
                    <a:pt x="863" y="21"/>
                  </a:lnTo>
                  <a:lnTo>
                    <a:pt x="869" y="10"/>
                  </a:lnTo>
                  <a:lnTo>
                    <a:pt x="879" y="3"/>
                  </a:lnTo>
                  <a:lnTo>
                    <a:pt x="890" y="0"/>
                  </a:lnTo>
                  <a:lnTo>
                    <a:pt x="903" y="1"/>
                  </a:lnTo>
                  <a:lnTo>
                    <a:pt x="1005" y="32"/>
                  </a:lnTo>
                  <a:lnTo>
                    <a:pt x="1005" y="33"/>
                  </a:lnTo>
                  <a:lnTo>
                    <a:pt x="1043" y="48"/>
                  </a:lnTo>
                  <a:lnTo>
                    <a:pt x="1078" y="68"/>
                  </a:lnTo>
                  <a:lnTo>
                    <a:pt x="1110" y="90"/>
                  </a:lnTo>
                  <a:lnTo>
                    <a:pt x="1138" y="117"/>
                  </a:lnTo>
                  <a:lnTo>
                    <a:pt x="1163" y="147"/>
                  </a:lnTo>
                  <a:lnTo>
                    <a:pt x="1184" y="180"/>
                  </a:lnTo>
                  <a:lnTo>
                    <a:pt x="1200" y="215"/>
                  </a:lnTo>
                  <a:lnTo>
                    <a:pt x="1213" y="252"/>
                  </a:lnTo>
                  <a:lnTo>
                    <a:pt x="1220" y="292"/>
                  </a:lnTo>
                  <a:lnTo>
                    <a:pt x="1223" y="331"/>
                  </a:lnTo>
                  <a:lnTo>
                    <a:pt x="1223" y="956"/>
                  </a:lnTo>
                  <a:lnTo>
                    <a:pt x="1222" y="965"/>
                  </a:lnTo>
                  <a:lnTo>
                    <a:pt x="1218" y="973"/>
                  </a:lnTo>
                  <a:lnTo>
                    <a:pt x="993" y="1314"/>
                  </a:lnTo>
                  <a:lnTo>
                    <a:pt x="993" y="2176"/>
                  </a:lnTo>
                  <a:lnTo>
                    <a:pt x="991" y="2188"/>
                  </a:lnTo>
                  <a:lnTo>
                    <a:pt x="984" y="2198"/>
                  </a:lnTo>
                  <a:lnTo>
                    <a:pt x="974" y="2205"/>
                  </a:lnTo>
                  <a:lnTo>
                    <a:pt x="961" y="2207"/>
                  </a:lnTo>
                  <a:lnTo>
                    <a:pt x="262" y="2207"/>
                  </a:lnTo>
                  <a:lnTo>
                    <a:pt x="250" y="2205"/>
                  </a:lnTo>
                  <a:lnTo>
                    <a:pt x="239" y="2198"/>
                  </a:lnTo>
                  <a:lnTo>
                    <a:pt x="233" y="2188"/>
                  </a:lnTo>
                  <a:lnTo>
                    <a:pt x="231" y="2176"/>
                  </a:lnTo>
                  <a:lnTo>
                    <a:pt x="231" y="1314"/>
                  </a:lnTo>
                  <a:lnTo>
                    <a:pt x="6" y="973"/>
                  </a:lnTo>
                  <a:lnTo>
                    <a:pt x="1" y="965"/>
                  </a:lnTo>
                  <a:lnTo>
                    <a:pt x="0" y="955"/>
                  </a:lnTo>
                  <a:lnTo>
                    <a:pt x="0" y="334"/>
                  </a:lnTo>
                  <a:lnTo>
                    <a:pt x="3" y="293"/>
                  </a:lnTo>
                  <a:lnTo>
                    <a:pt x="11" y="253"/>
                  </a:lnTo>
                  <a:lnTo>
                    <a:pt x="22" y="217"/>
                  </a:lnTo>
                  <a:lnTo>
                    <a:pt x="39" y="181"/>
                  </a:lnTo>
                  <a:lnTo>
                    <a:pt x="60" y="148"/>
                  </a:lnTo>
                  <a:lnTo>
                    <a:pt x="85" y="118"/>
                  </a:lnTo>
                  <a:lnTo>
                    <a:pt x="113" y="90"/>
                  </a:lnTo>
                  <a:lnTo>
                    <a:pt x="146" y="68"/>
                  </a:lnTo>
                  <a:lnTo>
                    <a:pt x="180" y="48"/>
                  </a:lnTo>
                  <a:lnTo>
                    <a:pt x="218" y="32"/>
                  </a:lnTo>
                  <a:lnTo>
                    <a:pt x="221" y="32"/>
                  </a:lnTo>
                  <a:lnTo>
                    <a:pt x="229" y="30"/>
                  </a:lnTo>
                  <a:lnTo>
                    <a:pt x="238" y="27"/>
                  </a:lnTo>
                  <a:lnTo>
                    <a:pt x="252" y="23"/>
                  </a:lnTo>
                  <a:lnTo>
                    <a:pt x="265" y="18"/>
                  </a:lnTo>
                  <a:lnTo>
                    <a:pt x="281" y="14"/>
                  </a:lnTo>
                  <a:lnTo>
                    <a:pt x="296" y="10"/>
                  </a:lnTo>
                  <a:lnTo>
                    <a:pt x="308" y="6"/>
                  </a:lnTo>
                  <a:lnTo>
                    <a:pt x="320" y="3"/>
                  </a:lnTo>
                  <a:lnTo>
                    <a:pt x="327" y="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442">
              <a:extLst>
                <a:ext uri="{FF2B5EF4-FFF2-40B4-BE49-F238E27FC236}">
                  <a16:creationId xmlns="" xmlns:a16="http://schemas.microsoft.com/office/drawing/2014/main" id="{AE27D636-8013-469A-9635-F47850521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2625" y="4324350"/>
              <a:ext cx="141288" cy="104775"/>
            </a:xfrm>
            <a:custGeom>
              <a:avLst/>
              <a:gdLst>
                <a:gd name="T0" fmla="*/ 256 w 974"/>
                <a:gd name="T1" fmla="*/ 0 h 722"/>
                <a:gd name="T2" fmla="*/ 280 w 974"/>
                <a:gd name="T3" fmla="*/ 1 h 722"/>
                <a:gd name="T4" fmla="*/ 302 w 974"/>
                <a:gd name="T5" fmla="*/ 8 h 722"/>
                <a:gd name="T6" fmla="*/ 321 w 974"/>
                <a:gd name="T7" fmla="*/ 19 h 722"/>
                <a:gd name="T8" fmla="*/ 338 w 974"/>
                <a:gd name="T9" fmla="*/ 35 h 722"/>
                <a:gd name="T10" fmla="*/ 351 w 974"/>
                <a:gd name="T11" fmla="*/ 54 h 722"/>
                <a:gd name="T12" fmla="*/ 359 w 974"/>
                <a:gd name="T13" fmla="*/ 75 h 722"/>
                <a:gd name="T14" fmla="*/ 362 w 974"/>
                <a:gd name="T15" fmla="*/ 97 h 722"/>
                <a:gd name="T16" fmla="*/ 361 w 974"/>
                <a:gd name="T17" fmla="*/ 120 h 722"/>
                <a:gd name="T18" fmla="*/ 354 w 974"/>
                <a:gd name="T19" fmla="*/ 142 h 722"/>
                <a:gd name="T20" fmla="*/ 294 w 974"/>
                <a:gd name="T21" fmla="*/ 278 h 722"/>
                <a:gd name="T22" fmla="*/ 974 w 974"/>
                <a:gd name="T23" fmla="*/ 14 h 722"/>
                <a:gd name="T24" fmla="*/ 974 w 974"/>
                <a:gd name="T25" fmla="*/ 232 h 722"/>
                <a:gd name="T26" fmla="*/ 367 w 974"/>
                <a:gd name="T27" fmla="*/ 467 h 722"/>
                <a:gd name="T28" fmla="*/ 505 w 974"/>
                <a:gd name="T29" fmla="*/ 528 h 722"/>
                <a:gd name="T30" fmla="*/ 524 w 974"/>
                <a:gd name="T31" fmla="*/ 539 h 722"/>
                <a:gd name="T32" fmla="*/ 541 w 974"/>
                <a:gd name="T33" fmla="*/ 555 h 722"/>
                <a:gd name="T34" fmla="*/ 554 w 974"/>
                <a:gd name="T35" fmla="*/ 573 h 722"/>
                <a:gd name="T36" fmla="*/ 562 w 974"/>
                <a:gd name="T37" fmla="*/ 594 h 722"/>
                <a:gd name="T38" fmla="*/ 565 w 974"/>
                <a:gd name="T39" fmla="*/ 616 h 722"/>
                <a:gd name="T40" fmla="*/ 564 w 974"/>
                <a:gd name="T41" fmla="*/ 639 h 722"/>
                <a:gd name="T42" fmla="*/ 557 w 974"/>
                <a:gd name="T43" fmla="*/ 661 h 722"/>
                <a:gd name="T44" fmla="*/ 546 w 974"/>
                <a:gd name="T45" fmla="*/ 679 h 722"/>
                <a:gd name="T46" fmla="*/ 534 w 974"/>
                <a:gd name="T47" fmla="*/ 693 h 722"/>
                <a:gd name="T48" fmla="*/ 518 w 974"/>
                <a:gd name="T49" fmla="*/ 706 h 722"/>
                <a:gd name="T50" fmla="*/ 501 w 974"/>
                <a:gd name="T51" fmla="*/ 714 h 722"/>
                <a:gd name="T52" fmla="*/ 483 w 974"/>
                <a:gd name="T53" fmla="*/ 720 h 722"/>
                <a:gd name="T54" fmla="*/ 464 w 974"/>
                <a:gd name="T55" fmla="*/ 722 h 722"/>
                <a:gd name="T56" fmla="*/ 443 w 974"/>
                <a:gd name="T57" fmla="*/ 720 h 722"/>
                <a:gd name="T58" fmla="*/ 423 w 974"/>
                <a:gd name="T59" fmla="*/ 713 h 722"/>
                <a:gd name="T60" fmla="*/ 61 w 974"/>
                <a:gd name="T61" fmla="*/ 555 h 722"/>
                <a:gd name="T62" fmla="*/ 40 w 974"/>
                <a:gd name="T63" fmla="*/ 543 h 722"/>
                <a:gd name="T64" fmla="*/ 24 w 974"/>
                <a:gd name="T65" fmla="*/ 528 h 722"/>
                <a:gd name="T66" fmla="*/ 12 w 974"/>
                <a:gd name="T67" fmla="*/ 509 h 722"/>
                <a:gd name="T68" fmla="*/ 3 w 974"/>
                <a:gd name="T69" fmla="*/ 488 h 722"/>
                <a:gd name="T70" fmla="*/ 0 w 974"/>
                <a:gd name="T71" fmla="*/ 466 h 722"/>
                <a:gd name="T72" fmla="*/ 1 w 974"/>
                <a:gd name="T73" fmla="*/ 443 h 722"/>
                <a:gd name="T74" fmla="*/ 8 w 974"/>
                <a:gd name="T75" fmla="*/ 421 h 722"/>
                <a:gd name="T76" fmla="*/ 168 w 974"/>
                <a:gd name="T77" fmla="*/ 60 h 722"/>
                <a:gd name="T78" fmla="*/ 179 w 974"/>
                <a:gd name="T79" fmla="*/ 40 h 722"/>
                <a:gd name="T80" fmla="*/ 195 w 974"/>
                <a:gd name="T81" fmla="*/ 24 h 722"/>
                <a:gd name="T82" fmla="*/ 214 w 974"/>
                <a:gd name="T83" fmla="*/ 11 h 722"/>
                <a:gd name="T84" fmla="*/ 235 w 974"/>
                <a:gd name="T85" fmla="*/ 3 h 722"/>
                <a:gd name="T86" fmla="*/ 256 w 974"/>
                <a:gd name="T87" fmla="*/ 0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74" h="722">
                  <a:moveTo>
                    <a:pt x="256" y="0"/>
                  </a:moveTo>
                  <a:lnTo>
                    <a:pt x="280" y="1"/>
                  </a:lnTo>
                  <a:lnTo>
                    <a:pt x="302" y="8"/>
                  </a:lnTo>
                  <a:lnTo>
                    <a:pt x="321" y="19"/>
                  </a:lnTo>
                  <a:lnTo>
                    <a:pt x="338" y="35"/>
                  </a:lnTo>
                  <a:lnTo>
                    <a:pt x="351" y="54"/>
                  </a:lnTo>
                  <a:lnTo>
                    <a:pt x="359" y="75"/>
                  </a:lnTo>
                  <a:lnTo>
                    <a:pt x="362" y="97"/>
                  </a:lnTo>
                  <a:lnTo>
                    <a:pt x="361" y="120"/>
                  </a:lnTo>
                  <a:lnTo>
                    <a:pt x="354" y="142"/>
                  </a:lnTo>
                  <a:lnTo>
                    <a:pt x="294" y="278"/>
                  </a:lnTo>
                  <a:lnTo>
                    <a:pt x="974" y="14"/>
                  </a:lnTo>
                  <a:lnTo>
                    <a:pt x="974" y="232"/>
                  </a:lnTo>
                  <a:lnTo>
                    <a:pt x="367" y="467"/>
                  </a:lnTo>
                  <a:lnTo>
                    <a:pt x="505" y="528"/>
                  </a:lnTo>
                  <a:lnTo>
                    <a:pt x="524" y="539"/>
                  </a:lnTo>
                  <a:lnTo>
                    <a:pt x="541" y="555"/>
                  </a:lnTo>
                  <a:lnTo>
                    <a:pt x="554" y="573"/>
                  </a:lnTo>
                  <a:lnTo>
                    <a:pt x="562" y="594"/>
                  </a:lnTo>
                  <a:lnTo>
                    <a:pt x="565" y="616"/>
                  </a:lnTo>
                  <a:lnTo>
                    <a:pt x="564" y="639"/>
                  </a:lnTo>
                  <a:lnTo>
                    <a:pt x="557" y="661"/>
                  </a:lnTo>
                  <a:lnTo>
                    <a:pt x="546" y="679"/>
                  </a:lnTo>
                  <a:lnTo>
                    <a:pt x="534" y="693"/>
                  </a:lnTo>
                  <a:lnTo>
                    <a:pt x="518" y="706"/>
                  </a:lnTo>
                  <a:lnTo>
                    <a:pt x="501" y="714"/>
                  </a:lnTo>
                  <a:lnTo>
                    <a:pt x="483" y="720"/>
                  </a:lnTo>
                  <a:lnTo>
                    <a:pt x="464" y="722"/>
                  </a:lnTo>
                  <a:lnTo>
                    <a:pt x="443" y="720"/>
                  </a:lnTo>
                  <a:lnTo>
                    <a:pt x="423" y="713"/>
                  </a:lnTo>
                  <a:lnTo>
                    <a:pt x="61" y="555"/>
                  </a:lnTo>
                  <a:lnTo>
                    <a:pt x="40" y="543"/>
                  </a:lnTo>
                  <a:lnTo>
                    <a:pt x="24" y="528"/>
                  </a:lnTo>
                  <a:lnTo>
                    <a:pt x="12" y="509"/>
                  </a:lnTo>
                  <a:lnTo>
                    <a:pt x="3" y="488"/>
                  </a:lnTo>
                  <a:lnTo>
                    <a:pt x="0" y="466"/>
                  </a:lnTo>
                  <a:lnTo>
                    <a:pt x="1" y="443"/>
                  </a:lnTo>
                  <a:lnTo>
                    <a:pt x="8" y="421"/>
                  </a:lnTo>
                  <a:lnTo>
                    <a:pt x="168" y="60"/>
                  </a:lnTo>
                  <a:lnTo>
                    <a:pt x="179" y="40"/>
                  </a:lnTo>
                  <a:lnTo>
                    <a:pt x="195" y="24"/>
                  </a:lnTo>
                  <a:lnTo>
                    <a:pt x="214" y="11"/>
                  </a:lnTo>
                  <a:lnTo>
                    <a:pt x="235" y="3"/>
                  </a:lnTo>
                  <a:lnTo>
                    <a:pt x="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443">
              <a:extLst>
                <a:ext uri="{FF2B5EF4-FFF2-40B4-BE49-F238E27FC236}">
                  <a16:creationId xmlns="" xmlns:a16="http://schemas.microsoft.com/office/drawing/2014/main" id="{0E9E63D1-4B50-4B0A-8754-872C6BD2C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5800" y="4194175"/>
              <a:ext cx="138113" cy="104775"/>
            </a:xfrm>
            <a:custGeom>
              <a:avLst/>
              <a:gdLst>
                <a:gd name="T0" fmla="*/ 479 w 950"/>
                <a:gd name="T1" fmla="*/ 0 h 726"/>
                <a:gd name="T2" fmla="*/ 500 w 950"/>
                <a:gd name="T3" fmla="*/ 4 h 726"/>
                <a:gd name="T4" fmla="*/ 520 w 950"/>
                <a:gd name="T5" fmla="*/ 14 h 726"/>
                <a:gd name="T6" fmla="*/ 539 w 950"/>
                <a:gd name="T7" fmla="*/ 26 h 726"/>
                <a:gd name="T8" fmla="*/ 554 w 950"/>
                <a:gd name="T9" fmla="*/ 44 h 726"/>
                <a:gd name="T10" fmla="*/ 564 w 950"/>
                <a:gd name="T11" fmla="*/ 65 h 726"/>
                <a:gd name="T12" fmla="*/ 571 w 950"/>
                <a:gd name="T13" fmla="*/ 87 h 726"/>
                <a:gd name="T14" fmla="*/ 572 w 950"/>
                <a:gd name="T15" fmla="*/ 110 h 726"/>
                <a:gd name="T16" fmla="*/ 567 w 950"/>
                <a:gd name="T17" fmla="*/ 132 h 726"/>
                <a:gd name="T18" fmla="*/ 558 w 950"/>
                <a:gd name="T19" fmla="*/ 153 h 726"/>
                <a:gd name="T20" fmla="*/ 544 w 950"/>
                <a:gd name="T21" fmla="*/ 170 h 726"/>
                <a:gd name="T22" fmla="*/ 528 w 950"/>
                <a:gd name="T23" fmla="*/ 185 h 726"/>
                <a:gd name="T24" fmla="*/ 507 w 950"/>
                <a:gd name="T25" fmla="*/ 196 h 726"/>
                <a:gd name="T26" fmla="*/ 368 w 950"/>
                <a:gd name="T27" fmla="*/ 251 h 726"/>
                <a:gd name="T28" fmla="*/ 950 w 950"/>
                <a:gd name="T29" fmla="*/ 505 h 726"/>
                <a:gd name="T30" fmla="*/ 950 w 950"/>
                <a:gd name="T31" fmla="*/ 726 h 726"/>
                <a:gd name="T32" fmla="*/ 286 w 950"/>
                <a:gd name="T33" fmla="*/ 436 h 726"/>
                <a:gd name="T34" fmla="*/ 339 w 950"/>
                <a:gd name="T35" fmla="*/ 575 h 726"/>
                <a:gd name="T36" fmla="*/ 346 w 950"/>
                <a:gd name="T37" fmla="*/ 598 h 726"/>
                <a:gd name="T38" fmla="*/ 347 w 950"/>
                <a:gd name="T39" fmla="*/ 620 h 726"/>
                <a:gd name="T40" fmla="*/ 342 w 950"/>
                <a:gd name="T41" fmla="*/ 642 h 726"/>
                <a:gd name="T42" fmla="*/ 333 w 950"/>
                <a:gd name="T43" fmla="*/ 663 h 726"/>
                <a:gd name="T44" fmla="*/ 319 w 950"/>
                <a:gd name="T45" fmla="*/ 680 h 726"/>
                <a:gd name="T46" fmla="*/ 303 w 950"/>
                <a:gd name="T47" fmla="*/ 695 h 726"/>
                <a:gd name="T48" fmla="*/ 282 w 950"/>
                <a:gd name="T49" fmla="*/ 707 h 726"/>
                <a:gd name="T50" fmla="*/ 264 w 950"/>
                <a:gd name="T51" fmla="*/ 712 h 726"/>
                <a:gd name="T52" fmla="*/ 245 w 950"/>
                <a:gd name="T53" fmla="*/ 714 h 726"/>
                <a:gd name="T54" fmla="*/ 225 w 950"/>
                <a:gd name="T55" fmla="*/ 712 h 726"/>
                <a:gd name="T56" fmla="*/ 205 w 950"/>
                <a:gd name="T57" fmla="*/ 706 h 726"/>
                <a:gd name="T58" fmla="*/ 187 w 950"/>
                <a:gd name="T59" fmla="*/ 696 h 726"/>
                <a:gd name="T60" fmla="*/ 173 w 950"/>
                <a:gd name="T61" fmla="*/ 684 h 726"/>
                <a:gd name="T62" fmla="*/ 159 w 950"/>
                <a:gd name="T63" fmla="*/ 668 h 726"/>
                <a:gd name="T64" fmla="*/ 150 w 950"/>
                <a:gd name="T65" fmla="*/ 649 h 726"/>
                <a:gd name="T66" fmla="*/ 6 w 950"/>
                <a:gd name="T67" fmla="*/ 282 h 726"/>
                <a:gd name="T68" fmla="*/ 0 w 950"/>
                <a:gd name="T69" fmla="*/ 259 h 726"/>
                <a:gd name="T70" fmla="*/ 0 w 950"/>
                <a:gd name="T71" fmla="*/ 236 h 726"/>
                <a:gd name="T72" fmla="*/ 4 w 950"/>
                <a:gd name="T73" fmla="*/ 214 h 726"/>
                <a:gd name="T74" fmla="*/ 13 w 950"/>
                <a:gd name="T75" fmla="*/ 194 h 726"/>
                <a:gd name="T76" fmla="*/ 26 w 950"/>
                <a:gd name="T77" fmla="*/ 176 h 726"/>
                <a:gd name="T78" fmla="*/ 43 w 950"/>
                <a:gd name="T79" fmla="*/ 161 h 726"/>
                <a:gd name="T80" fmla="*/ 64 w 950"/>
                <a:gd name="T81" fmla="*/ 150 h 726"/>
                <a:gd name="T82" fmla="*/ 432 w 950"/>
                <a:gd name="T83" fmla="*/ 6 h 726"/>
                <a:gd name="T84" fmla="*/ 455 w 950"/>
                <a:gd name="T85" fmla="*/ 1 h 726"/>
                <a:gd name="T86" fmla="*/ 479 w 950"/>
                <a:gd name="T87" fmla="*/ 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50" h="726">
                  <a:moveTo>
                    <a:pt x="479" y="0"/>
                  </a:moveTo>
                  <a:lnTo>
                    <a:pt x="500" y="4"/>
                  </a:lnTo>
                  <a:lnTo>
                    <a:pt x="520" y="14"/>
                  </a:lnTo>
                  <a:lnTo>
                    <a:pt x="539" y="26"/>
                  </a:lnTo>
                  <a:lnTo>
                    <a:pt x="554" y="44"/>
                  </a:lnTo>
                  <a:lnTo>
                    <a:pt x="564" y="65"/>
                  </a:lnTo>
                  <a:lnTo>
                    <a:pt x="571" y="87"/>
                  </a:lnTo>
                  <a:lnTo>
                    <a:pt x="572" y="110"/>
                  </a:lnTo>
                  <a:lnTo>
                    <a:pt x="567" y="132"/>
                  </a:lnTo>
                  <a:lnTo>
                    <a:pt x="558" y="153"/>
                  </a:lnTo>
                  <a:lnTo>
                    <a:pt x="544" y="170"/>
                  </a:lnTo>
                  <a:lnTo>
                    <a:pt x="528" y="185"/>
                  </a:lnTo>
                  <a:lnTo>
                    <a:pt x="507" y="196"/>
                  </a:lnTo>
                  <a:lnTo>
                    <a:pt x="368" y="251"/>
                  </a:lnTo>
                  <a:lnTo>
                    <a:pt x="950" y="505"/>
                  </a:lnTo>
                  <a:lnTo>
                    <a:pt x="950" y="726"/>
                  </a:lnTo>
                  <a:lnTo>
                    <a:pt x="286" y="436"/>
                  </a:lnTo>
                  <a:lnTo>
                    <a:pt x="339" y="575"/>
                  </a:lnTo>
                  <a:lnTo>
                    <a:pt x="346" y="598"/>
                  </a:lnTo>
                  <a:lnTo>
                    <a:pt x="347" y="620"/>
                  </a:lnTo>
                  <a:lnTo>
                    <a:pt x="342" y="642"/>
                  </a:lnTo>
                  <a:lnTo>
                    <a:pt x="333" y="663"/>
                  </a:lnTo>
                  <a:lnTo>
                    <a:pt x="319" y="680"/>
                  </a:lnTo>
                  <a:lnTo>
                    <a:pt x="303" y="695"/>
                  </a:lnTo>
                  <a:lnTo>
                    <a:pt x="282" y="707"/>
                  </a:lnTo>
                  <a:lnTo>
                    <a:pt x="264" y="712"/>
                  </a:lnTo>
                  <a:lnTo>
                    <a:pt x="245" y="714"/>
                  </a:lnTo>
                  <a:lnTo>
                    <a:pt x="225" y="712"/>
                  </a:lnTo>
                  <a:lnTo>
                    <a:pt x="205" y="706"/>
                  </a:lnTo>
                  <a:lnTo>
                    <a:pt x="187" y="696"/>
                  </a:lnTo>
                  <a:lnTo>
                    <a:pt x="173" y="684"/>
                  </a:lnTo>
                  <a:lnTo>
                    <a:pt x="159" y="668"/>
                  </a:lnTo>
                  <a:lnTo>
                    <a:pt x="150" y="649"/>
                  </a:lnTo>
                  <a:lnTo>
                    <a:pt x="6" y="282"/>
                  </a:lnTo>
                  <a:lnTo>
                    <a:pt x="0" y="259"/>
                  </a:lnTo>
                  <a:lnTo>
                    <a:pt x="0" y="236"/>
                  </a:lnTo>
                  <a:lnTo>
                    <a:pt x="4" y="214"/>
                  </a:lnTo>
                  <a:lnTo>
                    <a:pt x="13" y="194"/>
                  </a:lnTo>
                  <a:lnTo>
                    <a:pt x="26" y="176"/>
                  </a:lnTo>
                  <a:lnTo>
                    <a:pt x="43" y="161"/>
                  </a:lnTo>
                  <a:lnTo>
                    <a:pt x="64" y="150"/>
                  </a:lnTo>
                  <a:lnTo>
                    <a:pt x="432" y="6"/>
                  </a:lnTo>
                  <a:lnTo>
                    <a:pt x="455" y="1"/>
                  </a:lnTo>
                  <a:lnTo>
                    <a:pt x="4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444">
              <a:extLst>
                <a:ext uri="{FF2B5EF4-FFF2-40B4-BE49-F238E27FC236}">
                  <a16:creationId xmlns="" xmlns:a16="http://schemas.microsoft.com/office/drawing/2014/main" id="{98CECD88-C476-4D82-9627-EBD1FA488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5200" y="4330700"/>
              <a:ext cx="138113" cy="104775"/>
            </a:xfrm>
            <a:custGeom>
              <a:avLst/>
              <a:gdLst>
                <a:gd name="T0" fmla="*/ 0 w 949"/>
                <a:gd name="T1" fmla="*/ 0 h 726"/>
                <a:gd name="T2" fmla="*/ 664 w 949"/>
                <a:gd name="T3" fmla="*/ 290 h 726"/>
                <a:gd name="T4" fmla="*/ 610 w 949"/>
                <a:gd name="T5" fmla="*/ 151 h 726"/>
                <a:gd name="T6" fmla="*/ 604 w 949"/>
                <a:gd name="T7" fmla="*/ 129 h 726"/>
                <a:gd name="T8" fmla="*/ 603 w 949"/>
                <a:gd name="T9" fmla="*/ 107 h 726"/>
                <a:gd name="T10" fmla="*/ 607 w 949"/>
                <a:gd name="T11" fmla="*/ 85 h 726"/>
                <a:gd name="T12" fmla="*/ 616 w 949"/>
                <a:gd name="T13" fmla="*/ 64 h 726"/>
                <a:gd name="T14" fmla="*/ 630 w 949"/>
                <a:gd name="T15" fmla="*/ 46 h 726"/>
                <a:gd name="T16" fmla="*/ 647 w 949"/>
                <a:gd name="T17" fmla="*/ 30 h 726"/>
                <a:gd name="T18" fmla="*/ 668 w 949"/>
                <a:gd name="T19" fmla="*/ 20 h 726"/>
                <a:gd name="T20" fmla="*/ 691 w 949"/>
                <a:gd name="T21" fmla="*/ 14 h 726"/>
                <a:gd name="T22" fmla="*/ 713 w 949"/>
                <a:gd name="T23" fmla="*/ 14 h 726"/>
                <a:gd name="T24" fmla="*/ 735 w 949"/>
                <a:gd name="T25" fmla="*/ 18 h 726"/>
                <a:gd name="T26" fmla="*/ 756 w 949"/>
                <a:gd name="T27" fmla="*/ 26 h 726"/>
                <a:gd name="T28" fmla="*/ 773 w 949"/>
                <a:gd name="T29" fmla="*/ 40 h 726"/>
                <a:gd name="T30" fmla="*/ 788 w 949"/>
                <a:gd name="T31" fmla="*/ 57 h 726"/>
                <a:gd name="T32" fmla="*/ 800 w 949"/>
                <a:gd name="T33" fmla="*/ 77 h 726"/>
                <a:gd name="T34" fmla="*/ 943 w 949"/>
                <a:gd name="T35" fmla="*/ 445 h 726"/>
                <a:gd name="T36" fmla="*/ 949 w 949"/>
                <a:gd name="T37" fmla="*/ 468 h 726"/>
                <a:gd name="T38" fmla="*/ 949 w 949"/>
                <a:gd name="T39" fmla="*/ 491 h 726"/>
                <a:gd name="T40" fmla="*/ 945 w 949"/>
                <a:gd name="T41" fmla="*/ 512 h 726"/>
                <a:gd name="T42" fmla="*/ 937 w 949"/>
                <a:gd name="T43" fmla="*/ 532 h 726"/>
                <a:gd name="T44" fmla="*/ 923 w 949"/>
                <a:gd name="T45" fmla="*/ 551 h 726"/>
                <a:gd name="T46" fmla="*/ 906 w 949"/>
                <a:gd name="T47" fmla="*/ 566 h 726"/>
                <a:gd name="T48" fmla="*/ 886 w 949"/>
                <a:gd name="T49" fmla="*/ 576 h 726"/>
                <a:gd name="T50" fmla="*/ 517 w 949"/>
                <a:gd name="T51" fmla="*/ 720 h 726"/>
                <a:gd name="T52" fmla="*/ 498 w 949"/>
                <a:gd name="T53" fmla="*/ 725 h 726"/>
                <a:gd name="T54" fmla="*/ 479 w 949"/>
                <a:gd name="T55" fmla="*/ 726 h 726"/>
                <a:gd name="T56" fmla="*/ 459 w 949"/>
                <a:gd name="T57" fmla="*/ 724 h 726"/>
                <a:gd name="T58" fmla="*/ 441 w 949"/>
                <a:gd name="T59" fmla="*/ 719 h 726"/>
                <a:gd name="T60" fmla="*/ 423 w 949"/>
                <a:gd name="T61" fmla="*/ 710 h 726"/>
                <a:gd name="T62" fmla="*/ 407 w 949"/>
                <a:gd name="T63" fmla="*/ 696 h 726"/>
                <a:gd name="T64" fmla="*/ 395 w 949"/>
                <a:gd name="T65" fmla="*/ 680 h 726"/>
                <a:gd name="T66" fmla="*/ 385 w 949"/>
                <a:gd name="T67" fmla="*/ 662 h 726"/>
                <a:gd name="T68" fmla="*/ 379 w 949"/>
                <a:gd name="T69" fmla="*/ 639 h 726"/>
                <a:gd name="T70" fmla="*/ 378 w 949"/>
                <a:gd name="T71" fmla="*/ 617 h 726"/>
                <a:gd name="T72" fmla="*/ 383 w 949"/>
                <a:gd name="T73" fmla="*/ 595 h 726"/>
                <a:gd name="T74" fmla="*/ 391 w 949"/>
                <a:gd name="T75" fmla="*/ 574 h 726"/>
                <a:gd name="T76" fmla="*/ 405 w 949"/>
                <a:gd name="T77" fmla="*/ 556 h 726"/>
                <a:gd name="T78" fmla="*/ 422 w 949"/>
                <a:gd name="T79" fmla="*/ 542 h 726"/>
                <a:gd name="T80" fmla="*/ 443 w 949"/>
                <a:gd name="T81" fmla="*/ 530 h 726"/>
                <a:gd name="T82" fmla="*/ 582 w 949"/>
                <a:gd name="T83" fmla="*/ 476 h 726"/>
                <a:gd name="T84" fmla="*/ 0 w 949"/>
                <a:gd name="T85" fmla="*/ 221 h 726"/>
                <a:gd name="T86" fmla="*/ 0 w 949"/>
                <a:gd name="T87" fmla="*/ 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49" h="726">
                  <a:moveTo>
                    <a:pt x="0" y="0"/>
                  </a:moveTo>
                  <a:lnTo>
                    <a:pt x="664" y="290"/>
                  </a:lnTo>
                  <a:lnTo>
                    <a:pt x="610" y="151"/>
                  </a:lnTo>
                  <a:lnTo>
                    <a:pt x="604" y="129"/>
                  </a:lnTo>
                  <a:lnTo>
                    <a:pt x="603" y="107"/>
                  </a:lnTo>
                  <a:lnTo>
                    <a:pt x="607" y="85"/>
                  </a:lnTo>
                  <a:lnTo>
                    <a:pt x="616" y="64"/>
                  </a:lnTo>
                  <a:lnTo>
                    <a:pt x="630" y="46"/>
                  </a:lnTo>
                  <a:lnTo>
                    <a:pt x="647" y="30"/>
                  </a:lnTo>
                  <a:lnTo>
                    <a:pt x="668" y="20"/>
                  </a:lnTo>
                  <a:lnTo>
                    <a:pt x="691" y="14"/>
                  </a:lnTo>
                  <a:lnTo>
                    <a:pt x="713" y="14"/>
                  </a:lnTo>
                  <a:lnTo>
                    <a:pt x="735" y="18"/>
                  </a:lnTo>
                  <a:lnTo>
                    <a:pt x="756" y="26"/>
                  </a:lnTo>
                  <a:lnTo>
                    <a:pt x="773" y="40"/>
                  </a:lnTo>
                  <a:lnTo>
                    <a:pt x="788" y="57"/>
                  </a:lnTo>
                  <a:lnTo>
                    <a:pt x="800" y="77"/>
                  </a:lnTo>
                  <a:lnTo>
                    <a:pt x="943" y="445"/>
                  </a:lnTo>
                  <a:lnTo>
                    <a:pt x="949" y="468"/>
                  </a:lnTo>
                  <a:lnTo>
                    <a:pt x="949" y="491"/>
                  </a:lnTo>
                  <a:lnTo>
                    <a:pt x="945" y="512"/>
                  </a:lnTo>
                  <a:lnTo>
                    <a:pt x="937" y="532"/>
                  </a:lnTo>
                  <a:lnTo>
                    <a:pt x="923" y="551"/>
                  </a:lnTo>
                  <a:lnTo>
                    <a:pt x="906" y="566"/>
                  </a:lnTo>
                  <a:lnTo>
                    <a:pt x="886" y="576"/>
                  </a:lnTo>
                  <a:lnTo>
                    <a:pt x="517" y="720"/>
                  </a:lnTo>
                  <a:lnTo>
                    <a:pt x="498" y="725"/>
                  </a:lnTo>
                  <a:lnTo>
                    <a:pt x="479" y="726"/>
                  </a:lnTo>
                  <a:lnTo>
                    <a:pt x="459" y="724"/>
                  </a:lnTo>
                  <a:lnTo>
                    <a:pt x="441" y="719"/>
                  </a:lnTo>
                  <a:lnTo>
                    <a:pt x="423" y="710"/>
                  </a:lnTo>
                  <a:lnTo>
                    <a:pt x="407" y="696"/>
                  </a:lnTo>
                  <a:lnTo>
                    <a:pt x="395" y="680"/>
                  </a:lnTo>
                  <a:lnTo>
                    <a:pt x="385" y="662"/>
                  </a:lnTo>
                  <a:lnTo>
                    <a:pt x="379" y="639"/>
                  </a:lnTo>
                  <a:lnTo>
                    <a:pt x="378" y="617"/>
                  </a:lnTo>
                  <a:lnTo>
                    <a:pt x="383" y="595"/>
                  </a:lnTo>
                  <a:lnTo>
                    <a:pt x="391" y="574"/>
                  </a:lnTo>
                  <a:lnTo>
                    <a:pt x="405" y="556"/>
                  </a:lnTo>
                  <a:lnTo>
                    <a:pt x="422" y="542"/>
                  </a:lnTo>
                  <a:lnTo>
                    <a:pt x="443" y="530"/>
                  </a:lnTo>
                  <a:lnTo>
                    <a:pt x="582" y="476"/>
                  </a:lnTo>
                  <a:lnTo>
                    <a:pt x="0" y="22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445">
              <a:extLst>
                <a:ext uri="{FF2B5EF4-FFF2-40B4-BE49-F238E27FC236}">
                  <a16:creationId xmlns="" xmlns:a16="http://schemas.microsoft.com/office/drawing/2014/main" id="{35FD5E8B-D301-4A94-9461-2F2CBD69C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5200" y="4200525"/>
              <a:ext cx="141288" cy="104775"/>
            </a:xfrm>
            <a:custGeom>
              <a:avLst/>
              <a:gdLst>
                <a:gd name="T0" fmla="*/ 505 w 973"/>
                <a:gd name="T1" fmla="*/ 0 h 722"/>
                <a:gd name="T2" fmla="*/ 529 w 973"/>
                <a:gd name="T3" fmla="*/ 1 h 722"/>
                <a:gd name="T4" fmla="*/ 551 w 973"/>
                <a:gd name="T5" fmla="*/ 8 h 722"/>
                <a:gd name="T6" fmla="*/ 913 w 973"/>
                <a:gd name="T7" fmla="*/ 167 h 722"/>
                <a:gd name="T8" fmla="*/ 934 w 973"/>
                <a:gd name="T9" fmla="*/ 178 h 722"/>
                <a:gd name="T10" fmla="*/ 949 w 973"/>
                <a:gd name="T11" fmla="*/ 194 h 722"/>
                <a:gd name="T12" fmla="*/ 962 w 973"/>
                <a:gd name="T13" fmla="*/ 213 h 722"/>
                <a:gd name="T14" fmla="*/ 970 w 973"/>
                <a:gd name="T15" fmla="*/ 234 h 722"/>
                <a:gd name="T16" fmla="*/ 973 w 973"/>
                <a:gd name="T17" fmla="*/ 256 h 722"/>
                <a:gd name="T18" fmla="*/ 972 w 973"/>
                <a:gd name="T19" fmla="*/ 279 h 722"/>
                <a:gd name="T20" fmla="*/ 965 w 973"/>
                <a:gd name="T21" fmla="*/ 300 h 722"/>
                <a:gd name="T22" fmla="*/ 806 w 973"/>
                <a:gd name="T23" fmla="*/ 661 h 722"/>
                <a:gd name="T24" fmla="*/ 797 w 973"/>
                <a:gd name="T25" fmla="*/ 679 h 722"/>
                <a:gd name="T26" fmla="*/ 783 w 973"/>
                <a:gd name="T27" fmla="*/ 694 h 722"/>
                <a:gd name="T28" fmla="*/ 768 w 973"/>
                <a:gd name="T29" fmla="*/ 706 h 722"/>
                <a:gd name="T30" fmla="*/ 750 w 973"/>
                <a:gd name="T31" fmla="*/ 715 h 722"/>
                <a:gd name="T32" fmla="*/ 733 w 973"/>
                <a:gd name="T33" fmla="*/ 720 h 722"/>
                <a:gd name="T34" fmla="*/ 713 w 973"/>
                <a:gd name="T35" fmla="*/ 722 h 722"/>
                <a:gd name="T36" fmla="*/ 692 w 973"/>
                <a:gd name="T37" fmla="*/ 720 h 722"/>
                <a:gd name="T38" fmla="*/ 672 w 973"/>
                <a:gd name="T39" fmla="*/ 714 h 722"/>
                <a:gd name="T40" fmla="*/ 652 w 973"/>
                <a:gd name="T41" fmla="*/ 702 h 722"/>
                <a:gd name="T42" fmla="*/ 635 w 973"/>
                <a:gd name="T43" fmla="*/ 686 h 722"/>
                <a:gd name="T44" fmla="*/ 623 w 973"/>
                <a:gd name="T45" fmla="*/ 668 h 722"/>
                <a:gd name="T46" fmla="*/ 614 w 973"/>
                <a:gd name="T47" fmla="*/ 647 h 722"/>
                <a:gd name="T48" fmla="*/ 611 w 973"/>
                <a:gd name="T49" fmla="*/ 625 h 722"/>
                <a:gd name="T50" fmla="*/ 612 w 973"/>
                <a:gd name="T51" fmla="*/ 602 h 722"/>
                <a:gd name="T52" fmla="*/ 620 w 973"/>
                <a:gd name="T53" fmla="*/ 580 h 722"/>
                <a:gd name="T54" fmla="*/ 679 w 973"/>
                <a:gd name="T55" fmla="*/ 443 h 722"/>
                <a:gd name="T56" fmla="*/ 0 w 973"/>
                <a:gd name="T57" fmla="*/ 707 h 722"/>
                <a:gd name="T58" fmla="*/ 0 w 973"/>
                <a:gd name="T59" fmla="*/ 489 h 722"/>
                <a:gd name="T60" fmla="*/ 606 w 973"/>
                <a:gd name="T61" fmla="*/ 255 h 722"/>
                <a:gd name="T62" fmla="*/ 469 w 973"/>
                <a:gd name="T63" fmla="*/ 194 h 722"/>
                <a:gd name="T64" fmla="*/ 449 w 973"/>
                <a:gd name="T65" fmla="*/ 183 h 722"/>
                <a:gd name="T66" fmla="*/ 432 w 973"/>
                <a:gd name="T67" fmla="*/ 167 h 722"/>
                <a:gd name="T68" fmla="*/ 420 w 973"/>
                <a:gd name="T69" fmla="*/ 148 h 722"/>
                <a:gd name="T70" fmla="*/ 411 w 973"/>
                <a:gd name="T71" fmla="*/ 127 h 722"/>
                <a:gd name="T72" fmla="*/ 408 w 973"/>
                <a:gd name="T73" fmla="*/ 105 h 722"/>
                <a:gd name="T74" fmla="*/ 409 w 973"/>
                <a:gd name="T75" fmla="*/ 82 h 722"/>
                <a:gd name="T76" fmla="*/ 417 w 973"/>
                <a:gd name="T77" fmla="*/ 60 h 722"/>
                <a:gd name="T78" fmla="*/ 428 w 973"/>
                <a:gd name="T79" fmla="*/ 40 h 722"/>
                <a:gd name="T80" fmla="*/ 444 w 973"/>
                <a:gd name="T81" fmla="*/ 24 h 722"/>
                <a:gd name="T82" fmla="*/ 463 w 973"/>
                <a:gd name="T83" fmla="*/ 11 h 722"/>
                <a:gd name="T84" fmla="*/ 484 w 973"/>
                <a:gd name="T85" fmla="*/ 3 h 722"/>
                <a:gd name="T86" fmla="*/ 505 w 973"/>
                <a:gd name="T87" fmla="*/ 0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73" h="722">
                  <a:moveTo>
                    <a:pt x="505" y="0"/>
                  </a:moveTo>
                  <a:lnTo>
                    <a:pt x="529" y="1"/>
                  </a:lnTo>
                  <a:lnTo>
                    <a:pt x="551" y="8"/>
                  </a:lnTo>
                  <a:lnTo>
                    <a:pt x="913" y="167"/>
                  </a:lnTo>
                  <a:lnTo>
                    <a:pt x="934" y="178"/>
                  </a:lnTo>
                  <a:lnTo>
                    <a:pt x="949" y="194"/>
                  </a:lnTo>
                  <a:lnTo>
                    <a:pt x="962" y="213"/>
                  </a:lnTo>
                  <a:lnTo>
                    <a:pt x="970" y="234"/>
                  </a:lnTo>
                  <a:lnTo>
                    <a:pt x="973" y="256"/>
                  </a:lnTo>
                  <a:lnTo>
                    <a:pt x="972" y="279"/>
                  </a:lnTo>
                  <a:lnTo>
                    <a:pt x="965" y="300"/>
                  </a:lnTo>
                  <a:lnTo>
                    <a:pt x="806" y="661"/>
                  </a:lnTo>
                  <a:lnTo>
                    <a:pt x="797" y="679"/>
                  </a:lnTo>
                  <a:lnTo>
                    <a:pt x="783" y="694"/>
                  </a:lnTo>
                  <a:lnTo>
                    <a:pt x="768" y="706"/>
                  </a:lnTo>
                  <a:lnTo>
                    <a:pt x="750" y="715"/>
                  </a:lnTo>
                  <a:lnTo>
                    <a:pt x="733" y="720"/>
                  </a:lnTo>
                  <a:lnTo>
                    <a:pt x="713" y="722"/>
                  </a:lnTo>
                  <a:lnTo>
                    <a:pt x="692" y="720"/>
                  </a:lnTo>
                  <a:lnTo>
                    <a:pt x="672" y="714"/>
                  </a:lnTo>
                  <a:lnTo>
                    <a:pt x="652" y="702"/>
                  </a:lnTo>
                  <a:lnTo>
                    <a:pt x="635" y="686"/>
                  </a:lnTo>
                  <a:lnTo>
                    <a:pt x="623" y="668"/>
                  </a:lnTo>
                  <a:lnTo>
                    <a:pt x="614" y="647"/>
                  </a:lnTo>
                  <a:lnTo>
                    <a:pt x="611" y="625"/>
                  </a:lnTo>
                  <a:lnTo>
                    <a:pt x="612" y="602"/>
                  </a:lnTo>
                  <a:lnTo>
                    <a:pt x="620" y="580"/>
                  </a:lnTo>
                  <a:lnTo>
                    <a:pt x="679" y="443"/>
                  </a:lnTo>
                  <a:lnTo>
                    <a:pt x="0" y="707"/>
                  </a:lnTo>
                  <a:lnTo>
                    <a:pt x="0" y="489"/>
                  </a:lnTo>
                  <a:lnTo>
                    <a:pt x="606" y="255"/>
                  </a:lnTo>
                  <a:lnTo>
                    <a:pt x="469" y="194"/>
                  </a:lnTo>
                  <a:lnTo>
                    <a:pt x="449" y="183"/>
                  </a:lnTo>
                  <a:lnTo>
                    <a:pt x="432" y="167"/>
                  </a:lnTo>
                  <a:lnTo>
                    <a:pt x="420" y="148"/>
                  </a:lnTo>
                  <a:lnTo>
                    <a:pt x="411" y="127"/>
                  </a:lnTo>
                  <a:lnTo>
                    <a:pt x="408" y="105"/>
                  </a:lnTo>
                  <a:lnTo>
                    <a:pt x="409" y="82"/>
                  </a:lnTo>
                  <a:lnTo>
                    <a:pt x="417" y="60"/>
                  </a:lnTo>
                  <a:lnTo>
                    <a:pt x="428" y="40"/>
                  </a:lnTo>
                  <a:lnTo>
                    <a:pt x="444" y="24"/>
                  </a:lnTo>
                  <a:lnTo>
                    <a:pt x="463" y="11"/>
                  </a:lnTo>
                  <a:lnTo>
                    <a:pt x="484" y="3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446">
              <a:extLst>
                <a:ext uri="{FF2B5EF4-FFF2-40B4-BE49-F238E27FC236}">
                  <a16:creationId xmlns="" xmlns:a16="http://schemas.microsoft.com/office/drawing/2014/main" id="{4DC7EEF4-BD23-47C3-BC7F-0C21A13B4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063" y="4064000"/>
              <a:ext cx="26988" cy="68263"/>
            </a:xfrm>
            <a:custGeom>
              <a:avLst/>
              <a:gdLst>
                <a:gd name="T0" fmla="*/ 45 w 186"/>
                <a:gd name="T1" fmla="*/ 0 h 476"/>
                <a:gd name="T2" fmla="*/ 141 w 186"/>
                <a:gd name="T3" fmla="*/ 0 h 476"/>
                <a:gd name="T4" fmla="*/ 153 w 186"/>
                <a:gd name="T5" fmla="*/ 2 h 476"/>
                <a:gd name="T6" fmla="*/ 165 w 186"/>
                <a:gd name="T7" fmla="*/ 6 h 476"/>
                <a:gd name="T8" fmla="*/ 174 w 186"/>
                <a:gd name="T9" fmla="*/ 14 h 476"/>
                <a:gd name="T10" fmla="*/ 183 w 186"/>
                <a:gd name="T11" fmla="*/ 26 h 476"/>
                <a:gd name="T12" fmla="*/ 186 w 186"/>
                <a:gd name="T13" fmla="*/ 39 h 476"/>
                <a:gd name="T14" fmla="*/ 185 w 186"/>
                <a:gd name="T15" fmla="*/ 53 h 476"/>
                <a:gd name="T16" fmla="*/ 181 w 186"/>
                <a:gd name="T17" fmla="*/ 65 h 476"/>
                <a:gd name="T18" fmla="*/ 129 w 186"/>
                <a:gd name="T19" fmla="*/ 143 h 476"/>
                <a:gd name="T20" fmla="*/ 153 w 186"/>
                <a:gd name="T21" fmla="*/ 343 h 476"/>
                <a:gd name="T22" fmla="*/ 106 w 186"/>
                <a:gd name="T23" fmla="*/ 467 h 476"/>
                <a:gd name="T24" fmla="*/ 102 w 186"/>
                <a:gd name="T25" fmla="*/ 473 h 476"/>
                <a:gd name="T26" fmla="*/ 96 w 186"/>
                <a:gd name="T27" fmla="*/ 476 h 476"/>
                <a:gd name="T28" fmla="*/ 90 w 186"/>
                <a:gd name="T29" fmla="*/ 476 h 476"/>
                <a:gd name="T30" fmla="*/ 83 w 186"/>
                <a:gd name="T31" fmla="*/ 473 h 476"/>
                <a:gd name="T32" fmla="*/ 79 w 186"/>
                <a:gd name="T33" fmla="*/ 467 h 476"/>
                <a:gd name="T34" fmla="*/ 32 w 186"/>
                <a:gd name="T35" fmla="*/ 343 h 476"/>
                <a:gd name="T36" fmla="*/ 56 w 186"/>
                <a:gd name="T37" fmla="*/ 143 h 476"/>
                <a:gd name="T38" fmla="*/ 5 w 186"/>
                <a:gd name="T39" fmla="*/ 65 h 476"/>
                <a:gd name="T40" fmla="*/ 1 w 186"/>
                <a:gd name="T41" fmla="*/ 53 h 476"/>
                <a:gd name="T42" fmla="*/ 0 w 186"/>
                <a:gd name="T43" fmla="*/ 39 h 476"/>
                <a:gd name="T44" fmla="*/ 3 w 186"/>
                <a:gd name="T45" fmla="*/ 26 h 476"/>
                <a:gd name="T46" fmla="*/ 11 w 186"/>
                <a:gd name="T47" fmla="*/ 14 h 476"/>
                <a:gd name="T48" fmla="*/ 20 w 186"/>
                <a:gd name="T49" fmla="*/ 6 h 476"/>
                <a:gd name="T50" fmla="*/ 32 w 186"/>
                <a:gd name="T51" fmla="*/ 2 h 476"/>
                <a:gd name="T52" fmla="*/ 45 w 186"/>
                <a:gd name="T53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6" h="476">
                  <a:moveTo>
                    <a:pt x="45" y="0"/>
                  </a:moveTo>
                  <a:lnTo>
                    <a:pt x="141" y="0"/>
                  </a:lnTo>
                  <a:lnTo>
                    <a:pt x="153" y="2"/>
                  </a:lnTo>
                  <a:lnTo>
                    <a:pt x="165" y="6"/>
                  </a:lnTo>
                  <a:lnTo>
                    <a:pt x="174" y="14"/>
                  </a:lnTo>
                  <a:lnTo>
                    <a:pt x="183" y="26"/>
                  </a:lnTo>
                  <a:lnTo>
                    <a:pt x="186" y="39"/>
                  </a:lnTo>
                  <a:lnTo>
                    <a:pt x="185" y="53"/>
                  </a:lnTo>
                  <a:lnTo>
                    <a:pt x="181" y="65"/>
                  </a:lnTo>
                  <a:lnTo>
                    <a:pt x="129" y="143"/>
                  </a:lnTo>
                  <a:lnTo>
                    <a:pt x="153" y="343"/>
                  </a:lnTo>
                  <a:lnTo>
                    <a:pt x="106" y="467"/>
                  </a:lnTo>
                  <a:lnTo>
                    <a:pt x="102" y="473"/>
                  </a:lnTo>
                  <a:lnTo>
                    <a:pt x="96" y="476"/>
                  </a:lnTo>
                  <a:lnTo>
                    <a:pt x="90" y="476"/>
                  </a:lnTo>
                  <a:lnTo>
                    <a:pt x="83" y="473"/>
                  </a:lnTo>
                  <a:lnTo>
                    <a:pt x="79" y="467"/>
                  </a:lnTo>
                  <a:lnTo>
                    <a:pt x="32" y="343"/>
                  </a:lnTo>
                  <a:lnTo>
                    <a:pt x="56" y="143"/>
                  </a:lnTo>
                  <a:lnTo>
                    <a:pt x="5" y="65"/>
                  </a:lnTo>
                  <a:lnTo>
                    <a:pt x="1" y="53"/>
                  </a:lnTo>
                  <a:lnTo>
                    <a:pt x="0" y="39"/>
                  </a:lnTo>
                  <a:lnTo>
                    <a:pt x="3" y="26"/>
                  </a:lnTo>
                  <a:lnTo>
                    <a:pt x="11" y="14"/>
                  </a:lnTo>
                  <a:lnTo>
                    <a:pt x="20" y="6"/>
                  </a:lnTo>
                  <a:lnTo>
                    <a:pt x="32" y="2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4" name="Group 46">
            <a:extLst>
              <a:ext uri="{FF2B5EF4-FFF2-40B4-BE49-F238E27FC236}">
                <a16:creationId xmlns="" xmlns:a16="http://schemas.microsoft.com/office/drawing/2014/main" id="{18182F27-2180-43D8-83DC-43CB5AFF426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03015" y="2809458"/>
            <a:ext cx="354012" cy="290513"/>
            <a:chOff x="7271" y="3507"/>
            <a:chExt cx="223" cy="183"/>
          </a:xfrm>
          <a:solidFill>
            <a:schemeClr val="bg1"/>
          </a:solidFill>
        </p:grpSpPr>
        <p:sp>
          <p:nvSpPr>
            <p:cNvPr id="106" name="Freeform 48">
              <a:extLst>
                <a:ext uri="{FF2B5EF4-FFF2-40B4-BE49-F238E27FC236}">
                  <a16:creationId xmlns="" xmlns:a16="http://schemas.microsoft.com/office/drawing/2014/main" id="{981FD5B4-89A1-4BB4-82CC-83F460E4F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3" y="3568"/>
              <a:ext cx="39" cy="36"/>
            </a:xfrm>
            <a:custGeom>
              <a:avLst/>
              <a:gdLst>
                <a:gd name="T0" fmla="*/ 295 w 589"/>
                <a:gd name="T1" fmla="*/ 0 h 546"/>
                <a:gd name="T2" fmla="*/ 308 w 589"/>
                <a:gd name="T3" fmla="*/ 3 h 546"/>
                <a:gd name="T4" fmla="*/ 320 w 589"/>
                <a:gd name="T5" fmla="*/ 10 h 546"/>
                <a:gd name="T6" fmla="*/ 327 w 589"/>
                <a:gd name="T7" fmla="*/ 21 h 546"/>
                <a:gd name="T8" fmla="*/ 330 w 589"/>
                <a:gd name="T9" fmla="*/ 36 h 546"/>
                <a:gd name="T10" fmla="*/ 330 w 589"/>
                <a:gd name="T11" fmla="*/ 323 h 546"/>
                <a:gd name="T12" fmla="*/ 572 w 589"/>
                <a:gd name="T13" fmla="*/ 481 h 546"/>
                <a:gd name="T14" fmla="*/ 581 w 589"/>
                <a:gd name="T15" fmla="*/ 488 h 546"/>
                <a:gd name="T16" fmla="*/ 586 w 589"/>
                <a:gd name="T17" fmla="*/ 498 h 546"/>
                <a:gd name="T18" fmla="*/ 589 w 589"/>
                <a:gd name="T19" fmla="*/ 508 h 546"/>
                <a:gd name="T20" fmla="*/ 587 w 589"/>
                <a:gd name="T21" fmla="*/ 519 h 546"/>
                <a:gd name="T22" fmla="*/ 582 w 589"/>
                <a:gd name="T23" fmla="*/ 529 h 546"/>
                <a:gd name="T24" fmla="*/ 574 w 589"/>
                <a:gd name="T25" fmla="*/ 538 h 546"/>
                <a:gd name="T26" fmla="*/ 564 w 589"/>
                <a:gd name="T27" fmla="*/ 544 h 546"/>
                <a:gd name="T28" fmla="*/ 553 w 589"/>
                <a:gd name="T29" fmla="*/ 546 h 546"/>
                <a:gd name="T30" fmla="*/ 543 w 589"/>
                <a:gd name="T31" fmla="*/ 544 h 546"/>
                <a:gd name="T32" fmla="*/ 534 w 589"/>
                <a:gd name="T33" fmla="*/ 540 h 546"/>
                <a:gd name="T34" fmla="*/ 295 w 589"/>
                <a:gd name="T35" fmla="*/ 386 h 546"/>
                <a:gd name="T36" fmla="*/ 54 w 589"/>
                <a:gd name="T37" fmla="*/ 540 h 546"/>
                <a:gd name="T38" fmla="*/ 45 w 589"/>
                <a:gd name="T39" fmla="*/ 544 h 546"/>
                <a:gd name="T40" fmla="*/ 35 w 589"/>
                <a:gd name="T41" fmla="*/ 546 h 546"/>
                <a:gd name="T42" fmla="*/ 24 w 589"/>
                <a:gd name="T43" fmla="*/ 544 h 546"/>
                <a:gd name="T44" fmla="*/ 14 w 589"/>
                <a:gd name="T45" fmla="*/ 538 h 546"/>
                <a:gd name="T46" fmla="*/ 6 w 589"/>
                <a:gd name="T47" fmla="*/ 529 h 546"/>
                <a:gd name="T48" fmla="*/ 1 w 589"/>
                <a:gd name="T49" fmla="*/ 519 h 546"/>
                <a:gd name="T50" fmla="*/ 0 w 589"/>
                <a:gd name="T51" fmla="*/ 508 h 546"/>
                <a:gd name="T52" fmla="*/ 2 w 589"/>
                <a:gd name="T53" fmla="*/ 498 h 546"/>
                <a:gd name="T54" fmla="*/ 8 w 589"/>
                <a:gd name="T55" fmla="*/ 489 h 546"/>
                <a:gd name="T56" fmla="*/ 16 w 589"/>
                <a:gd name="T57" fmla="*/ 481 h 546"/>
                <a:gd name="T58" fmla="*/ 259 w 589"/>
                <a:gd name="T59" fmla="*/ 323 h 546"/>
                <a:gd name="T60" fmla="*/ 259 w 589"/>
                <a:gd name="T61" fmla="*/ 36 h 546"/>
                <a:gd name="T62" fmla="*/ 261 w 589"/>
                <a:gd name="T63" fmla="*/ 21 h 546"/>
                <a:gd name="T64" fmla="*/ 269 w 589"/>
                <a:gd name="T65" fmla="*/ 10 h 546"/>
                <a:gd name="T66" fmla="*/ 280 w 589"/>
                <a:gd name="T67" fmla="*/ 3 h 546"/>
                <a:gd name="T68" fmla="*/ 295 w 589"/>
                <a:gd name="T69" fmla="*/ 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9" h="546">
                  <a:moveTo>
                    <a:pt x="295" y="0"/>
                  </a:moveTo>
                  <a:lnTo>
                    <a:pt x="308" y="3"/>
                  </a:lnTo>
                  <a:lnTo>
                    <a:pt x="320" y="10"/>
                  </a:lnTo>
                  <a:lnTo>
                    <a:pt x="327" y="21"/>
                  </a:lnTo>
                  <a:lnTo>
                    <a:pt x="330" y="36"/>
                  </a:lnTo>
                  <a:lnTo>
                    <a:pt x="330" y="323"/>
                  </a:lnTo>
                  <a:lnTo>
                    <a:pt x="572" y="481"/>
                  </a:lnTo>
                  <a:lnTo>
                    <a:pt x="581" y="488"/>
                  </a:lnTo>
                  <a:lnTo>
                    <a:pt x="586" y="498"/>
                  </a:lnTo>
                  <a:lnTo>
                    <a:pt x="589" y="508"/>
                  </a:lnTo>
                  <a:lnTo>
                    <a:pt x="587" y="519"/>
                  </a:lnTo>
                  <a:lnTo>
                    <a:pt x="582" y="529"/>
                  </a:lnTo>
                  <a:lnTo>
                    <a:pt x="574" y="538"/>
                  </a:lnTo>
                  <a:lnTo>
                    <a:pt x="564" y="544"/>
                  </a:lnTo>
                  <a:lnTo>
                    <a:pt x="553" y="546"/>
                  </a:lnTo>
                  <a:lnTo>
                    <a:pt x="543" y="544"/>
                  </a:lnTo>
                  <a:lnTo>
                    <a:pt x="534" y="540"/>
                  </a:lnTo>
                  <a:lnTo>
                    <a:pt x="295" y="386"/>
                  </a:lnTo>
                  <a:lnTo>
                    <a:pt x="54" y="540"/>
                  </a:lnTo>
                  <a:lnTo>
                    <a:pt x="45" y="544"/>
                  </a:lnTo>
                  <a:lnTo>
                    <a:pt x="35" y="546"/>
                  </a:lnTo>
                  <a:lnTo>
                    <a:pt x="24" y="544"/>
                  </a:lnTo>
                  <a:lnTo>
                    <a:pt x="14" y="538"/>
                  </a:lnTo>
                  <a:lnTo>
                    <a:pt x="6" y="529"/>
                  </a:lnTo>
                  <a:lnTo>
                    <a:pt x="1" y="519"/>
                  </a:lnTo>
                  <a:lnTo>
                    <a:pt x="0" y="508"/>
                  </a:lnTo>
                  <a:lnTo>
                    <a:pt x="2" y="498"/>
                  </a:lnTo>
                  <a:lnTo>
                    <a:pt x="8" y="489"/>
                  </a:lnTo>
                  <a:lnTo>
                    <a:pt x="16" y="481"/>
                  </a:lnTo>
                  <a:lnTo>
                    <a:pt x="259" y="323"/>
                  </a:lnTo>
                  <a:lnTo>
                    <a:pt x="259" y="36"/>
                  </a:lnTo>
                  <a:lnTo>
                    <a:pt x="261" y="21"/>
                  </a:lnTo>
                  <a:lnTo>
                    <a:pt x="269" y="10"/>
                  </a:lnTo>
                  <a:lnTo>
                    <a:pt x="280" y="3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49">
              <a:extLst>
                <a:ext uri="{FF2B5EF4-FFF2-40B4-BE49-F238E27FC236}">
                  <a16:creationId xmlns="" xmlns:a16="http://schemas.microsoft.com/office/drawing/2014/main" id="{848B1169-389A-41AA-A736-A3FF474C2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8" y="3634"/>
              <a:ext cx="39" cy="36"/>
            </a:xfrm>
            <a:custGeom>
              <a:avLst/>
              <a:gdLst>
                <a:gd name="T0" fmla="*/ 294 w 588"/>
                <a:gd name="T1" fmla="*/ 0 h 545"/>
                <a:gd name="T2" fmla="*/ 308 w 588"/>
                <a:gd name="T3" fmla="*/ 2 h 545"/>
                <a:gd name="T4" fmla="*/ 319 w 588"/>
                <a:gd name="T5" fmla="*/ 10 h 545"/>
                <a:gd name="T6" fmla="*/ 327 w 588"/>
                <a:gd name="T7" fmla="*/ 21 h 545"/>
                <a:gd name="T8" fmla="*/ 329 w 588"/>
                <a:gd name="T9" fmla="*/ 36 h 545"/>
                <a:gd name="T10" fmla="*/ 329 w 588"/>
                <a:gd name="T11" fmla="*/ 323 h 545"/>
                <a:gd name="T12" fmla="*/ 572 w 588"/>
                <a:gd name="T13" fmla="*/ 481 h 545"/>
                <a:gd name="T14" fmla="*/ 580 w 588"/>
                <a:gd name="T15" fmla="*/ 488 h 545"/>
                <a:gd name="T16" fmla="*/ 586 w 588"/>
                <a:gd name="T17" fmla="*/ 498 h 545"/>
                <a:gd name="T18" fmla="*/ 588 w 588"/>
                <a:gd name="T19" fmla="*/ 508 h 545"/>
                <a:gd name="T20" fmla="*/ 587 w 588"/>
                <a:gd name="T21" fmla="*/ 519 h 545"/>
                <a:gd name="T22" fmla="*/ 582 w 588"/>
                <a:gd name="T23" fmla="*/ 529 h 545"/>
                <a:gd name="T24" fmla="*/ 574 w 588"/>
                <a:gd name="T25" fmla="*/ 538 h 545"/>
                <a:gd name="T26" fmla="*/ 564 w 588"/>
                <a:gd name="T27" fmla="*/ 544 h 545"/>
                <a:gd name="T28" fmla="*/ 552 w 588"/>
                <a:gd name="T29" fmla="*/ 545 h 545"/>
                <a:gd name="T30" fmla="*/ 543 w 588"/>
                <a:gd name="T31" fmla="*/ 544 h 545"/>
                <a:gd name="T32" fmla="*/ 534 w 588"/>
                <a:gd name="T33" fmla="*/ 540 h 545"/>
                <a:gd name="T34" fmla="*/ 294 w 588"/>
                <a:gd name="T35" fmla="*/ 386 h 545"/>
                <a:gd name="T36" fmla="*/ 54 w 588"/>
                <a:gd name="T37" fmla="*/ 540 h 545"/>
                <a:gd name="T38" fmla="*/ 45 w 588"/>
                <a:gd name="T39" fmla="*/ 544 h 545"/>
                <a:gd name="T40" fmla="*/ 35 w 588"/>
                <a:gd name="T41" fmla="*/ 545 h 545"/>
                <a:gd name="T42" fmla="*/ 24 w 588"/>
                <a:gd name="T43" fmla="*/ 544 h 545"/>
                <a:gd name="T44" fmla="*/ 13 w 588"/>
                <a:gd name="T45" fmla="*/ 538 h 545"/>
                <a:gd name="T46" fmla="*/ 5 w 588"/>
                <a:gd name="T47" fmla="*/ 529 h 545"/>
                <a:gd name="T48" fmla="*/ 1 w 588"/>
                <a:gd name="T49" fmla="*/ 519 h 545"/>
                <a:gd name="T50" fmla="*/ 0 w 588"/>
                <a:gd name="T51" fmla="*/ 508 h 545"/>
                <a:gd name="T52" fmla="*/ 2 w 588"/>
                <a:gd name="T53" fmla="*/ 498 h 545"/>
                <a:gd name="T54" fmla="*/ 7 w 588"/>
                <a:gd name="T55" fmla="*/ 488 h 545"/>
                <a:gd name="T56" fmla="*/ 15 w 588"/>
                <a:gd name="T57" fmla="*/ 481 h 545"/>
                <a:gd name="T58" fmla="*/ 258 w 588"/>
                <a:gd name="T59" fmla="*/ 323 h 545"/>
                <a:gd name="T60" fmla="*/ 258 w 588"/>
                <a:gd name="T61" fmla="*/ 36 h 545"/>
                <a:gd name="T62" fmla="*/ 261 w 588"/>
                <a:gd name="T63" fmla="*/ 21 h 545"/>
                <a:gd name="T64" fmla="*/ 268 w 588"/>
                <a:gd name="T65" fmla="*/ 10 h 545"/>
                <a:gd name="T66" fmla="*/ 280 w 588"/>
                <a:gd name="T67" fmla="*/ 2 h 545"/>
                <a:gd name="T68" fmla="*/ 294 w 588"/>
                <a:gd name="T69" fmla="*/ 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8" h="545">
                  <a:moveTo>
                    <a:pt x="294" y="0"/>
                  </a:moveTo>
                  <a:lnTo>
                    <a:pt x="308" y="2"/>
                  </a:lnTo>
                  <a:lnTo>
                    <a:pt x="319" y="10"/>
                  </a:lnTo>
                  <a:lnTo>
                    <a:pt x="327" y="21"/>
                  </a:lnTo>
                  <a:lnTo>
                    <a:pt x="329" y="36"/>
                  </a:lnTo>
                  <a:lnTo>
                    <a:pt x="329" y="323"/>
                  </a:lnTo>
                  <a:lnTo>
                    <a:pt x="572" y="481"/>
                  </a:lnTo>
                  <a:lnTo>
                    <a:pt x="580" y="488"/>
                  </a:lnTo>
                  <a:lnTo>
                    <a:pt x="586" y="498"/>
                  </a:lnTo>
                  <a:lnTo>
                    <a:pt x="588" y="508"/>
                  </a:lnTo>
                  <a:lnTo>
                    <a:pt x="587" y="519"/>
                  </a:lnTo>
                  <a:lnTo>
                    <a:pt x="582" y="529"/>
                  </a:lnTo>
                  <a:lnTo>
                    <a:pt x="574" y="538"/>
                  </a:lnTo>
                  <a:lnTo>
                    <a:pt x="564" y="544"/>
                  </a:lnTo>
                  <a:lnTo>
                    <a:pt x="552" y="545"/>
                  </a:lnTo>
                  <a:lnTo>
                    <a:pt x="543" y="544"/>
                  </a:lnTo>
                  <a:lnTo>
                    <a:pt x="534" y="540"/>
                  </a:lnTo>
                  <a:lnTo>
                    <a:pt x="294" y="386"/>
                  </a:lnTo>
                  <a:lnTo>
                    <a:pt x="54" y="540"/>
                  </a:lnTo>
                  <a:lnTo>
                    <a:pt x="45" y="544"/>
                  </a:lnTo>
                  <a:lnTo>
                    <a:pt x="35" y="545"/>
                  </a:lnTo>
                  <a:lnTo>
                    <a:pt x="24" y="544"/>
                  </a:lnTo>
                  <a:lnTo>
                    <a:pt x="13" y="538"/>
                  </a:lnTo>
                  <a:lnTo>
                    <a:pt x="5" y="529"/>
                  </a:lnTo>
                  <a:lnTo>
                    <a:pt x="1" y="519"/>
                  </a:lnTo>
                  <a:lnTo>
                    <a:pt x="0" y="508"/>
                  </a:lnTo>
                  <a:lnTo>
                    <a:pt x="2" y="498"/>
                  </a:lnTo>
                  <a:lnTo>
                    <a:pt x="7" y="488"/>
                  </a:lnTo>
                  <a:lnTo>
                    <a:pt x="15" y="481"/>
                  </a:lnTo>
                  <a:lnTo>
                    <a:pt x="258" y="323"/>
                  </a:lnTo>
                  <a:lnTo>
                    <a:pt x="258" y="36"/>
                  </a:lnTo>
                  <a:lnTo>
                    <a:pt x="261" y="21"/>
                  </a:lnTo>
                  <a:lnTo>
                    <a:pt x="268" y="10"/>
                  </a:lnTo>
                  <a:lnTo>
                    <a:pt x="280" y="2"/>
                  </a:lnTo>
                  <a:lnTo>
                    <a:pt x="2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50">
              <a:extLst>
                <a:ext uri="{FF2B5EF4-FFF2-40B4-BE49-F238E27FC236}">
                  <a16:creationId xmlns="" xmlns:a16="http://schemas.microsoft.com/office/drawing/2014/main" id="{74EBBFE7-C6B3-4FD2-8DF4-48DE9E843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9" y="3634"/>
              <a:ext cx="39" cy="36"/>
            </a:xfrm>
            <a:custGeom>
              <a:avLst/>
              <a:gdLst>
                <a:gd name="T0" fmla="*/ 295 w 590"/>
                <a:gd name="T1" fmla="*/ 0 h 545"/>
                <a:gd name="T2" fmla="*/ 309 w 590"/>
                <a:gd name="T3" fmla="*/ 2 h 545"/>
                <a:gd name="T4" fmla="*/ 320 w 590"/>
                <a:gd name="T5" fmla="*/ 10 h 545"/>
                <a:gd name="T6" fmla="*/ 327 w 590"/>
                <a:gd name="T7" fmla="*/ 21 h 545"/>
                <a:gd name="T8" fmla="*/ 330 w 590"/>
                <a:gd name="T9" fmla="*/ 36 h 545"/>
                <a:gd name="T10" fmla="*/ 330 w 590"/>
                <a:gd name="T11" fmla="*/ 323 h 545"/>
                <a:gd name="T12" fmla="*/ 573 w 590"/>
                <a:gd name="T13" fmla="*/ 481 h 545"/>
                <a:gd name="T14" fmla="*/ 581 w 590"/>
                <a:gd name="T15" fmla="*/ 488 h 545"/>
                <a:gd name="T16" fmla="*/ 587 w 590"/>
                <a:gd name="T17" fmla="*/ 498 h 545"/>
                <a:gd name="T18" fmla="*/ 590 w 590"/>
                <a:gd name="T19" fmla="*/ 508 h 545"/>
                <a:gd name="T20" fmla="*/ 588 w 590"/>
                <a:gd name="T21" fmla="*/ 519 h 545"/>
                <a:gd name="T22" fmla="*/ 583 w 590"/>
                <a:gd name="T23" fmla="*/ 529 h 545"/>
                <a:gd name="T24" fmla="*/ 575 w 590"/>
                <a:gd name="T25" fmla="*/ 538 h 545"/>
                <a:gd name="T26" fmla="*/ 564 w 590"/>
                <a:gd name="T27" fmla="*/ 544 h 545"/>
                <a:gd name="T28" fmla="*/ 553 w 590"/>
                <a:gd name="T29" fmla="*/ 545 h 545"/>
                <a:gd name="T30" fmla="*/ 544 w 590"/>
                <a:gd name="T31" fmla="*/ 544 h 545"/>
                <a:gd name="T32" fmla="*/ 534 w 590"/>
                <a:gd name="T33" fmla="*/ 540 h 545"/>
                <a:gd name="T34" fmla="*/ 295 w 590"/>
                <a:gd name="T35" fmla="*/ 386 h 545"/>
                <a:gd name="T36" fmla="*/ 55 w 590"/>
                <a:gd name="T37" fmla="*/ 540 h 545"/>
                <a:gd name="T38" fmla="*/ 46 w 590"/>
                <a:gd name="T39" fmla="*/ 544 h 545"/>
                <a:gd name="T40" fmla="*/ 36 w 590"/>
                <a:gd name="T41" fmla="*/ 545 h 545"/>
                <a:gd name="T42" fmla="*/ 24 w 590"/>
                <a:gd name="T43" fmla="*/ 544 h 545"/>
                <a:gd name="T44" fmla="*/ 14 w 590"/>
                <a:gd name="T45" fmla="*/ 538 h 545"/>
                <a:gd name="T46" fmla="*/ 6 w 590"/>
                <a:gd name="T47" fmla="*/ 529 h 545"/>
                <a:gd name="T48" fmla="*/ 1 w 590"/>
                <a:gd name="T49" fmla="*/ 519 h 545"/>
                <a:gd name="T50" fmla="*/ 0 w 590"/>
                <a:gd name="T51" fmla="*/ 508 h 545"/>
                <a:gd name="T52" fmla="*/ 3 w 590"/>
                <a:gd name="T53" fmla="*/ 498 h 545"/>
                <a:gd name="T54" fmla="*/ 8 w 590"/>
                <a:gd name="T55" fmla="*/ 488 h 545"/>
                <a:gd name="T56" fmla="*/ 16 w 590"/>
                <a:gd name="T57" fmla="*/ 481 h 545"/>
                <a:gd name="T58" fmla="*/ 259 w 590"/>
                <a:gd name="T59" fmla="*/ 323 h 545"/>
                <a:gd name="T60" fmla="*/ 259 w 590"/>
                <a:gd name="T61" fmla="*/ 36 h 545"/>
                <a:gd name="T62" fmla="*/ 262 w 590"/>
                <a:gd name="T63" fmla="*/ 21 h 545"/>
                <a:gd name="T64" fmla="*/ 269 w 590"/>
                <a:gd name="T65" fmla="*/ 10 h 545"/>
                <a:gd name="T66" fmla="*/ 280 w 590"/>
                <a:gd name="T67" fmla="*/ 2 h 545"/>
                <a:gd name="T68" fmla="*/ 295 w 590"/>
                <a:gd name="T69" fmla="*/ 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545">
                  <a:moveTo>
                    <a:pt x="295" y="0"/>
                  </a:moveTo>
                  <a:lnTo>
                    <a:pt x="309" y="2"/>
                  </a:lnTo>
                  <a:lnTo>
                    <a:pt x="320" y="10"/>
                  </a:lnTo>
                  <a:lnTo>
                    <a:pt x="327" y="21"/>
                  </a:lnTo>
                  <a:lnTo>
                    <a:pt x="330" y="36"/>
                  </a:lnTo>
                  <a:lnTo>
                    <a:pt x="330" y="323"/>
                  </a:lnTo>
                  <a:lnTo>
                    <a:pt x="573" y="481"/>
                  </a:lnTo>
                  <a:lnTo>
                    <a:pt x="581" y="488"/>
                  </a:lnTo>
                  <a:lnTo>
                    <a:pt x="587" y="498"/>
                  </a:lnTo>
                  <a:lnTo>
                    <a:pt x="590" y="508"/>
                  </a:lnTo>
                  <a:lnTo>
                    <a:pt x="588" y="519"/>
                  </a:lnTo>
                  <a:lnTo>
                    <a:pt x="583" y="529"/>
                  </a:lnTo>
                  <a:lnTo>
                    <a:pt x="575" y="538"/>
                  </a:lnTo>
                  <a:lnTo>
                    <a:pt x="564" y="544"/>
                  </a:lnTo>
                  <a:lnTo>
                    <a:pt x="553" y="545"/>
                  </a:lnTo>
                  <a:lnTo>
                    <a:pt x="544" y="544"/>
                  </a:lnTo>
                  <a:lnTo>
                    <a:pt x="534" y="540"/>
                  </a:lnTo>
                  <a:lnTo>
                    <a:pt x="295" y="386"/>
                  </a:lnTo>
                  <a:lnTo>
                    <a:pt x="55" y="540"/>
                  </a:lnTo>
                  <a:lnTo>
                    <a:pt x="46" y="544"/>
                  </a:lnTo>
                  <a:lnTo>
                    <a:pt x="36" y="545"/>
                  </a:lnTo>
                  <a:lnTo>
                    <a:pt x="24" y="544"/>
                  </a:lnTo>
                  <a:lnTo>
                    <a:pt x="14" y="538"/>
                  </a:lnTo>
                  <a:lnTo>
                    <a:pt x="6" y="529"/>
                  </a:lnTo>
                  <a:lnTo>
                    <a:pt x="1" y="519"/>
                  </a:lnTo>
                  <a:lnTo>
                    <a:pt x="0" y="508"/>
                  </a:lnTo>
                  <a:lnTo>
                    <a:pt x="3" y="498"/>
                  </a:lnTo>
                  <a:lnTo>
                    <a:pt x="8" y="488"/>
                  </a:lnTo>
                  <a:lnTo>
                    <a:pt x="16" y="481"/>
                  </a:lnTo>
                  <a:lnTo>
                    <a:pt x="259" y="323"/>
                  </a:lnTo>
                  <a:lnTo>
                    <a:pt x="259" y="36"/>
                  </a:lnTo>
                  <a:lnTo>
                    <a:pt x="262" y="21"/>
                  </a:lnTo>
                  <a:lnTo>
                    <a:pt x="269" y="10"/>
                  </a:lnTo>
                  <a:lnTo>
                    <a:pt x="280" y="2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51">
              <a:extLst>
                <a:ext uri="{FF2B5EF4-FFF2-40B4-BE49-F238E27FC236}">
                  <a16:creationId xmlns="" xmlns:a16="http://schemas.microsoft.com/office/drawing/2014/main" id="{091D00FA-6F82-4007-87C3-E6D800D85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7" y="3507"/>
              <a:ext cx="32" cy="50"/>
            </a:xfrm>
            <a:custGeom>
              <a:avLst/>
              <a:gdLst>
                <a:gd name="T0" fmla="*/ 240 w 482"/>
                <a:gd name="T1" fmla="*/ 0 h 749"/>
                <a:gd name="T2" fmla="*/ 272 w 482"/>
                <a:gd name="T3" fmla="*/ 8 h 749"/>
                <a:gd name="T4" fmla="*/ 293 w 482"/>
                <a:gd name="T5" fmla="*/ 20 h 749"/>
                <a:gd name="T6" fmla="*/ 303 w 482"/>
                <a:gd name="T7" fmla="*/ 29 h 749"/>
                <a:gd name="T8" fmla="*/ 328 w 482"/>
                <a:gd name="T9" fmla="*/ 30 h 749"/>
                <a:gd name="T10" fmla="*/ 365 w 482"/>
                <a:gd name="T11" fmla="*/ 42 h 749"/>
                <a:gd name="T12" fmla="*/ 393 w 482"/>
                <a:gd name="T13" fmla="*/ 68 h 749"/>
                <a:gd name="T14" fmla="*/ 412 w 482"/>
                <a:gd name="T15" fmla="*/ 105 h 749"/>
                <a:gd name="T16" fmla="*/ 423 w 482"/>
                <a:gd name="T17" fmla="*/ 150 h 749"/>
                <a:gd name="T18" fmla="*/ 427 w 482"/>
                <a:gd name="T19" fmla="*/ 204 h 749"/>
                <a:gd name="T20" fmla="*/ 424 w 482"/>
                <a:gd name="T21" fmla="*/ 261 h 749"/>
                <a:gd name="T22" fmla="*/ 424 w 482"/>
                <a:gd name="T23" fmla="*/ 316 h 749"/>
                <a:gd name="T24" fmla="*/ 433 w 482"/>
                <a:gd name="T25" fmla="*/ 356 h 749"/>
                <a:gd name="T26" fmla="*/ 448 w 482"/>
                <a:gd name="T27" fmla="*/ 382 h 749"/>
                <a:gd name="T28" fmla="*/ 464 w 482"/>
                <a:gd name="T29" fmla="*/ 399 h 749"/>
                <a:gd name="T30" fmla="*/ 477 w 482"/>
                <a:gd name="T31" fmla="*/ 407 h 749"/>
                <a:gd name="T32" fmla="*/ 482 w 482"/>
                <a:gd name="T33" fmla="*/ 409 h 749"/>
                <a:gd name="T34" fmla="*/ 443 w 482"/>
                <a:gd name="T35" fmla="*/ 434 h 749"/>
                <a:gd name="T36" fmla="*/ 400 w 482"/>
                <a:gd name="T37" fmla="*/ 448 h 749"/>
                <a:gd name="T38" fmla="*/ 360 w 482"/>
                <a:gd name="T39" fmla="*/ 454 h 749"/>
                <a:gd name="T40" fmla="*/ 335 w 482"/>
                <a:gd name="T41" fmla="*/ 455 h 749"/>
                <a:gd name="T42" fmla="*/ 332 w 482"/>
                <a:gd name="T43" fmla="*/ 489 h 749"/>
                <a:gd name="T44" fmla="*/ 152 w 482"/>
                <a:gd name="T45" fmla="*/ 488 h 749"/>
                <a:gd name="T46" fmla="*/ 120 w 482"/>
                <a:gd name="T47" fmla="*/ 454 h 749"/>
                <a:gd name="T48" fmla="*/ 68 w 482"/>
                <a:gd name="T49" fmla="*/ 445 h 749"/>
                <a:gd name="T50" fmla="*/ 33 w 482"/>
                <a:gd name="T51" fmla="*/ 432 h 749"/>
                <a:gd name="T52" fmla="*/ 11 w 482"/>
                <a:gd name="T53" fmla="*/ 418 h 749"/>
                <a:gd name="T54" fmla="*/ 1 w 482"/>
                <a:gd name="T55" fmla="*/ 408 h 749"/>
                <a:gd name="T56" fmla="*/ 1 w 482"/>
                <a:gd name="T57" fmla="*/ 407 h 749"/>
                <a:gd name="T58" fmla="*/ 8 w 482"/>
                <a:gd name="T59" fmla="*/ 405 h 749"/>
                <a:gd name="T60" fmla="*/ 20 w 482"/>
                <a:gd name="T61" fmla="*/ 398 h 749"/>
                <a:gd name="T62" fmla="*/ 34 w 482"/>
                <a:gd name="T63" fmla="*/ 383 h 749"/>
                <a:gd name="T64" fmla="*/ 47 w 482"/>
                <a:gd name="T65" fmla="*/ 358 h 749"/>
                <a:gd name="T66" fmla="*/ 57 w 482"/>
                <a:gd name="T67" fmla="*/ 320 h 749"/>
                <a:gd name="T68" fmla="*/ 63 w 482"/>
                <a:gd name="T69" fmla="*/ 263 h 749"/>
                <a:gd name="T70" fmla="*/ 63 w 482"/>
                <a:gd name="T71" fmla="*/ 193 h 749"/>
                <a:gd name="T72" fmla="*/ 71 w 482"/>
                <a:gd name="T73" fmla="*/ 134 h 749"/>
                <a:gd name="T74" fmla="*/ 85 w 482"/>
                <a:gd name="T75" fmla="*/ 90 h 749"/>
                <a:gd name="T76" fmla="*/ 104 w 482"/>
                <a:gd name="T77" fmla="*/ 58 h 749"/>
                <a:gd name="T78" fmla="*/ 125 w 482"/>
                <a:gd name="T79" fmla="*/ 36 h 749"/>
                <a:gd name="T80" fmla="*/ 145 w 482"/>
                <a:gd name="T81" fmla="*/ 22 h 749"/>
                <a:gd name="T82" fmla="*/ 163 w 482"/>
                <a:gd name="T83" fmla="*/ 14 h 749"/>
                <a:gd name="T84" fmla="*/ 197 w 482"/>
                <a:gd name="T85" fmla="*/ 3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2" h="749">
                  <a:moveTo>
                    <a:pt x="219" y="0"/>
                  </a:moveTo>
                  <a:lnTo>
                    <a:pt x="240" y="0"/>
                  </a:lnTo>
                  <a:lnTo>
                    <a:pt x="257" y="3"/>
                  </a:lnTo>
                  <a:lnTo>
                    <a:pt x="272" y="8"/>
                  </a:lnTo>
                  <a:lnTo>
                    <a:pt x="283" y="14"/>
                  </a:lnTo>
                  <a:lnTo>
                    <a:pt x="293" y="20"/>
                  </a:lnTo>
                  <a:lnTo>
                    <a:pt x="299" y="25"/>
                  </a:lnTo>
                  <a:lnTo>
                    <a:pt x="303" y="29"/>
                  </a:lnTo>
                  <a:lnTo>
                    <a:pt x="305" y="30"/>
                  </a:lnTo>
                  <a:lnTo>
                    <a:pt x="328" y="30"/>
                  </a:lnTo>
                  <a:lnTo>
                    <a:pt x="347" y="34"/>
                  </a:lnTo>
                  <a:lnTo>
                    <a:pt x="365" y="42"/>
                  </a:lnTo>
                  <a:lnTo>
                    <a:pt x="379" y="53"/>
                  </a:lnTo>
                  <a:lnTo>
                    <a:pt x="393" y="68"/>
                  </a:lnTo>
                  <a:lnTo>
                    <a:pt x="404" y="85"/>
                  </a:lnTo>
                  <a:lnTo>
                    <a:pt x="412" y="105"/>
                  </a:lnTo>
                  <a:lnTo>
                    <a:pt x="418" y="127"/>
                  </a:lnTo>
                  <a:lnTo>
                    <a:pt x="423" y="150"/>
                  </a:lnTo>
                  <a:lnTo>
                    <a:pt x="426" y="177"/>
                  </a:lnTo>
                  <a:lnTo>
                    <a:pt x="427" y="204"/>
                  </a:lnTo>
                  <a:lnTo>
                    <a:pt x="426" y="232"/>
                  </a:lnTo>
                  <a:lnTo>
                    <a:pt x="424" y="261"/>
                  </a:lnTo>
                  <a:lnTo>
                    <a:pt x="422" y="291"/>
                  </a:lnTo>
                  <a:lnTo>
                    <a:pt x="424" y="316"/>
                  </a:lnTo>
                  <a:lnTo>
                    <a:pt x="428" y="338"/>
                  </a:lnTo>
                  <a:lnTo>
                    <a:pt x="433" y="356"/>
                  </a:lnTo>
                  <a:lnTo>
                    <a:pt x="440" y="370"/>
                  </a:lnTo>
                  <a:lnTo>
                    <a:pt x="448" y="382"/>
                  </a:lnTo>
                  <a:lnTo>
                    <a:pt x="456" y="392"/>
                  </a:lnTo>
                  <a:lnTo>
                    <a:pt x="464" y="399"/>
                  </a:lnTo>
                  <a:lnTo>
                    <a:pt x="471" y="404"/>
                  </a:lnTo>
                  <a:lnTo>
                    <a:pt x="477" y="407"/>
                  </a:lnTo>
                  <a:lnTo>
                    <a:pt x="481" y="408"/>
                  </a:lnTo>
                  <a:lnTo>
                    <a:pt x="482" y="409"/>
                  </a:lnTo>
                  <a:lnTo>
                    <a:pt x="464" y="423"/>
                  </a:lnTo>
                  <a:lnTo>
                    <a:pt x="443" y="434"/>
                  </a:lnTo>
                  <a:lnTo>
                    <a:pt x="421" y="443"/>
                  </a:lnTo>
                  <a:lnTo>
                    <a:pt x="400" y="448"/>
                  </a:lnTo>
                  <a:lnTo>
                    <a:pt x="378" y="452"/>
                  </a:lnTo>
                  <a:lnTo>
                    <a:pt x="360" y="454"/>
                  </a:lnTo>
                  <a:lnTo>
                    <a:pt x="345" y="454"/>
                  </a:lnTo>
                  <a:lnTo>
                    <a:pt x="335" y="455"/>
                  </a:lnTo>
                  <a:lnTo>
                    <a:pt x="332" y="455"/>
                  </a:lnTo>
                  <a:lnTo>
                    <a:pt x="332" y="489"/>
                  </a:lnTo>
                  <a:lnTo>
                    <a:pt x="243" y="749"/>
                  </a:lnTo>
                  <a:lnTo>
                    <a:pt x="152" y="488"/>
                  </a:lnTo>
                  <a:lnTo>
                    <a:pt x="152" y="455"/>
                  </a:lnTo>
                  <a:lnTo>
                    <a:pt x="120" y="454"/>
                  </a:lnTo>
                  <a:lnTo>
                    <a:pt x="92" y="451"/>
                  </a:lnTo>
                  <a:lnTo>
                    <a:pt x="68" y="445"/>
                  </a:lnTo>
                  <a:lnTo>
                    <a:pt x="48" y="439"/>
                  </a:lnTo>
                  <a:lnTo>
                    <a:pt x="33" y="432"/>
                  </a:lnTo>
                  <a:lnTo>
                    <a:pt x="21" y="424"/>
                  </a:lnTo>
                  <a:lnTo>
                    <a:pt x="11" y="418"/>
                  </a:lnTo>
                  <a:lnTo>
                    <a:pt x="5" y="412"/>
                  </a:lnTo>
                  <a:lnTo>
                    <a:pt x="1" y="408"/>
                  </a:lnTo>
                  <a:lnTo>
                    <a:pt x="0" y="407"/>
                  </a:lnTo>
                  <a:lnTo>
                    <a:pt x="1" y="407"/>
                  </a:lnTo>
                  <a:lnTo>
                    <a:pt x="4" y="406"/>
                  </a:lnTo>
                  <a:lnTo>
                    <a:pt x="8" y="405"/>
                  </a:lnTo>
                  <a:lnTo>
                    <a:pt x="13" y="402"/>
                  </a:lnTo>
                  <a:lnTo>
                    <a:pt x="20" y="398"/>
                  </a:lnTo>
                  <a:lnTo>
                    <a:pt x="27" y="392"/>
                  </a:lnTo>
                  <a:lnTo>
                    <a:pt x="34" y="383"/>
                  </a:lnTo>
                  <a:lnTo>
                    <a:pt x="40" y="372"/>
                  </a:lnTo>
                  <a:lnTo>
                    <a:pt x="47" y="358"/>
                  </a:lnTo>
                  <a:lnTo>
                    <a:pt x="53" y="341"/>
                  </a:lnTo>
                  <a:lnTo>
                    <a:pt x="57" y="320"/>
                  </a:lnTo>
                  <a:lnTo>
                    <a:pt x="61" y="294"/>
                  </a:lnTo>
                  <a:lnTo>
                    <a:pt x="63" y="263"/>
                  </a:lnTo>
                  <a:lnTo>
                    <a:pt x="63" y="228"/>
                  </a:lnTo>
                  <a:lnTo>
                    <a:pt x="63" y="193"/>
                  </a:lnTo>
                  <a:lnTo>
                    <a:pt x="66" y="161"/>
                  </a:lnTo>
                  <a:lnTo>
                    <a:pt x="71" y="134"/>
                  </a:lnTo>
                  <a:lnTo>
                    <a:pt x="77" y="110"/>
                  </a:lnTo>
                  <a:lnTo>
                    <a:pt x="85" y="90"/>
                  </a:lnTo>
                  <a:lnTo>
                    <a:pt x="94" y="73"/>
                  </a:lnTo>
                  <a:lnTo>
                    <a:pt x="104" y="58"/>
                  </a:lnTo>
                  <a:lnTo>
                    <a:pt x="114" y="45"/>
                  </a:lnTo>
                  <a:lnTo>
                    <a:pt x="125" y="36"/>
                  </a:lnTo>
                  <a:lnTo>
                    <a:pt x="135" y="28"/>
                  </a:lnTo>
                  <a:lnTo>
                    <a:pt x="145" y="22"/>
                  </a:lnTo>
                  <a:lnTo>
                    <a:pt x="155" y="17"/>
                  </a:lnTo>
                  <a:lnTo>
                    <a:pt x="163" y="14"/>
                  </a:lnTo>
                  <a:lnTo>
                    <a:pt x="172" y="11"/>
                  </a:lnTo>
                  <a:lnTo>
                    <a:pt x="197" y="3"/>
                  </a:lnTo>
                  <a:lnTo>
                    <a:pt x="2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52">
              <a:extLst>
                <a:ext uri="{FF2B5EF4-FFF2-40B4-BE49-F238E27FC236}">
                  <a16:creationId xmlns="" xmlns:a16="http://schemas.microsoft.com/office/drawing/2014/main" id="{E7101678-7DAF-4ABF-B8A4-20B195554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1" y="3541"/>
              <a:ext cx="44" cy="17"/>
            </a:xfrm>
            <a:custGeom>
              <a:avLst/>
              <a:gdLst>
                <a:gd name="T0" fmla="*/ 206 w 658"/>
                <a:gd name="T1" fmla="*/ 0 h 252"/>
                <a:gd name="T2" fmla="*/ 170 w 658"/>
                <a:gd name="T3" fmla="*/ 105 h 252"/>
                <a:gd name="T4" fmla="*/ 220 w 658"/>
                <a:gd name="T5" fmla="*/ 101 h 252"/>
                <a:gd name="T6" fmla="*/ 330 w 658"/>
                <a:gd name="T7" fmla="*/ 235 h 252"/>
                <a:gd name="T8" fmla="*/ 438 w 658"/>
                <a:gd name="T9" fmla="*/ 101 h 252"/>
                <a:gd name="T10" fmla="*/ 489 w 658"/>
                <a:gd name="T11" fmla="*/ 105 h 252"/>
                <a:gd name="T12" fmla="*/ 452 w 658"/>
                <a:gd name="T13" fmla="*/ 0 h 252"/>
                <a:gd name="T14" fmla="*/ 471 w 658"/>
                <a:gd name="T15" fmla="*/ 10 h 252"/>
                <a:gd name="T16" fmla="*/ 584 w 658"/>
                <a:gd name="T17" fmla="*/ 65 h 252"/>
                <a:gd name="T18" fmla="*/ 601 w 658"/>
                <a:gd name="T19" fmla="*/ 75 h 252"/>
                <a:gd name="T20" fmla="*/ 615 w 658"/>
                <a:gd name="T21" fmla="*/ 88 h 252"/>
                <a:gd name="T22" fmla="*/ 627 w 658"/>
                <a:gd name="T23" fmla="*/ 104 h 252"/>
                <a:gd name="T24" fmla="*/ 635 w 658"/>
                <a:gd name="T25" fmla="*/ 121 h 252"/>
                <a:gd name="T26" fmla="*/ 641 w 658"/>
                <a:gd name="T27" fmla="*/ 139 h 252"/>
                <a:gd name="T28" fmla="*/ 658 w 658"/>
                <a:gd name="T29" fmla="*/ 238 h 252"/>
                <a:gd name="T30" fmla="*/ 658 w 658"/>
                <a:gd name="T31" fmla="*/ 242 h 252"/>
                <a:gd name="T32" fmla="*/ 657 w 658"/>
                <a:gd name="T33" fmla="*/ 245 h 252"/>
                <a:gd name="T34" fmla="*/ 656 w 658"/>
                <a:gd name="T35" fmla="*/ 248 h 252"/>
                <a:gd name="T36" fmla="*/ 653 w 658"/>
                <a:gd name="T37" fmla="*/ 250 h 252"/>
                <a:gd name="T38" fmla="*/ 650 w 658"/>
                <a:gd name="T39" fmla="*/ 252 h 252"/>
                <a:gd name="T40" fmla="*/ 647 w 658"/>
                <a:gd name="T41" fmla="*/ 252 h 252"/>
                <a:gd name="T42" fmla="*/ 11 w 658"/>
                <a:gd name="T43" fmla="*/ 252 h 252"/>
                <a:gd name="T44" fmla="*/ 8 w 658"/>
                <a:gd name="T45" fmla="*/ 252 h 252"/>
                <a:gd name="T46" fmla="*/ 5 w 658"/>
                <a:gd name="T47" fmla="*/ 250 h 252"/>
                <a:gd name="T48" fmla="*/ 2 w 658"/>
                <a:gd name="T49" fmla="*/ 248 h 252"/>
                <a:gd name="T50" fmla="*/ 1 w 658"/>
                <a:gd name="T51" fmla="*/ 245 h 252"/>
                <a:gd name="T52" fmla="*/ 0 w 658"/>
                <a:gd name="T53" fmla="*/ 242 h 252"/>
                <a:gd name="T54" fmla="*/ 0 w 658"/>
                <a:gd name="T55" fmla="*/ 238 h 252"/>
                <a:gd name="T56" fmla="*/ 17 w 658"/>
                <a:gd name="T57" fmla="*/ 139 h 252"/>
                <a:gd name="T58" fmla="*/ 23 w 658"/>
                <a:gd name="T59" fmla="*/ 121 h 252"/>
                <a:gd name="T60" fmla="*/ 32 w 658"/>
                <a:gd name="T61" fmla="*/ 104 h 252"/>
                <a:gd name="T62" fmla="*/ 43 w 658"/>
                <a:gd name="T63" fmla="*/ 88 h 252"/>
                <a:gd name="T64" fmla="*/ 57 w 658"/>
                <a:gd name="T65" fmla="*/ 75 h 252"/>
                <a:gd name="T66" fmla="*/ 74 w 658"/>
                <a:gd name="T67" fmla="*/ 65 h 252"/>
                <a:gd name="T68" fmla="*/ 184 w 658"/>
                <a:gd name="T69" fmla="*/ 12 h 252"/>
                <a:gd name="T70" fmla="*/ 206 w 658"/>
                <a:gd name="T71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58" h="252">
                  <a:moveTo>
                    <a:pt x="206" y="0"/>
                  </a:moveTo>
                  <a:lnTo>
                    <a:pt x="170" y="105"/>
                  </a:lnTo>
                  <a:lnTo>
                    <a:pt x="220" y="101"/>
                  </a:lnTo>
                  <a:lnTo>
                    <a:pt x="330" y="235"/>
                  </a:lnTo>
                  <a:lnTo>
                    <a:pt x="438" y="101"/>
                  </a:lnTo>
                  <a:lnTo>
                    <a:pt x="489" y="105"/>
                  </a:lnTo>
                  <a:lnTo>
                    <a:pt x="452" y="0"/>
                  </a:lnTo>
                  <a:lnTo>
                    <a:pt x="471" y="10"/>
                  </a:lnTo>
                  <a:lnTo>
                    <a:pt x="584" y="65"/>
                  </a:lnTo>
                  <a:lnTo>
                    <a:pt x="601" y="75"/>
                  </a:lnTo>
                  <a:lnTo>
                    <a:pt x="615" y="88"/>
                  </a:lnTo>
                  <a:lnTo>
                    <a:pt x="627" y="104"/>
                  </a:lnTo>
                  <a:lnTo>
                    <a:pt x="635" y="121"/>
                  </a:lnTo>
                  <a:lnTo>
                    <a:pt x="641" y="139"/>
                  </a:lnTo>
                  <a:lnTo>
                    <a:pt x="658" y="238"/>
                  </a:lnTo>
                  <a:lnTo>
                    <a:pt x="658" y="242"/>
                  </a:lnTo>
                  <a:lnTo>
                    <a:pt x="657" y="245"/>
                  </a:lnTo>
                  <a:lnTo>
                    <a:pt x="656" y="248"/>
                  </a:lnTo>
                  <a:lnTo>
                    <a:pt x="653" y="250"/>
                  </a:lnTo>
                  <a:lnTo>
                    <a:pt x="650" y="252"/>
                  </a:lnTo>
                  <a:lnTo>
                    <a:pt x="647" y="252"/>
                  </a:lnTo>
                  <a:lnTo>
                    <a:pt x="11" y="252"/>
                  </a:lnTo>
                  <a:lnTo>
                    <a:pt x="8" y="252"/>
                  </a:lnTo>
                  <a:lnTo>
                    <a:pt x="5" y="250"/>
                  </a:lnTo>
                  <a:lnTo>
                    <a:pt x="2" y="248"/>
                  </a:lnTo>
                  <a:lnTo>
                    <a:pt x="1" y="245"/>
                  </a:lnTo>
                  <a:lnTo>
                    <a:pt x="0" y="242"/>
                  </a:lnTo>
                  <a:lnTo>
                    <a:pt x="0" y="238"/>
                  </a:lnTo>
                  <a:lnTo>
                    <a:pt x="17" y="139"/>
                  </a:lnTo>
                  <a:lnTo>
                    <a:pt x="23" y="121"/>
                  </a:lnTo>
                  <a:lnTo>
                    <a:pt x="32" y="104"/>
                  </a:lnTo>
                  <a:lnTo>
                    <a:pt x="43" y="88"/>
                  </a:lnTo>
                  <a:lnTo>
                    <a:pt x="57" y="75"/>
                  </a:lnTo>
                  <a:lnTo>
                    <a:pt x="74" y="65"/>
                  </a:lnTo>
                  <a:lnTo>
                    <a:pt x="184" y="12"/>
                  </a:lnTo>
                  <a:lnTo>
                    <a:pt x="2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53">
              <a:extLst>
                <a:ext uri="{FF2B5EF4-FFF2-40B4-BE49-F238E27FC236}">
                  <a16:creationId xmlns="" xmlns:a16="http://schemas.microsoft.com/office/drawing/2014/main" id="{AB24038B-486F-4186-A7F1-3E88E5CAC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1" y="3573"/>
              <a:ext cx="33" cy="50"/>
            </a:xfrm>
            <a:custGeom>
              <a:avLst/>
              <a:gdLst>
                <a:gd name="T0" fmla="*/ 240 w 482"/>
                <a:gd name="T1" fmla="*/ 0 h 749"/>
                <a:gd name="T2" fmla="*/ 271 w 482"/>
                <a:gd name="T3" fmla="*/ 8 h 749"/>
                <a:gd name="T4" fmla="*/ 292 w 482"/>
                <a:gd name="T5" fmla="*/ 20 h 749"/>
                <a:gd name="T6" fmla="*/ 303 w 482"/>
                <a:gd name="T7" fmla="*/ 29 h 749"/>
                <a:gd name="T8" fmla="*/ 327 w 482"/>
                <a:gd name="T9" fmla="*/ 31 h 749"/>
                <a:gd name="T10" fmla="*/ 364 w 482"/>
                <a:gd name="T11" fmla="*/ 42 h 749"/>
                <a:gd name="T12" fmla="*/ 393 w 482"/>
                <a:gd name="T13" fmla="*/ 69 h 749"/>
                <a:gd name="T14" fmla="*/ 412 w 482"/>
                <a:gd name="T15" fmla="*/ 105 h 749"/>
                <a:gd name="T16" fmla="*/ 423 w 482"/>
                <a:gd name="T17" fmla="*/ 151 h 749"/>
                <a:gd name="T18" fmla="*/ 426 w 482"/>
                <a:gd name="T19" fmla="*/ 204 h 749"/>
                <a:gd name="T20" fmla="*/ 423 w 482"/>
                <a:gd name="T21" fmla="*/ 261 h 749"/>
                <a:gd name="T22" fmla="*/ 423 w 482"/>
                <a:gd name="T23" fmla="*/ 317 h 749"/>
                <a:gd name="T24" fmla="*/ 433 w 482"/>
                <a:gd name="T25" fmla="*/ 356 h 749"/>
                <a:gd name="T26" fmla="*/ 447 w 482"/>
                <a:gd name="T27" fmla="*/ 382 h 749"/>
                <a:gd name="T28" fmla="*/ 464 w 482"/>
                <a:gd name="T29" fmla="*/ 399 h 749"/>
                <a:gd name="T30" fmla="*/ 477 w 482"/>
                <a:gd name="T31" fmla="*/ 407 h 749"/>
                <a:gd name="T32" fmla="*/ 482 w 482"/>
                <a:gd name="T33" fmla="*/ 409 h 749"/>
                <a:gd name="T34" fmla="*/ 443 w 482"/>
                <a:gd name="T35" fmla="*/ 435 h 749"/>
                <a:gd name="T36" fmla="*/ 399 w 482"/>
                <a:gd name="T37" fmla="*/ 448 h 749"/>
                <a:gd name="T38" fmla="*/ 359 w 482"/>
                <a:gd name="T39" fmla="*/ 454 h 749"/>
                <a:gd name="T40" fmla="*/ 335 w 482"/>
                <a:gd name="T41" fmla="*/ 455 h 749"/>
                <a:gd name="T42" fmla="*/ 331 w 482"/>
                <a:gd name="T43" fmla="*/ 489 h 749"/>
                <a:gd name="T44" fmla="*/ 152 w 482"/>
                <a:gd name="T45" fmla="*/ 489 h 749"/>
                <a:gd name="T46" fmla="*/ 120 w 482"/>
                <a:gd name="T47" fmla="*/ 455 h 749"/>
                <a:gd name="T48" fmla="*/ 68 w 482"/>
                <a:gd name="T49" fmla="*/ 446 h 749"/>
                <a:gd name="T50" fmla="*/ 33 w 482"/>
                <a:gd name="T51" fmla="*/ 432 h 749"/>
                <a:gd name="T52" fmla="*/ 10 w 482"/>
                <a:gd name="T53" fmla="*/ 418 h 749"/>
                <a:gd name="T54" fmla="*/ 1 w 482"/>
                <a:gd name="T55" fmla="*/ 408 h 749"/>
                <a:gd name="T56" fmla="*/ 1 w 482"/>
                <a:gd name="T57" fmla="*/ 407 h 749"/>
                <a:gd name="T58" fmla="*/ 8 w 482"/>
                <a:gd name="T59" fmla="*/ 405 h 749"/>
                <a:gd name="T60" fmla="*/ 20 w 482"/>
                <a:gd name="T61" fmla="*/ 399 h 749"/>
                <a:gd name="T62" fmla="*/ 33 w 482"/>
                <a:gd name="T63" fmla="*/ 383 h 749"/>
                <a:gd name="T64" fmla="*/ 47 w 482"/>
                <a:gd name="T65" fmla="*/ 359 h 749"/>
                <a:gd name="T66" fmla="*/ 57 w 482"/>
                <a:gd name="T67" fmla="*/ 320 h 749"/>
                <a:gd name="T68" fmla="*/ 63 w 482"/>
                <a:gd name="T69" fmla="*/ 264 h 749"/>
                <a:gd name="T70" fmla="*/ 63 w 482"/>
                <a:gd name="T71" fmla="*/ 193 h 749"/>
                <a:gd name="T72" fmla="*/ 70 w 482"/>
                <a:gd name="T73" fmla="*/ 134 h 749"/>
                <a:gd name="T74" fmla="*/ 84 w 482"/>
                <a:gd name="T75" fmla="*/ 90 h 749"/>
                <a:gd name="T76" fmla="*/ 104 w 482"/>
                <a:gd name="T77" fmla="*/ 58 h 749"/>
                <a:gd name="T78" fmla="*/ 125 w 482"/>
                <a:gd name="T79" fmla="*/ 36 h 749"/>
                <a:gd name="T80" fmla="*/ 145 w 482"/>
                <a:gd name="T81" fmla="*/ 22 h 749"/>
                <a:gd name="T82" fmla="*/ 164 w 482"/>
                <a:gd name="T83" fmla="*/ 14 h 749"/>
                <a:gd name="T84" fmla="*/ 196 w 482"/>
                <a:gd name="T85" fmla="*/ 3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2" h="749">
                  <a:moveTo>
                    <a:pt x="219" y="0"/>
                  </a:moveTo>
                  <a:lnTo>
                    <a:pt x="240" y="0"/>
                  </a:lnTo>
                  <a:lnTo>
                    <a:pt x="257" y="3"/>
                  </a:lnTo>
                  <a:lnTo>
                    <a:pt x="271" y="8"/>
                  </a:lnTo>
                  <a:lnTo>
                    <a:pt x="283" y="14"/>
                  </a:lnTo>
                  <a:lnTo>
                    <a:pt x="292" y="20"/>
                  </a:lnTo>
                  <a:lnTo>
                    <a:pt x="299" y="25"/>
                  </a:lnTo>
                  <a:lnTo>
                    <a:pt x="303" y="29"/>
                  </a:lnTo>
                  <a:lnTo>
                    <a:pt x="304" y="31"/>
                  </a:lnTo>
                  <a:lnTo>
                    <a:pt x="327" y="31"/>
                  </a:lnTo>
                  <a:lnTo>
                    <a:pt x="347" y="35"/>
                  </a:lnTo>
                  <a:lnTo>
                    <a:pt x="364" y="42"/>
                  </a:lnTo>
                  <a:lnTo>
                    <a:pt x="379" y="53"/>
                  </a:lnTo>
                  <a:lnTo>
                    <a:pt x="393" y="69"/>
                  </a:lnTo>
                  <a:lnTo>
                    <a:pt x="403" y="86"/>
                  </a:lnTo>
                  <a:lnTo>
                    <a:pt x="412" y="105"/>
                  </a:lnTo>
                  <a:lnTo>
                    <a:pt x="418" y="127"/>
                  </a:lnTo>
                  <a:lnTo>
                    <a:pt x="423" y="151"/>
                  </a:lnTo>
                  <a:lnTo>
                    <a:pt x="425" y="177"/>
                  </a:lnTo>
                  <a:lnTo>
                    <a:pt x="426" y="204"/>
                  </a:lnTo>
                  <a:lnTo>
                    <a:pt x="426" y="232"/>
                  </a:lnTo>
                  <a:lnTo>
                    <a:pt x="423" y="261"/>
                  </a:lnTo>
                  <a:lnTo>
                    <a:pt x="422" y="291"/>
                  </a:lnTo>
                  <a:lnTo>
                    <a:pt x="423" y="317"/>
                  </a:lnTo>
                  <a:lnTo>
                    <a:pt x="427" y="338"/>
                  </a:lnTo>
                  <a:lnTo>
                    <a:pt x="433" y="356"/>
                  </a:lnTo>
                  <a:lnTo>
                    <a:pt x="440" y="371"/>
                  </a:lnTo>
                  <a:lnTo>
                    <a:pt x="447" y="382"/>
                  </a:lnTo>
                  <a:lnTo>
                    <a:pt x="455" y="393"/>
                  </a:lnTo>
                  <a:lnTo>
                    <a:pt x="464" y="399"/>
                  </a:lnTo>
                  <a:lnTo>
                    <a:pt x="471" y="404"/>
                  </a:lnTo>
                  <a:lnTo>
                    <a:pt x="477" y="407"/>
                  </a:lnTo>
                  <a:lnTo>
                    <a:pt x="480" y="409"/>
                  </a:lnTo>
                  <a:lnTo>
                    <a:pt x="482" y="409"/>
                  </a:lnTo>
                  <a:lnTo>
                    <a:pt x="464" y="424"/>
                  </a:lnTo>
                  <a:lnTo>
                    <a:pt x="443" y="435"/>
                  </a:lnTo>
                  <a:lnTo>
                    <a:pt x="421" y="443"/>
                  </a:lnTo>
                  <a:lnTo>
                    <a:pt x="399" y="448"/>
                  </a:lnTo>
                  <a:lnTo>
                    <a:pt x="378" y="452"/>
                  </a:lnTo>
                  <a:lnTo>
                    <a:pt x="359" y="454"/>
                  </a:lnTo>
                  <a:lnTo>
                    <a:pt x="345" y="455"/>
                  </a:lnTo>
                  <a:lnTo>
                    <a:pt x="335" y="455"/>
                  </a:lnTo>
                  <a:lnTo>
                    <a:pt x="331" y="455"/>
                  </a:lnTo>
                  <a:lnTo>
                    <a:pt x="331" y="489"/>
                  </a:lnTo>
                  <a:lnTo>
                    <a:pt x="242" y="749"/>
                  </a:lnTo>
                  <a:lnTo>
                    <a:pt x="152" y="489"/>
                  </a:lnTo>
                  <a:lnTo>
                    <a:pt x="152" y="456"/>
                  </a:lnTo>
                  <a:lnTo>
                    <a:pt x="120" y="455"/>
                  </a:lnTo>
                  <a:lnTo>
                    <a:pt x="92" y="451"/>
                  </a:lnTo>
                  <a:lnTo>
                    <a:pt x="68" y="446"/>
                  </a:lnTo>
                  <a:lnTo>
                    <a:pt x="48" y="439"/>
                  </a:lnTo>
                  <a:lnTo>
                    <a:pt x="33" y="432"/>
                  </a:lnTo>
                  <a:lnTo>
                    <a:pt x="20" y="425"/>
                  </a:lnTo>
                  <a:lnTo>
                    <a:pt x="10" y="418"/>
                  </a:lnTo>
                  <a:lnTo>
                    <a:pt x="4" y="412"/>
                  </a:lnTo>
                  <a:lnTo>
                    <a:pt x="1" y="408"/>
                  </a:lnTo>
                  <a:lnTo>
                    <a:pt x="0" y="407"/>
                  </a:lnTo>
                  <a:lnTo>
                    <a:pt x="1" y="407"/>
                  </a:lnTo>
                  <a:lnTo>
                    <a:pt x="3" y="406"/>
                  </a:lnTo>
                  <a:lnTo>
                    <a:pt x="8" y="405"/>
                  </a:lnTo>
                  <a:lnTo>
                    <a:pt x="14" y="403"/>
                  </a:lnTo>
                  <a:lnTo>
                    <a:pt x="20" y="399"/>
                  </a:lnTo>
                  <a:lnTo>
                    <a:pt x="27" y="393"/>
                  </a:lnTo>
                  <a:lnTo>
                    <a:pt x="33" y="383"/>
                  </a:lnTo>
                  <a:lnTo>
                    <a:pt x="40" y="373"/>
                  </a:lnTo>
                  <a:lnTo>
                    <a:pt x="47" y="359"/>
                  </a:lnTo>
                  <a:lnTo>
                    <a:pt x="52" y="341"/>
                  </a:lnTo>
                  <a:lnTo>
                    <a:pt x="57" y="320"/>
                  </a:lnTo>
                  <a:lnTo>
                    <a:pt x="61" y="295"/>
                  </a:lnTo>
                  <a:lnTo>
                    <a:pt x="63" y="264"/>
                  </a:lnTo>
                  <a:lnTo>
                    <a:pt x="63" y="229"/>
                  </a:lnTo>
                  <a:lnTo>
                    <a:pt x="63" y="193"/>
                  </a:lnTo>
                  <a:lnTo>
                    <a:pt x="66" y="161"/>
                  </a:lnTo>
                  <a:lnTo>
                    <a:pt x="70" y="134"/>
                  </a:lnTo>
                  <a:lnTo>
                    <a:pt x="77" y="110"/>
                  </a:lnTo>
                  <a:lnTo>
                    <a:pt x="84" y="90"/>
                  </a:lnTo>
                  <a:lnTo>
                    <a:pt x="94" y="73"/>
                  </a:lnTo>
                  <a:lnTo>
                    <a:pt x="104" y="58"/>
                  </a:lnTo>
                  <a:lnTo>
                    <a:pt x="114" y="46"/>
                  </a:lnTo>
                  <a:lnTo>
                    <a:pt x="125" y="36"/>
                  </a:lnTo>
                  <a:lnTo>
                    <a:pt x="135" y="28"/>
                  </a:lnTo>
                  <a:lnTo>
                    <a:pt x="145" y="22"/>
                  </a:lnTo>
                  <a:lnTo>
                    <a:pt x="155" y="17"/>
                  </a:lnTo>
                  <a:lnTo>
                    <a:pt x="164" y="14"/>
                  </a:lnTo>
                  <a:lnTo>
                    <a:pt x="171" y="11"/>
                  </a:lnTo>
                  <a:lnTo>
                    <a:pt x="196" y="3"/>
                  </a:lnTo>
                  <a:lnTo>
                    <a:pt x="2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54">
              <a:extLst>
                <a:ext uri="{FF2B5EF4-FFF2-40B4-BE49-F238E27FC236}">
                  <a16:creationId xmlns="" xmlns:a16="http://schemas.microsoft.com/office/drawing/2014/main" id="{7062DC80-C3DD-47AA-91BC-CCF2F32F4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6" y="3608"/>
              <a:ext cx="43" cy="16"/>
            </a:xfrm>
            <a:custGeom>
              <a:avLst/>
              <a:gdLst>
                <a:gd name="T0" fmla="*/ 206 w 658"/>
                <a:gd name="T1" fmla="*/ 0 h 252"/>
                <a:gd name="T2" fmla="*/ 169 w 658"/>
                <a:gd name="T3" fmla="*/ 105 h 252"/>
                <a:gd name="T4" fmla="*/ 220 w 658"/>
                <a:gd name="T5" fmla="*/ 101 h 252"/>
                <a:gd name="T6" fmla="*/ 329 w 658"/>
                <a:gd name="T7" fmla="*/ 235 h 252"/>
                <a:gd name="T8" fmla="*/ 438 w 658"/>
                <a:gd name="T9" fmla="*/ 101 h 252"/>
                <a:gd name="T10" fmla="*/ 488 w 658"/>
                <a:gd name="T11" fmla="*/ 105 h 252"/>
                <a:gd name="T12" fmla="*/ 452 w 658"/>
                <a:gd name="T13" fmla="*/ 0 h 252"/>
                <a:gd name="T14" fmla="*/ 472 w 658"/>
                <a:gd name="T15" fmla="*/ 11 h 252"/>
                <a:gd name="T16" fmla="*/ 584 w 658"/>
                <a:gd name="T17" fmla="*/ 65 h 252"/>
                <a:gd name="T18" fmla="*/ 600 w 658"/>
                <a:gd name="T19" fmla="*/ 75 h 252"/>
                <a:gd name="T20" fmla="*/ 614 w 658"/>
                <a:gd name="T21" fmla="*/ 88 h 252"/>
                <a:gd name="T22" fmla="*/ 627 w 658"/>
                <a:gd name="T23" fmla="*/ 104 h 252"/>
                <a:gd name="T24" fmla="*/ 635 w 658"/>
                <a:gd name="T25" fmla="*/ 121 h 252"/>
                <a:gd name="T26" fmla="*/ 640 w 658"/>
                <a:gd name="T27" fmla="*/ 140 h 252"/>
                <a:gd name="T28" fmla="*/ 658 w 658"/>
                <a:gd name="T29" fmla="*/ 238 h 252"/>
                <a:gd name="T30" fmla="*/ 658 w 658"/>
                <a:gd name="T31" fmla="*/ 242 h 252"/>
                <a:gd name="T32" fmla="*/ 657 w 658"/>
                <a:gd name="T33" fmla="*/ 245 h 252"/>
                <a:gd name="T34" fmla="*/ 655 w 658"/>
                <a:gd name="T35" fmla="*/ 248 h 252"/>
                <a:gd name="T36" fmla="*/ 653 w 658"/>
                <a:gd name="T37" fmla="*/ 250 h 252"/>
                <a:gd name="T38" fmla="*/ 650 w 658"/>
                <a:gd name="T39" fmla="*/ 252 h 252"/>
                <a:gd name="T40" fmla="*/ 646 w 658"/>
                <a:gd name="T41" fmla="*/ 252 h 252"/>
                <a:gd name="T42" fmla="*/ 11 w 658"/>
                <a:gd name="T43" fmla="*/ 252 h 252"/>
                <a:gd name="T44" fmla="*/ 8 w 658"/>
                <a:gd name="T45" fmla="*/ 252 h 252"/>
                <a:gd name="T46" fmla="*/ 5 w 658"/>
                <a:gd name="T47" fmla="*/ 250 h 252"/>
                <a:gd name="T48" fmla="*/ 2 w 658"/>
                <a:gd name="T49" fmla="*/ 248 h 252"/>
                <a:gd name="T50" fmla="*/ 0 w 658"/>
                <a:gd name="T51" fmla="*/ 245 h 252"/>
                <a:gd name="T52" fmla="*/ 0 w 658"/>
                <a:gd name="T53" fmla="*/ 242 h 252"/>
                <a:gd name="T54" fmla="*/ 0 w 658"/>
                <a:gd name="T55" fmla="*/ 238 h 252"/>
                <a:gd name="T56" fmla="*/ 17 w 658"/>
                <a:gd name="T57" fmla="*/ 140 h 252"/>
                <a:gd name="T58" fmla="*/ 22 w 658"/>
                <a:gd name="T59" fmla="*/ 121 h 252"/>
                <a:gd name="T60" fmla="*/ 32 w 658"/>
                <a:gd name="T61" fmla="*/ 104 h 252"/>
                <a:gd name="T62" fmla="*/ 43 w 658"/>
                <a:gd name="T63" fmla="*/ 88 h 252"/>
                <a:gd name="T64" fmla="*/ 57 w 658"/>
                <a:gd name="T65" fmla="*/ 75 h 252"/>
                <a:gd name="T66" fmla="*/ 73 w 658"/>
                <a:gd name="T67" fmla="*/ 65 h 252"/>
                <a:gd name="T68" fmla="*/ 184 w 658"/>
                <a:gd name="T69" fmla="*/ 12 h 252"/>
                <a:gd name="T70" fmla="*/ 206 w 658"/>
                <a:gd name="T71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58" h="252">
                  <a:moveTo>
                    <a:pt x="206" y="0"/>
                  </a:moveTo>
                  <a:lnTo>
                    <a:pt x="169" y="105"/>
                  </a:lnTo>
                  <a:lnTo>
                    <a:pt x="220" y="101"/>
                  </a:lnTo>
                  <a:lnTo>
                    <a:pt x="329" y="235"/>
                  </a:lnTo>
                  <a:lnTo>
                    <a:pt x="438" y="101"/>
                  </a:lnTo>
                  <a:lnTo>
                    <a:pt x="488" y="105"/>
                  </a:lnTo>
                  <a:lnTo>
                    <a:pt x="452" y="0"/>
                  </a:lnTo>
                  <a:lnTo>
                    <a:pt x="472" y="11"/>
                  </a:lnTo>
                  <a:lnTo>
                    <a:pt x="584" y="65"/>
                  </a:lnTo>
                  <a:lnTo>
                    <a:pt x="600" y="75"/>
                  </a:lnTo>
                  <a:lnTo>
                    <a:pt x="614" y="88"/>
                  </a:lnTo>
                  <a:lnTo>
                    <a:pt x="627" y="104"/>
                  </a:lnTo>
                  <a:lnTo>
                    <a:pt x="635" y="121"/>
                  </a:lnTo>
                  <a:lnTo>
                    <a:pt x="640" y="140"/>
                  </a:lnTo>
                  <a:lnTo>
                    <a:pt x="658" y="238"/>
                  </a:lnTo>
                  <a:lnTo>
                    <a:pt x="658" y="242"/>
                  </a:lnTo>
                  <a:lnTo>
                    <a:pt x="657" y="245"/>
                  </a:lnTo>
                  <a:lnTo>
                    <a:pt x="655" y="248"/>
                  </a:lnTo>
                  <a:lnTo>
                    <a:pt x="653" y="250"/>
                  </a:lnTo>
                  <a:lnTo>
                    <a:pt x="650" y="252"/>
                  </a:lnTo>
                  <a:lnTo>
                    <a:pt x="646" y="252"/>
                  </a:lnTo>
                  <a:lnTo>
                    <a:pt x="11" y="252"/>
                  </a:lnTo>
                  <a:lnTo>
                    <a:pt x="8" y="252"/>
                  </a:lnTo>
                  <a:lnTo>
                    <a:pt x="5" y="250"/>
                  </a:lnTo>
                  <a:lnTo>
                    <a:pt x="2" y="248"/>
                  </a:lnTo>
                  <a:lnTo>
                    <a:pt x="0" y="245"/>
                  </a:lnTo>
                  <a:lnTo>
                    <a:pt x="0" y="242"/>
                  </a:lnTo>
                  <a:lnTo>
                    <a:pt x="0" y="238"/>
                  </a:lnTo>
                  <a:lnTo>
                    <a:pt x="17" y="140"/>
                  </a:lnTo>
                  <a:lnTo>
                    <a:pt x="22" y="121"/>
                  </a:lnTo>
                  <a:lnTo>
                    <a:pt x="32" y="104"/>
                  </a:lnTo>
                  <a:lnTo>
                    <a:pt x="43" y="88"/>
                  </a:lnTo>
                  <a:lnTo>
                    <a:pt x="57" y="75"/>
                  </a:lnTo>
                  <a:lnTo>
                    <a:pt x="73" y="65"/>
                  </a:lnTo>
                  <a:lnTo>
                    <a:pt x="184" y="12"/>
                  </a:lnTo>
                  <a:lnTo>
                    <a:pt x="2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55">
              <a:extLst>
                <a:ext uri="{FF2B5EF4-FFF2-40B4-BE49-F238E27FC236}">
                  <a16:creationId xmlns="" xmlns:a16="http://schemas.microsoft.com/office/drawing/2014/main" id="{5609BBC9-05BC-4343-AB5F-3E3F06BB5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2" y="3573"/>
              <a:ext cx="32" cy="50"/>
            </a:xfrm>
            <a:custGeom>
              <a:avLst/>
              <a:gdLst>
                <a:gd name="T0" fmla="*/ 239 w 482"/>
                <a:gd name="T1" fmla="*/ 0 h 749"/>
                <a:gd name="T2" fmla="*/ 272 w 482"/>
                <a:gd name="T3" fmla="*/ 8 h 749"/>
                <a:gd name="T4" fmla="*/ 293 w 482"/>
                <a:gd name="T5" fmla="*/ 20 h 749"/>
                <a:gd name="T6" fmla="*/ 304 w 482"/>
                <a:gd name="T7" fmla="*/ 29 h 749"/>
                <a:gd name="T8" fmla="*/ 328 w 482"/>
                <a:gd name="T9" fmla="*/ 31 h 749"/>
                <a:gd name="T10" fmla="*/ 365 w 482"/>
                <a:gd name="T11" fmla="*/ 42 h 749"/>
                <a:gd name="T12" fmla="*/ 393 w 482"/>
                <a:gd name="T13" fmla="*/ 69 h 749"/>
                <a:gd name="T14" fmla="*/ 412 w 482"/>
                <a:gd name="T15" fmla="*/ 105 h 749"/>
                <a:gd name="T16" fmla="*/ 423 w 482"/>
                <a:gd name="T17" fmla="*/ 151 h 749"/>
                <a:gd name="T18" fmla="*/ 427 w 482"/>
                <a:gd name="T19" fmla="*/ 204 h 749"/>
                <a:gd name="T20" fmla="*/ 424 w 482"/>
                <a:gd name="T21" fmla="*/ 261 h 749"/>
                <a:gd name="T22" fmla="*/ 424 w 482"/>
                <a:gd name="T23" fmla="*/ 317 h 749"/>
                <a:gd name="T24" fmla="*/ 433 w 482"/>
                <a:gd name="T25" fmla="*/ 356 h 749"/>
                <a:gd name="T26" fmla="*/ 448 w 482"/>
                <a:gd name="T27" fmla="*/ 382 h 749"/>
                <a:gd name="T28" fmla="*/ 465 w 482"/>
                <a:gd name="T29" fmla="*/ 399 h 749"/>
                <a:gd name="T30" fmla="*/ 477 w 482"/>
                <a:gd name="T31" fmla="*/ 407 h 749"/>
                <a:gd name="T32" fmla="*/ 482 w 482"/>
                <a:gd name="T33" fmla="*/ 409 h 749"/>
                <a:gd name="T34" fmla="*/ 443 w 482"/>
                <a:gd name="T35" fmla="*/ 435 h 749"/>
                <a:gd name="T36" fmla="*/ 400 w 482"/>
                <a:gd name="T37" fmla="*/ 448 h 749"/>
                <a:gd name="T38" fmla="*/ 360 w 482"/>
                <a:gd name="T39" fmla="*/ 454 h 749"/>
                <a:gd name="T40" fmla="*/ 336 w 482"/>
                <a:gd name="T41" fmla="*/ 455 h 749"/>
                <a:gd name="T42" fmla="*/ 332 w 482"/>
                <a:gd name="T43" fmla="*/ 489 h 749"/>
                <a:gd name="T44" fmla="*/ 153 w 482"/>
                <a:gd name="T45" fmla="*/ 489 h 749"/>
                <a:gd name="T46" fmla="*/ 120 w 482"/>
                <a:gd name="T47" fmla="*/ 455 h 749"/>
                <a:gd name="T48" fmla="*/ 68 w 482"/>
                <a:gd name="T49" fmla="*/ 446 h 749"/>
                <a:gd name="T50" fmla="*/ 33 w 482"/>
                <a:gd name="T51" fmla="*/ 432 h 749"/>
                <a:gd name="T52" fmla="*/ 11 w 482"/>
                <a:gd name="T53" fmla="*/ 418 h 749"/>
                <a:gd name="T54" fmla="*/ 2 w 482"/>
                <a:gd name="T55" fmla="*/ 408 h 749"/>
                <a:gd name="T56" fmla="*/ 1 w 482"/>
                <a:gd name="T57" fmla="*/ 407 h 749"/>
                <a:gd name="T58" fmla="*/ 8 w 482"/>
                <a:gd name="T59" fmla="*/ 405 h 749"/>
                <a:gd name="T60" fmla="*/ 21 w 482"/>
                <a:gd name="T61" fmla="*/ 399 h 749"/>
                <a:gd name="T62" fmla="*/ 34 w 482"/>
                <a:gd name="T63" fmla="*/ 383 h 749"/>
                <a:gd name="T64" fmla="*/ 47 w 482"/>
                <a:gd name="T65" fmla="*/ 359 h 749"/>
                <a:gd name="T66" fmla="*/ 58 w 482"/>
                <a:gd name="T67" fmla="*/ 320 h 749"/>
                <a:gd name="T68" fmla="*/ 63 w 482"/>
                <a:gd name="T69" fmla="*/ 264 h 749"/>
                <a:gd name="T70" fmla="*/ 64 w 482"/>
                <a:gd name="T71" fmla="*/ 193 h 749"/>
                <a:gd name="T72" fmla="*/ 71 w 482"/>
                <a:gd name="T73" fmla="*/ 134 h 749"/>
                <a:gd name="T74" fmla="*/ 85 w 482"/>
                <a:gd name="T75" fmla="*/ 90 h 749"/>
                <a:gd name="T76" fmla="*/ 105 w 482"/>
                <a:gd name="T77" fmla="*/ 58 h 749"/>
                <a:gd name="T78" fmla="*/ 125 w 482"/>
                <a:gd name="T79" fmla="*/ 36 h 749"/>
                <a:gd name="T80" fmla="*/ 146 w 482"/>
                <a:gd name="T81" fmla="*/ 22 h 749"/>
                <a:gd name="T82" fmla="*/ 164 w 482"/>
                <a:gd name="T83" fmla="*/ 14 h 749"/>
                <a:gd name="T84" fmla="*/ 197 w 482"/>
                <a:gd name="T85" fmla="*/ 3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2" h="749">
                  <a:moveTo>
                    <a:pt x="219" y="0"/>
                  </a:moveTo>
                  <a:lnTo>
                    <a:pt x="239" y="0"/>
                  </a:lnTo>
                  <a:lnTo>
                    <a:pt x="257" y="3"/>
                  </a:lnTo>
                  <a:lnTo>
                    <a:pt x="272" y="8"/>
                  </a:lnTo>
                  <a:lnTo>
                    <a:pt x="284" y="14"/>
                  </a:lnTo>
                  <a:lnTo>
                    <a:pt x="293" y="20"/>
                  </a:lnTo>
                  <a:lnTo>
                    <a:pt x="300" y="25"/>
                  </a:lnTo>
                  <a:lnTo>
                    <a:pt x="304" y="29"/>
                  </a:lnTo>
                  <a:lnTo>
                    <a:pt x="305" y="31"/>
                  </a:lnTo>
                  <a:lnTo>
                    <a:pt x="328" y="31"/>
                  </a:lnTo>
                  <a:lnTo>
                    <a:pt x="348" y="35"/>
                  </a:lnTo>
                  <a:lnTo>
                    <a:pt x="365" y="42"/>
                  </a:lnTo>
                  <a:lnTo>
                    <a:pt x="380" y="53"/>
                  </a:lnTo>
                  <a:lnTo>
                    <a:pt x="393" y="69"/>
                  </a:lnTo>
                  <a:lnTo>
                    <a:pt x="404" y="86"/>
                  </a:lnTo>
                  <a:lnTo>
                    <a:pt x="412" y="105"/>
                  </a:lnTo>
                  <a:lnTo>
                    <a:pt x="419" y="127"/>
                  </a:lnTo>
                  <a:lnTo>
                    <a:pt x="423" y="151"/>
                  </a:lnTo>
                  <a:lnTo>
                    <a:pt x="426" y="177"/>
                  </a:lnTo>
                  <a:lnTo>
                    <a:pt x="427" y="204"/>
                  </a:lnTo>
                  <a:lnTo>
                    <a:pt x="426" y="232"/>
                  </a:lnTo>
                  <a:lnTo>
                    <a:pt x="424" y="261"/>
                  </a:lnTo>
                  <a:lnTo>
                    <a:pt x="423" y="291"/>
                  </a:lnTo>
                  <a:lnTo>
                    <a:pt x="424" y="317"/>
                  </a:lnTo>
                  <a:lnTo>
                    <a:pt x="428" y="338"/>
                  </a:lnTo>
                  <a:lnTo>
                    <a:pt x="433" y="356"/>
                  </a:lnTo>
                  <a:lnTo>
                    <a:pt x="440" y="371"/>
                  </a:lnTo>
                  <a:lnTo>
                    <a:pt x="448" y="382"/>
                  </a:lnTo>
                  <a:lnTo>
                    <a:pt x="456" y="393"/>
                  </a:lnTo>
                  <a:lnTo>
                    <a:pt x="465" y="399"/>
                  </a:lnTo>
                  <a:lnTo>
                    <a:pt x="472" y="404"/>
                  </a:lnTo>
                  <a:lnTo>
                    <a:pt x="477" y="407"/>
                  </a:lnTo>
                  <a:lnTo>
                    <a:pt x="481" y="409"/>
                  </a:lnTo>
                  <a:lnTo>
                    <a:pt x="482" y="409"/>
                  </a:lnTo>
                  <a:lnTo>
                    <a:pt x="465" y="424"/>
                  </a:lnTo>
                  <a:lnTo>
                    <a:pt x="443" y="435"/>
                  </a:lnTo>
                  <a:lnTo>
                    <a:pt x="422" y="443"/>
                  </a:lnTo>
                  <a:lnTo>
                    <a:pt x="400" y="448"/>
                  </a:lnTo>
                  <a:lnTo>
                    <a:pt x="378" y="452"/>
                  </a:lnTo>
                  <a:lnTo>
                    <a:pt x="360" y="454"/>
                  </a:lnTo>
                  <a:lnTo>
                    <a:pt x="345" y="455"/>
                  </a:lnTo>
                  <a:lnTo>
                    <a:pt x="336" y="455"/>
                  </a:lnTo>
                  <a:lnTo>
                    <a:pt x="332" y="455"/>
                  </a:lnTo>
                  <a:lnTo>
                    <a:pt x="332" y="489"/>
                  </a:lnTo>
                  <a:lnTo>
                    <a:pt x="243" y="749"/>
                  </a:lnTo>
                  <a:lnTo>
                    <a:pt x="153" y="489"/>
                  </a:lnTo>
                  <a:lnTo>
                    <a:pt x="153" y="456"/>
                  </a:lnTo>
                  <a:lnTo>
                    <a:pt x="120" y="455"/>
                  </a:lnTo>
                  <a:lnTo>
                    <a:pt x="92" y="451"/>
                  </a:lnTo>
                  <a:lnTo>
                    <a:pt x="68" y="446"/>
                  </a:lnTo>
                  <a:lnTo>
                    <a:pt x="49" y="439"/>
                  </a:lnTo>
                  <a:lnTo>
                    <a:pt x="33" y="432"/>
                  </a:lnTo>
                  <a:lnTo>
                    <a:pt x="21" y="425"/>
                  </a:lnTo>
                  <a:lnTo>
                    <a:pt x="11" y="418"/>
                  </a:lnTo>
                  <a:lnTo>
                    <a:pt x="5" y="412"/>
                  </a:lnTo>
                  <a:lnTo>
                    <a:pt x="2" y="408"/>
                  </a:lnTo>
                  <a:lnTo>
                    <a:pt x="0" y="407"/>
                  </a:lnTo>
                  <a:lnTo>
                    <a:pt x="1" y="407"/>
                  </a:lnTo>
                  <a:lnTo>
                    <a:pt x="4" y="406"/>
                  </a:lnTo>
                  <a:lnTo>
                    <a:pt x="8" y="405"/>
                  </a:lnTo>
                  <a:lnTo>
                    <a:pt x="13" y="403"/>
                  </a:lnTo>
                  <a:lnTo>
                    <a:pt x="21" y="399"/>
                  </a:lnTo>
                  <a:lnTo>
                    <a:pt x="27" y="393"/>
                  </a:lnTo>
                  <a:lnTo>
                    <a:pt x="34" y="383"/>
                  </a:lnTo>
                  <a:lnTo>
                    <a:pt x="41" y="373"/>
                  </a:lnTo>
                  <a:lnTo>
                    <a:pt x="47" y="359"/>
                  </a:lnTo>
                  <a:lnTo>
                    <a:pt x="53" y="341"/>
                  </a:lnTo>
                  <a:lnTo>
                    <a:pt x="58" y="320"/>
                  </a:lnTo>
                  <a:lnTo>
                    <a:pt x="61" y="295"/>
                  </a:lnTo>
                  <a:lnTo>
                    <a:pt x="63" y="264"/>
                  </a:lnTo>
                  <a:lnTo>
                    <a:pt x="63" y="229"/>
                  </a:lnTo>
                  <a:lnTo>
                    <a:pt x="64" y="193"/>
                  </a:lnTo>
                  <a:lnTo>
                    <a:pt x="66" y="161"/>
                  </a:lnTo>
                  <a:lnTo>
                    <a:pt x="71" y="134"/>
                  </a:lnTo>
                  <a:lnTo>
                    <a:pt x="77" y="110"/>
                  </a:lnTo>
                  <a:lnTo>
                    <a:pt x="85" y="90"/>
                  </a:lnTo>
                  <a:lnTo>
                    <a:pt x="95" y="73"/>
                  </a:lnTo>
                  <a:lnTo>
                    <a:pt x="105" y="58"/>
                  </a:lnTo>
                  <a:lnTo>
                    <a:pt x="115" y="46"/>
                  </a:lnTo>
                  <a:lnTo>
                    <a:pt x="125" y="36"/>
                  </a:lnTo>
                  <a:lnTo>
                    <a:pt x="136" y="28"/>
                  </a:lnTo>
                  <a:lnTo>
                    <a:pt x="146" y="22"/>
                  </a:lnTo>
                  <a:lnTo>
                    <a:pt x="155" y="17"/>
                  </a:lnTo>
                  <a:lnTo>
                    <a:pt x="164" y="14"/>
                  </a:lnTo>
                  <a:lnTo>
                    <a:pt x="172" y="11"/>
                  </a:lnTo>
                  <a:lnTo>
                    <a:pt x="197" y="3"/>
                  </a:lnTo>
                  <a:lnTo>
                    <a:pt x="2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56">
              <a:extLst>
                <a:ext uri="{FF2B5EF4-FFF2-40B4-BE49-F238E27FC236}">
                  <a16:creationId xmlns="" xmlns:a16="http://schemas.microsoft.com/office/drawing/2014/main" id="{CF103764-E087-4D06-9879-A5DF461C8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6" y="3608"/>
              <a:ext cx="44" cy="16"/>
            </a:xfrm>
            <a:custGeom>
              <a:avLst/>
              <a:gdLst>
                <a:gd name="T0" fmla="*/ 207 w 659"/>
                <a:gd name="T1" fmla="*/ 0 h 252"/>
                <a:gd name="T2" fmla="*/ 170 w 659"/>
                <a:gd name="T3" fmla="*/ 105 h 252"/>
                <a:gd name="T4" fmla="*/ 220 w 659"/>
                <a:gd name="T5" fmla="*/ 101 h 252"/>
                <a:gd name="T6" fmla="*/ 330 w 659"/>
                <a:gd name="T7" fmla="*/ 235 h 252"/>
                <a:gd name="T8" fmla="*/ 439 w 659"/>
                <a:gd name="T9" fmla="*/ 101 h 252"/>
                <a:gd name="T10" fmla="*/ 489 w 659"/>
                <a:gd name="T11" fmla="*/ 105 h 252"/>
                <a:gd name="T12" fmla="*/ 453 w 659"/>
                <a:gd name="T13" fmla="*/ 0 h 252"/>
                <a:gd name="T14" fmla="*/ 472 w 659"/>
                <a:gd name="T15" fmla="*/ 11 h 252"/>
                <a:gd name="T16" fmla="*/ 585 w 659"/>
                <a:gd name="T17" fmla="*/ 65 h 252"/>
                <a:gd name="T18" fmla="*/ 601 w 659"/>
                <a:gd name="T19" fmla="*/ 75 h 252"/>
                <a:gd name="T20" fmla="*/ 615 w 659"/>
                <a:gd name="T21" fmla="*/ 88 h 252"/>
                <a:gd name="T22" fmla="*/ 627 w 659"/>
                <a:gd name="T23" fmla="*/ 104 h 252"/>
                <a:gd name="T24" fmla="*/ 636 w 659"/>
                <a:gd name="T25" fmla="*/ 121 h 252"/>
                <a:gd name="T26" fmla="*/ 641 w 659"/>
                <a:gd name="T27" fmla="*/ 140 h 252"/>
                <a:gd name="T28" fmla="*/ 659 w 659"/>
                <a:gd name="T29" fmla="*/ 238 h 252"/>
                <a:gd name="T30" fmla="*/ 659 w 659"/>
                <a:gd name="T31" fmla="*/ 242 h 252"/>
                <a:gd name="T32" fmla="*/ 658 w 659"/>
                <a:gd name="T33" fmla="*/ 245 h 252"/>
                <a:gd name="T34" fmla="*/ 656 w 659"/>
                <a:gd name="T35" fmla="*/ 248 h 252"/>
                <a:gd name="T36" fmla="*/ 654 w 659"/>
                <a:gd name="T37" fmla="*/ 250 h 252"/>
                <a:gd name="T38" fmla="*/ 651 w 659"/>
                <a:gd name="T39" fmla="*/ 252 h 252"/>
                <a:gd name="T40" fmla="*/ 647 w 659"/>
                <a:gd name="T41" fmla="*/ 252 h 252"/>
                <a:gd name="T42" fmla="*/ 12 w 659"/>
                <a:gd name="T43" fmla="*/ 252 h 252"/>
                <a:gd name="T44" fmla="*/ 8 w 659"/>
                <a:gd name="T45" fmla="*/ 252 h 252"/>
                <a:gd name="T46" fmla="*/ 5 w 659"/>
                <a:gd name="T47" fmla="*/ 250 h 252"/>
                <a:gd name="T48" fmla="*/ 3 w 659"/>
                <a:gd name="T49" fmla="*/ 248 h 252"/>
                <a:gd name="T50" fmla="*/ 1 w 659"/>
                <a:gd name="T51" fmla="*/ 245 h 252"/>
                <a:gd name="T52" fmla="*/ 0 w 659"/>
                <a:gd name="T53" fmla="*/ 242 h 252"/>
                <a:gd name="T54" fmla="*/ 0 w 659"/>
                <a:gd name="T55" fmla="*/ 238 h 252"/>
                <a:gd name="T56" fmla="*/ 18 w 659"/>
                <a:gd name="T57" fmla="*/ 140 h 252"/>
                <a:gd name="T58" fmla="*/ 23 w 659"/>
                <a:gd name="T59" fmla="*/ 121 h 252"/>
                <a:gd name="T60" fmla="*/ 32 w 659"/>
                <a:gd name="T61" fmla="*/ 104 h 252"/>
                <a:gd name="T62" fmla="*/ 44 w 659"/>
                <a:gd name="T63" fmla="*/ 88 h 252"/>
                <a:gd name="T64" fmla="*/ 58 w 659"/>
                <a:gd name="T65" fmla="*/ 75 h 252"/>
                <a:gd name="T66" fmla="*/ 74 w 659"/>
                <a:gd name="T67" fmla="*/ 65 h 252"/>
                <a:gd name="T68" fmla="*/ 184 w 659"/>
                <a:gd name="T69" fmla="*/ 12 h 252"/>
                <a:gd name="T70" fmla="*/ 207 w 659"/>
                <a:gd name="T71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59" h="252">
                  <a:moveTo>
                    <a:pt x="207" y="0"/>
                  </a:moveTo>
                  <a:lnTo>
                    <a:pt x="170" y="105"/>
                  </a:lnTo>
                  <a:lnTo>
                    <a:pt x="220" y="101"/>
                  </a:lnTo>
                  <a:lnTo>
                    <a:pt x="330" y="235"/>
                  </a:lnTo>
                  <a:lnTo>
                    <a:pt x="439" y="101"/>
                  </a:lnTo>
                  <a:lnTo>
                    <a:pt x="489" y="105"/>
                  </a:lnTo>
                  <a:lnTo>
                    <a:pt x="453" y="0"/>
                  </a:lnTo>
                  <a:lnTo>
                    <a:pt x="472" y="11"/>
                  </a:lnTo>
                  <a:lnTo>
                    <a:pt x="585" y="65"/>
                  </a:lnTo>
                  <a:lnTo>
                    <a:pt x="601" y="75"/>
                  </a:lnTo>
                  <a:lnTo>
                    <a:pt x="615" y="88"/>
                  </a:lnTo>
                  <a:lnTo>
                    <a:pt x="627" y="104"/>
                  </a:lnTo>
                  <a:lnTo>
                    <a:pt x="636" y="121"/>
                  </a:lnTo>
                  <a:lnTo>
                    <a:pt x="641" y="140"/>
                  </a:lnTo>
                  <a:lnTo>
                    <a:pt x="659" y="238"/>
                  </a:lnTo>
                  <a:lnTo>
                    <a:pt x="659" y="242"/>
                  </a:lnTo>
                  <a:lnTo>
                    <a:pt x="658" y="245"/>
                  </a:lnTo>
                  <a:lnTo>
                    <a:pt x="656" y="248"/>
                  </a:lnTo>
                  <a:lnTo>
                    <a:pt x="654" y="250"/>
                  </a:lnTo>
                  <a:lnTo>
                    <a:pt x="651" y="252"/>
                  </a:lnTo>
                  <a:lnTo>
                    <a:pt x="647" y="252"/>
                  </a:lnTo>
                  <a:lnTo>
                    <a:pt x="12" y="252"/>
                  </a:lnTo>
                  <a:lnTo>
                    <a:pt x="8" y="252"/>
                  </a:lnTo>
                  <a:lnTo>
                    <a:pt x="5" y="250"/>
                  </a:lnTo>
                  <a:lnTo>
                    <a:pt x="3" y="248"/>
                  </a:lnTo>
                  <a:lnTo>
                    <a:pt x="1" y="245"/>
                  </a:lnTo>
                  <a:lnTo>
                    <a:pt x="0" y="242"/>
                  </a:lnTo>
                  <a:lnTo>
                    <a:pt x="0" y="238"/>
                  </a:lnTo>
                  <a:lnTo>
                    <a:pt x="18" y="140"/>
                  </a:lnTo>
                  <a:lnTo>
                    <a:pt x="23" y="121"/>
                  </a:lnTo>
                  <a:lnTo>
                    <a:pt x="32" y="104"/>
                  </a:lnTo>
                  <a:lnTo>
                    <a:pt x="44" y="88"/>
                  </a:lnTo>
                  <a:lnTo>
                    <a:pt x="58" y="75"/>
                  </a:lnTo>
                  <a:lnTo>
                    <a:pt x="74" y="65"/>
                  </a:lnTo>
                  <a:lnTo>
                    <a:pt x="184" y="12"/>
                  </a:lnTo>
                  <a:lnTo>
                    <a:pt x="2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57">
              <a:extLst>
                <a:ext uri="{FF2B5EF4-FFF2-40B4-BE49-F238E27FC236}">
                  <a16:creationId xmlns="" xmlns:a16="http://schemas.microsoft.com/office/drawing/2014/main" id="{1EC3427F-7D96-4332-8014-2DFADEF3B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6" y="3639"/>
              <a:ext cx="32" cy="50"/>
            </a:xfrm>
            <a:custGeom>
              <a:avLst/>
              <a:gdLst>
                <a:gd name="T0" fmla="*/ 240 w 482"/>
                <a:gd name="T1" fmla="*/ 0 h 749"/>
                <a:gd name="T2" fmla="*/ 272 w 482"/>
                <a:gd name="T3" fmla="*/ 8 h 749"/>
                <a:gd name="T4" fmla="*/ 293 w 482"/>
                <a:gd name="T5" fmla="*/ 20 h 749"/>
                <a:gd name="T6" fmla="*/ 304 w 482"/>
                <a:gd name="T7" fmla="*/ 29 h 749"/>
                <a:gd name="T8" fmla="*/ 328 w 482"/>
                <a:gd name="T9" fmla="*/ 30 h 749"/>
                <a:gd name="T10" fmla="*/ 365 w 482"/>
                <a:gd name="T11" fmla="*/ 42 h 749"/>
                <a:gd name="T12" fmla="*/ 393 w 482"/>
                <a:gd name="T13" fmla="*/ 68 h 749"/>
                <a:gd name="T14" fmla="*/ 412 w 482"/>
                <a:gd name="T15" fmla="*/ 105 h 749"/>
                <a:gd name="T16" fmla="*/ 423 w 482"/>
                <a:gd name="T17" fmla="*/ 150 h 749"/>
                <a:gd name="T18" fmla="*/ 427 w 482"/>
                <a:gd name="T19" fmla="*/ 204 h 749"/>
                <a:gd name="T20" fmla="*/ 424 w 482"/>
                <a:gd name="T21" fmla="*/ 260 h 749"/>
                <a:gd name="T22" fmla="*/ 424 w 482"/>
                <a:gd name="T23" fmla="*/ 316 h 749"/>
                <a:gd name="T24" fmla="*/ 433 w 482"/>
                <a:gd name="T25" fmla="*/ 356 h 749"/>
                <a:gd name="T26" fmla="*/ 448 w 482"/>
                <a:gd name="T27" fmla="*/ 382 h 749"/>
                <a:gd name="T28" fmla="*/ 465 w 482"/>
                <a:gd name="T29" fmla="*/ 399 h 749"/>
                <a:gd name="T30" fmla="*/ 477 w 482"/>
                <a:gd name="T31" fmla="*/ 407 h 749"/>
                <a:gd name="T32" fmla="*/ 482 w 482"/>
                <a:gd name="T33" fmla="*/ 409 h 749"/>
                <a:gd name="T34" fmla="*/ 443 w 482"/>
                <a:gd name="T35" fmla="*/ 434 h 749"/>
                <a:gd name="T36" fmla="*/ 400 w 482"/>
                <a:gd name="T37" fmla="*/ 448 h 749"/>
                <a:gd name="T38" fmla="*/ 360 w 482"/>
                <a:gd name="T39" fmla="*/ 453 h 749"/>
                <a:gd name="T40" fmla="*/ 336 w 482"/>
                <a:gd name="T41" fmla="*/ 454 h 749"/>
                <a:gd name="T42" fmla="*/ 332 w 482"/>
                <a:gd name="T43" fmla="*/ 489 h 749"/>
                <a:gd name="T44" fmla="*/ 153 w 482"/>
                <a:gd name="T45" fmla="*/ 488 h 749"/>
                <a:gd name="T46" fmla="*/ 120 w 482"/>
                <a:gd name="T47" fmla="*/ 454 h 749"/>
                <a:gd name="T48" fmla="*/ 68 w 482"/>
                <a:gd name="T49" fmla="*/ 445 h 749"/>
                <a:gd name="T50" fmla="*/ 33 w 482"/>
                <a:gd name="T51" fmla="*/ 431 h 749"/>
                <a:gd name="T52" fmla="*/ 11 w 482"/>
                <a:gd name="T53" fmla="*/ 417 h 749"/>
                <a:gd name="T54" fmla="*/ 2 w 482"/>
                <a:gd name="T55" fmla="*/ 408 h 749"/>
                <a:gd name="T56" fmla="*/ 1 w 482"/>
                <a:gd name="T57" fmla="*/ 407 h 749"/>
                <a:gd name="T58" fmla="*/ 8 w 482"/>
                <a:gd name="T59" fmla="*/ 405 h 749"/>
                <a:gd name="T60" fmla="*/ 21 w 482"/>
                <a:gd name="T61" fmla="*/ 398 h 749"/>
                <a:gd name="T62" fmla="*/ 34 w 482"/>
                <a:gd name="T63" fmla="*/ 383 h 749"/>
                <a:gd name="T64" fmla="*/ 47 w 482"/>
                <a:gd name="T65" fmla="*/ 358 h 749"/>
                <a:gd name="T66" fmla="*/ 58 w 482"/>
                <a:gd name="T67" fmla="*/ 319 h 749"/>
                <a:gd name="T68" fmla="*/ 63 w 482"/>
                <a:gd name="T69" fmla="*/ 263 h 749"/>
                <a:gd name="T70" fmla="*/ 64 w 482"/>
                <a:gd name="T71" fmla="*/ 193 h 749"/>
                <a:gd name="T72" fmla="*/ 71 w 482"/>
                <a:gd name="T73" fmla="*/ 133 h 749"/>
                <a:gd name="T74" fmla="*/ 85 w 482"/>
                <a:gd name="T75" fmla="*/ 90 h 749"/>
                <a:gd name="T76" fmla="*/ 105 w 482"/>
                <a:gd name="T77" fmla="*/ 58 h 749"/>
                <a:gd name="T78" fmla="*/ 125 w 482"/>
                <a:gd name="T79" fmla="*/ 36 h 749"/>
                <a:gd name="T80" fmla="*/ 146 w 482"/>
                <a:gd name="T81" fmla="*/ 22 h 749"/>
                <a:gd name="T82" fmla="*/ 164 w 482"/>
                <a:gd name="T83" fmla="*/ 13 h 749"/>
                <a:gd name="T84" fmla="*/ 197 w 482"/>
                <a:gd name="T85" fmla="*/ 3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2" h="749">
                  <a:moveTo>
                    <a:pt x="219" y="0"/>
                  </a:moveTo>
                  <a:lnTo>
                    <a:pt x="240" y="0"/>
                  </a:lnTo>
                  <a:lnTo>
                    <a:pt x="257" y="3"/>
                  </a:lnTo>
                  <a:lnTo>
                    <a:pt x="272" y="8"/>
                  </a:lnTo>
                  <a:lnTo>
                    <a:pt x="284" y="14"/>
                  </a:lnTo>
                  <a:lnTo>
                    <a:pt x="293" y="20"/>
                  </a:lnTo>
                  <a:lnTo>
                    <a:pt x="300" y="25"/>
                  </a:lnTo>
                  <a:lnTo>
                    <a:pt x="304" y="29"/>
                  </a:lnTo>
                  <a:lnTo>
                    <a:pt x="305" y="30"/>
                  </a:lnTo>
                  <a:lnTo>
                    <a:pt x="328" y="30"/>
                  </a:lnTo>
                  <a:lnTo>
                    <a:pt x="348" y="34"/>
                  </a:lnTo>
                  <a:lnTo>
                    <a:pt x="365" y="42"/>
                  </a:lnTo>
                  <a:lnTo>
                    <a:pt x="380" y="53"/>
                  </a:lnTo>
                  <a:lnTo>
                    <a:pt x="393" y="68"/>
                  </a:lnTo>
                  <a:lnTo>
                    <a:pt x="404" y="85"/>
                  </a:lnTo>
                  <a:lnTo>
                    <a:pt x="412" y="105"/>
                  </a:lnTo>
                  <a:lnTo>
                    <a:pt x="419" y="126"/>
                  </a:lnTo>
                  <a:lnTo>
                    <a:pt x="423" y="150"/>
                  </a:lnTo>
                  <a:lnTo>
                    <a:pt x="426" y="177"/>
                  </a:lnTo>
                  <a:lnTo>
                    <a:pt x="427" y="204"/>
                  </a:lnTo>
                  <a:lnTo>
                    <a:pt x="426" y="232"/>
                  </a:lnTo>
                  <a:lnTo>
                    <a:pt x="424" y="260"/>
                  </a:lnTo>
                  <a:lnTo>
                    <a:pt x="423" y="291"/>
                  </a:lnTo>
                  <a:lnTo>
                    <a:pt x="424" y="316"/>
                  </a:lnTo>
                  <a:lnTo>
                    <a:pt x="428" y="338"/>
                  </a:lnTo>
                  <a:lnTo>
                    <a:pt x="433" y="356"/>
                  </a:lnTo>
                  <a:lnTo>
                    <a:pt x="440" y="370"/>
                  </a:lnTo>
                  <a:lnTo>
                    <a:pt x="448" y="382"/>
                  </a:lnTo>
                  <a:lnTo>
                    <a:pt x="456" y="392"/>
                  </a:lnTo>
                  <a:lnTo>
                    <a:pt x="465" y="399"/>
                  </a:lnTo>
                  <a:lnTo>
                    <a:pt x="472" y="404"/>
                  </a:lnTo>
                  <a:lnTo>
                    <a:pt x="477" y="407"/>
                  </a:lnTo>
                  <a:lnTo>
                    <a:pt x="481" y="408"/>
                  </a:lnTo>
                  <a:lnTo>
                    <a:pt x="482" y="409"/>
                  </a:lnTo>
                  <a:lnTo>
                    <a:pt x="465" y="423"/>
                  </a:lnTo>
                  <a:lnTo>
                    <a:pt x="443" y="434"/>
                  </a:lnTo>
                  <a:lnTo>
                    <a:pt x="422" y="442"/>
                  </a:lnTo>
                  <a:lnTo>
                    <a:pt x="400" y="448"/>
                  </a:lnTo>
                  <a:lnTo>
                    <a:pt x="378" y="452"/>
                  </a:lnTo>
                  <a:lnTo>
                    <a:pt x="360" y="453"/>
                  </a:lnTo>
                  <a:lnTo>
                    <a:pt x="345" y="454"/>
                  </a:lnTo>
                  <a:lnTo>
                    <a:pt x="336" y="454"/>
                  </a:lnTo>
                  <a:lnTo>
                    <a:pt x="332" y="454"/>
                  </a:lnTo>
                  <a:lnTo>
                    <a:pt x="332" y="489"/>
                  </a:lnTo>
                  <a:lnTo>
                    <a:pt x="243" y="749"/>
                  </a:lnTo>
                  <a:lnTo>
                    <a:pt x="153" y="488"/>
                  </a:lnTo>
                  <a:lnTo>
                    <a:pt x="153" y="455"/>
                  </a:lnTo>
                  <a:lnTo>
                    <a:pt x="120" y="454"/>
                  </a:lnTo>
                  <a:lnTo>
                    <a:pt x="93" y="451"/>
                  </a:lnTo>
                  <a:lnTo>
                    <a:pt x="68" y="445"/>
                  </a:lnTo>
                  <a:lnTo>
                    <a:pt x="49" y="439"/>
                  </a:lnTo>
                  <a:lnTo>
                    <a:pt x="33" y="431"/>
                  </a:lnTo>
                  <a:lnTo>
                    <a:pt x="21" y="424"/>
                  </a:lnTo>
                  <a:lnTo>
                    <a:pt x="11" y="417"/>
                  </a:lnTo>
                  <a:lnTo>
                    <a:pt x="5" y="412"/>
                  </a:lnTo>
                  <a:lnTo>
                    <a:pt x="2" y="408"/>
                  </a:lnTo>
                  <a:lnTo>
                    <a:pt x="0" y="407"/>
                  </a:lnTo>
                  <a:lnTo>
                    <a:pt x="1" y="407"/>
                  </a:lnTo>
                  <a:lnTo>
                    <a:pt x="4" y="406"/>
                  </a:lnTo>
                  <a:lnTo>
                    <a:pt x="8" y="405"/>
                  </a:lnTo>
                  <a:lnTo>
                    <a:pt x="13" y="402"/>
                  </a:lnTo>
                  <a:lnTo>
                    <a:pt x="21" y="398"/>
                  </a:lnTo>
                  <a:lnTo>
                    <a:pt x="27" y="392"/>
                  </a:lnTo>
                  <a:lnTo>
                    <a:pt x="34" y="383"/>
                  </a:lnTo>
                  <a:lnTo>
                    <a:pt x="41" y="372"/>
                  </a:lnTo>
                  <a:lnTo>
                    <a:pt x="47" y="358"/>
                  </a:lnTo>
                  <a:lnTo>
                    <a:pt x="53" y="341"/>
                  </a:lnTo>
                  <a:lnTo>
                    <a:pt x="58" y="319"/>
                  </a:lnTo>
                  <a:lnTo>
                    <a:pt x="61" y="294"/>
                  </a:lnTo>
                  <a:lnTo>
                    <a:pt x="63" y="263"/>
                  </a:lnTo>
                  <a:lnTo>
                    <a:pt x="63" y="228"/>
                  </a:lnTo>
                  <a:lnTo>
                    <a:pt x="64" y="193"/>
                  </a:lnTo>
                  <a:lnTo>
                    <a:pt x="66" y="161"/>
                  </a:lnTo>
                  <a:lnTo>
                    <a:pt x="71" y="133"/>
                  </a:lnTo>
                  <a:lnTo>
                    <a:pt x="77" y="110"/>
                  </a:lnTo>
                  <a:lnTo>
                    <a:pt x="85" y="90"/>
                  </a:lnTo>
                  <a:lnTo>
                    <a:pt x="95" y="72"/>
                  </a:lnTo>
                  <a:lnTo>
                    <a:pt x="105" y="58"/>
                  </a:lnTo>
                  <a:lnTo>
                    <a:pt x="115" y="45"/>
                  </a:lnTo>
                  <a:lnTo>
                    <a:pt x="125" y="36"/>
                  </a:lnTo>
                  <a:lnTo>
                    <a:pt x="136" y="28"/>
                  </a:lnTo>
                  <a:lnTo>
                    <a:pt x="146" y="22"/>
                  </a:lnTo>
                  <a:lnTo>
                    <a:pt x="155" y="17"/>
                  </a:lnTo>
                  <a:lnTo>
                    <a:pt x="164" y="13"/>
                  </a:lnTo>
                  <a:lnTo>
                    <a:pt x="172" y="11"/>
                  </a:lnTo>
                  <a:lnTo>
                    <a:pt x="197" y="3"/>
                  </a:lnTo>
                  <a:lnTo>
                    <a:pt x="2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58">
              <a:extLst>
                <a:ext uri="{FF2B5EF4-FFF2-40B4-BE49-F238E27FC236}">
                  <a16:creationId xmlns="" xmlns:a16="http://schemas.microsoft.com/office/drawing/2014/main" id="{CD5E88F3-6CF1-4484-8366-ABE84D873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0" y="3674"/>
              <a:ext cx="44" cy="16"/>
            </a:xfrm>
            <a:custGeom>
              <a:avLst/>
              <a:gdLst>
                <a:gd name="T0" fmla="*/ 206 w 658"/>
                <a:gd name="T1" fmla="*/ 0 h 252"/>
                <a:gd name="T2" fmla="*/ 170 w 658"/>
                <a:gd name="T3" fmla="*/ 104 h 252"/>
                <a:gd name="T4" fmla="*/ 220 w 658"/>
                <a:gd name="T5" fmla="*/ 100 h 252"/>
                <a:gd name="T6" fmla="*/ 330 w 658"/>
                <a:gd name="T7" fmla="*/ 234 h 252"/>
                <a:gd name="T8" fmla="*/ 438 w 658"/>
                <a:gd name="T9" fmla="*/ 100 h 252"/>
                <a:gd name="T10" fmla="*/ 488 w 658"/>
                <a:gd name="T11" fmla="*/ 104 h 252"/>
                <a:gd name="T12" fmla="*/ 452 w 658"/>
                <a:gd name="T13" fmla="*/ 0 h 252"/>
                <a:gd name="T14" fmla="*/ 471 w 658"/>
                <a:gd name="T15" fmla="*/ 10 h 252"/>
                <a:gd name="T16" fmla="*/ 584 w 658"/>
                <a:gd name="T17" fmla="*/ 64 h 252"/>
                <a:gd name="T18" fmla="*/ 601 w 658"/>
                <a:gd name="T19" fmla="*/ 74 h 252"/>
                <a:gd name="T20" fmla="*/ 615 w 658"/>
                <a:gd name="T21" fmla="*/ 87 h 252"/>
                <a:gd name="T22" fmla="*/ 627 w 658"/>
                <a:gd name="T23" fmla="*/ 103 h 252"/>
                <a:gd name="T24" fmla="*/ 635 w 658"/>
                <a:gd name="T25" fmla="*/ 120 h 252"/>
                <a:gd name="T26" fmla="*/ 641 w 658"/>
                <a:gd name="T27" fmla="*/ 139 h 252"/>
                <a:gd name="T28" fmla="*/ 658 w 658"/>
                <a:gd name="T29" fmla="*/ 237 h 252"/>
                <a:gd name="T30" fmla="*/ 658 w 658"/>
                <a:gd name="T31" fmla="*/ 241 h 252"/>
                <a:gd name="T32" fmla="*/ 657 w 658"/>
                <a:gd name="T33" fmla="*/ 245 h 252"/>
                <a:gd name="T34" fmla="*/ 654 w 658"/>
                <a:gd name="T35" fmla="*/ 248 h 252"/>
                <a:gd name="T36" fmla="*/ 650 w 658"/>
                <a:gd name="T37" fmla="*/ 250 h 252"/>
                <a:gd name="T38" fmla="*/ 646 w 658"/>
                <a:gd name="T39" fmla="*/ 252 h 252"/>
                <a:gd name="T40" fmla="*/ 11 w 658"/>
                <a:gd name="T41" fmla="*/ 252 h 252"/>
                <a:gd name="T42" fmla="*/ 8 w 658"/>
                <a:gd name="T43" fmla="*/ 251 h 252"/>
                <a:gd name="T44" fmla="*/ 5 w 658"/>
                <a:gd name="T45" fmla="*/ 250 h 252"/>
                <a:gd name="T46" fmla="*/ 2 w 658"/>
                <a:gd name="T47" fmla="*/ 247 h 252"/>
                <a:gd name="T48" fmla="*/ 1 w 658"/>
                <a:gd name="T49" fmla="*/ 244 h 252"/>
                <a:gd name="T50" fmla="*/ 0 w 658"/>
                <a:gd name="T51" fmla="*/ 241 h 252"/>
                <a:gd name="T52" fmla="*/ 0 w 658"/>
                <a:gd name="T53" fmla="*/ 237 h 252"/>
                <a:gd name="T54" fmla="*/ 17 w 658"/>
                <a:gd name="T55" fmla="*/ 139 h 252"/>
                <a:gd name="T56" fmla="*/ 23 w 658"/>
                <a:gd name="T57" fmla="*/ 120 h 252"/>
                <a:gd name="T58" fmla="*/ 32 w 658"/>
                <a:gd name="T59" fmla="*/ 103 h 252"/>
                <a:gd name="T60" fmla="*/ 43 w 658"/>
                <a:gd name="T61" fmla="*/ 87 h 252"/>
                <a:gd name="T62" fmla="*/ 57 w 658"/>
                <a:gd name="T63" fmla="*/ 74 h 252"/>
                <a:gd name="T64" fmla="*/ 74 w 658"/>
                <a:gd name="T65" fmla="*/ 64 h 252"/>
                <a:gd name="T66" fmla="*/ 184 w 658"/>
                <a:gd name="T67" fmla="*/ 11 h 252"/>
                <a:gd name="T68" fmla="*/ 206 w 658"/>
                <a:gd name="T6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8" h="252">
                  <a:moveTo>
                    <a:pt x="206" y="0"/>
                  </a:moveTo>
                  <a:lnTo>
                    <a:pt x="170" y="104"/>
                  </a:lnTo>
                  <a:lnTo>
                    <a:pt x="220" y="100"/>
                  </a:lnTo>
                  <a:lnTo>
                    <a:pt x="330" y="234"/>
                  </a:lnTo>
                  <a:lnTo>
                    <a:pt x="438" y="100"/>
                  </a:lnTo>
                  <a:lnTo>
                    <a:pt x="488" y="104"/>
                  </a:lnTo>
                  <a:lnTo>
                    <a:pt x="452" y="0"/>
                  </a:lnTo>
                  <a:lnTo>
                    <a:pt x="471" y="10"/>
                  </a:lnTo>
                  <a:lnTo>
                    <a:pt x="584" y="64"/>
                  </a:lnTo>
                  <a:lnTo>
                    <a:pt x="601" y="74"/>
                  </a:lnTo>
                  <a:lnTo>
                    <a:pt x="615" y="87"/>
                  </a:lnTo>
                  <a:lnTo>
                    <a:pt x="627" y="103"/>
                  </a:lnTo>
                  <a:lnTo>
                    <a:pt x="635" y="120"/>
                  </a:lnTo>
                  <a:lnTo>
                    <a:pt x="641" y="139"/>
                  </a:lnTo>
                  <a:lnTo>
                    <a:pt x="658" y="237"/>
                  </a:lnTo>
                  <a:lnTo>
                    <a:pt x="658" y="241"/>
                  </a:lnTo>
                  <a:lnTo>
                    <a:pt x="657" y="245"/>
                  </a:lnTo>
                  <a:lnTo>
                    <a:pt x="654" y="248"/>
                  </a:lnTo>
                  <a:lnTo>
                    <a:pt x="650" y="250"/>
                  </a:lnTo>
                  <a:lnTo>
                    <a:pt x="646" y="252"/>
                  </a:lnTo>
                  <a:lnTo>
                    <a:pt x="11" y="252"/>
                  </a:lnTo>
                  <a:lnTo>
                    <a:pt x="8" y="251"/>
                  </a:lnTo>
                  <a:lnTo>
                    <a:pt x="5" y="250"/>
                  </a:lnTo>
                  <a:lnTo>
                    <a:pt x="2" y="247"/>
                  </a:lnTo>
                  <a:lnTo>
                    <a:pt x="1" y="244"/>
                  </a:lnTo>
                  <a:lnTo>
                    <a:pt x="0" y="241"/>
                  </a:lnTo>
                  <a:lnTo>
                    <a:pt x="0" y="237"/>
                  </a:lnTo>
                  <a:lnTo>
                    <a:pt x="17" y="139"/>
                  </a:lnTo>
                  <a:lnTo>
                    <a:pt x="23" y="120"/>
                  </a:lnTo>
                  <a:lnTo>
                    <a:pt x="32" y="103"/>
                  </a:lnTo>
                  <a:lnTo>
                    <a:pt x="43" y="87"/>
                  </a:lnTo>
                  <a:lnTo>
                    <a:pt x="57" y="74"/>
                  </a:lnTo>
                  <a:lnTo>
                    <a:pt x="74" y="64"/>
                  </a:lnTo>
                  <a:lnTo>
                    <a:pt x="184" y="11"/>
                  </a:lnTo>
                  <a:lnTo>
                    <a:pt x="2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59">
              <a:extLst>
                <a:ext uri="{FF2B5EF4-FFF2-40B4-BE49-F238E27FC236}">
                  <a16:creationId xmlns="" xmlns:a16="http://schemas.microsoft.com/office/drawing/2014/main" id="{FCBFB41E-4A21-4369-9AF5-12DED631E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6" y="3639"/>
              <a:ext cx="32" cy="50"/>
            </a:xfrm>
            <a:custGeom>
              <a:avLst/>
              <a:gdLst>
                <a:gd name="T0" fmla="*/ 239 w 482"/>
                <a:gd name="T1" fmla="*/ 0 h 749"/>
                <a:gd name="T2" fmla="*/ 272 w 482"/>
                <a:gd name="T3" fmla="*/ 8 h 749"/>
                <a:gd name="T4" fmla="*/ 293 w 482"/>
                <a:gd name="T5" fmla="*/ 20 h 749"/>
                <a:gd name="T6" fmla="*/ 303 w 482"/>
                <a:gd name="T7" fmla="*/ 29 h 749"/>
                <a:gd name="T8" fmla="*/ 328 w 482"/>
                <a:gd name="T9" fmla="*/ 30 h 749"/>
                <a:gd name="T10" fmla="*/ 365 w 482"/>
                <a:gd name="T11" fmla="*/ 42 h 749"/>
                <a:gd name="T12" fmla="*/ 392 w 482"/>
                <a:gd name="T13" fmla="*/ 68 h 749"/>
                <a:gd name="T14" fmla="*/ 412 w 482"/>
                <a:gd name="T15" fmla="*/ 105 h 749"/>
                <a:gd name="T16" fmla="*/ 423 w 482"/>
                <a:gd name="T17" fmla="*/ 150 h 749"/>
                <a:gd name="T18" fmla="*/ 427 w 482"/>
                <a:gd name="T19" fmla="*/ 204 h 749"/>
                <a:gd name="T20" fmla="*/ 424 w 482"/>
                <a:gd name="T21" fmla="*/ 260 h 749"/>
                <a:gd name="T22" fmla="*/ 424 w 482"/>
                <a:gd name="T23" fmla="*/ 316 h 749"/>
                <a:gd name="T24" fmla="*/ 433 w 482"/>
                <a:gd name="T25" fmla="*/ 356 h 749"/>
                <a:gd name="T26" fmla="*/ 448 w 482"/>
                <a:gd name="T27" fmla="*/ 382 h 749"/>
                <a:gd name="T28" fmla="*/ 463 w 482"/>
                <a:gd name="T29" fmla="*/ 399 h 749"/>
                <a:gd name="T30" fmla="*/ 477 w 482"/>
                <a:gd name="T31" fmla="*/ 407 h 749"/>
                <a:gd name="T32" fmla="*/ 482 w 482"/>
                <a:gd name="T33" fmla="*/ 409 h 749"/>
                <a:gd name="T34" fmla="*/ 443 w 482"/>
                <a:gd name="T35" fmla="*/ 434 h 749"/>
                <a:gd name="T36" fmla="*/ 399 w 482"/>
                <a:gd name="T37" fmla="*/ 448 h 749"/>
                <a:gd name="T38" fmla="*/ 360 w 482"/>
                <a:gd name="T39" fmla="*/ 453 h 749"/>
                <a:gd name="T40" fmla="*/ 335 w 482"/>
                <a:gd name="T41" fmla="*/ 454 h 749"/>
                <a:gd name="T42" fmla="*/ 332 w 482"/>
                <a:gd name="T43" fmla="*/ 489 h 749"/>
                <a:gd name="T44" fmla="*/ 152 w 482"/>
                <a:gd name="T45" fmla="*/ 488 h 749"/>
                <a:gd name="T46" fmla="*/ 120 w 482"/>
                <a:gd name="T47" fmla="*/ 454 h 749"/>
                <a:gd name="T48" fmla="*/ 68 w 482"/>
                <a:gd name="T49" fmla="*/ 445 h 749"/>
                <a:gd name="T50" fmla="*/ 33 w 482"/>
                <a:gd name="T51" fmla="*/ 431 h 749"/>
                <a:gd name="T52" fmla="*/ 11 w 482"/>
                <a:gd name="T53" fmla="*/ 417 h 749"/>
                <a:gd name="T54" fmla="*/ 1 w 482"/>
                <a:gd name="T55" fmla="*/ 408 h 749"/>
                <a:gd name="T56" fmla="*/ 1 w 482"/>
                <a:gd name="T57" fmla="*/ 407 h 749"/>
                <a:gd name="T58" fmla="*/ 8 w 482"/>
                <a:gd name="T59" fmla="*/ 405 h 749"/>
                <a:gd name="T60" fmla="*/ 19 w 482"/>
                <a:gd name="T61" fmla="*/ 398 h 749"/>
                <a:gd name="T62" fmla="*/ 34 w 482"/>
                <a:gd name="T63" fmla="*/ 383 h 749"/>
                <a:gd name="T64" fmla="*/ 47 w 482"/>
                <a:gd name="T65" fmla="*/ 358 h 749"/>
                <a:gd name="T66" fmla="*/ 57 w 482"/>
                <a:gd name="T67" fmla="*/ 319 h 749"/>
                <a:gd name="T68" fmla="*/ 63 w 482"/>
                <a:gd name="T69" fmla="*/ 263 h 749"/>
                <a:gd name="T70" fmla="*/ 63 w 482"/>
                <a:gd name="T71" fmla="*/ 193 h 749"/>
                <a:gd name="T72" fmla="*/ 70 w 482"/>
                <a:gd name="T73" fmla="*/ 133 h 749"/>
                <a:gd name="T74" fmla="*/ 85 w 482"/>
                <a:gd name="T75" fmla="*/ 90 h 749"/>
                <a:gd name="T76" fmla="*/ 104 w 482"/>
                <a:gd name="T77" fmla="*/ 58 h 749"/>
                <a:gd name="T78" fmla="*/ 125 w 482"/>
                <a:gd name="T79" fmla="*/ 36 h 749"/>
                <a:gd name="T80" fmla="*/ 145 w 482"/>
                <a:gd name="T81" fmla="*/ 22 h 749"/>
                <a:gd name="T82" fmla="*/ 163 w 482"/>
                <a:gd name="T83" fmla="*/ 13 h 749"/>
                <a:gd name="T84" fmla="*/ 197 w 482"/>
                <a:gd name="T85" fmla="*/ 3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2" h="749">
                  <a:moveTo>
                    <a:pt x="219" y="0"/>
                  </a:moveTo>
                  <a:lnTo>
                    <a:pt x="239" y="0"/>
                  </a:lnTo>
                  <a:lnTo>
                    <a:pt x="257" y="3"/>
                  </a:lnTo>
                  <a:lnTo>
                    <a:pt x="272" y="8"/>
                  </a:lnTo>
                  <a:lnTo>
                    <a:pt x="283" y="14"/>
                  </a:lnTo>
                  <a:lnTo>
                    <a:pt x="293" y="20"/>
                  </a:lnTo>
                  <a:lnTo>
                    <a:pt x="299" y="25"/>
                  </a:lnTo>
                  <a:lnTo>
                    <a:pt x="303" y="29"/>
                  </a:lnTo>
                  <a:lnTo>
                    <a:pt x="304" y="30"/>
                  </a:lnTo>
                  <a:lnTo>
                    <a:pt x="328" y="30"/>
                  </a:lnTo>
                  <a:lnTo>
                    <a:pt x="347" y="34"/>
                  </a:lnTo>
                  <a:lnTo>
                    <a:pt x="365" y="42"/>
                  </a:lnTo>
                  <a:lnTo>
                    <a:pt x="379" y="53"/>
                  </a:lnTo>
                  <a:lnTo>
                    <a:pt x="392" y="68"/>
                  </a:lnTo>
                  <a:lnTo>
                    <a:pt x="404" y="85"/>
                  </a:lnTo>
                  <a:lnTo>
                    <a:pt x="412" y="105"/>
                  </a:lnTo>
                  <a:lnTo>
                    <a:pt x="418" y="126"/>
                  </a:lnTo>
                  <a:lnTo>
                    <a:pt x="423" y="150"/>
                  </a:lnTo>
                  <a:lnTo>
                    <a:pt x="426" y="177"/>
                  </a:lnTo>
                  <a:lnTo>
                    <a:pt x="427" y="204"/>
                  </a:lnTo>
                  <a:lnTo>
                    <a:pt x="426" y="232"/>
                  </a:lnTo>
                  <a:lnTo>
                    <a:pt x="424" y="260"/>
                  </a:lnTo>
                  <a:lnTo>
                    <a:pt x="422" y="291"/>
                  </a:lnTo>
                  <a:lnTo>
                    <a:pt x="424" y="316"/>
                  </a:lnTo>
                  <a:lnTo>
                    <a:pt x="427" y="338"/>
                  </a:lnTo>
                  <a:lnTo>
                    <a:pt x="433" y="356"/>
                  </a:lnTo>
                  <a:lnTo>
                    <a:pt x="440" y="370"/>
                  </a:lnTo>
                  <a:lnTo>
                    <a:pt x="448" y="382"/>
                  </a:lnTo>
                  <a:lnTo>
                    <a:pt x="456" y="392"/>
                  </a:lnTo>
                  <a:lnTo>
                    <a:pt x="463" y="399"/>
                  </a:lnTo>
                  <a:lnTo>
                    <a:pt x="471" y="404"/>
                  </a:lnTo>
                  <a:lnTo>
                    <a:pt x="477" y="407"/>
                  </a:lnTo>
                  <a:lnTo>
                    <a:pt x="481" y="408"/>
                  </a:lnTo>
                  <a:lnTo>
                    <a:pt x="482" y="409"/>
                  </a:lnTo>
                  <a:lnTo>
                    <a:pt x="463" y="423"/>
                  </a:lnTo>
                  <a:lnTo>
                    <a:pt x="443" y="434"/>
                  </a:lnTo>
                  <a:lnTo>
                    <a:pt x="421" y="442"/>
                  </a:lnTo>
                  <a:lnTo>
                    <a:pt x="399" y="448"/>
                  </a:lnTo>
                  <a:lnTo>
                    <a:pt x="378" y="452"/>
                  </a:lnTo>
                  <a:lnTo>
                    <a:pt x="360" y="453"/>
                  </a:lnTo>
                  <a:lnTo>
                    <a:pt x="345" y="454"/>
                  </a:lnTo>
                  <a:lnTo>
                    <a:pt x="335" y="454"/>
                  </a:lnTo>
                  <a:lnTo>
                    <a:pt x="332" y="454"/>
                  </a:lnTo>
                  <a:lnTo>
                    <a:pt x="332" y="489"/>
                  </a:lnTo>
                  <a:lnTo>
                    <a:pt x="241" y="749"/>
                  </a:lnTo>
                  <a:lnTo>
                    <a:pt x="152" y="488"/>
                  </a:lnTo>
                  <a:lnTo>
                    <a:pt x="152" y="455"/>
                  </a:lnTo>
                  <a:lnTo>
                    <a:pt x="120" y="454"/>
                  </a:lnTo>
                  <a:lnTo>
                    <a:pt x="91" y="451"/>
                  </a:lnTo>
                  <a:lnTo>
                    <a:pt x="68" y="445"/>
                  </a:lnTo>
                  <a:lnTo>
                    <a:pt x="48" y="439"/>
                  </a:lnTo>
                  <a:lnTo>
                    <a:pt x="33" y="431"/>
                  </a:lnTo>
                  <a:lnTo>
                    <a:pt x="20" y="424"/>
                  </a:lnTo>
                  <a:lnTo>
                    <a:pt x="11" y="417"/>
                  </a:lnTo>
                  <a:lnTo>
                    <a:pt x="5" y="412"/>
                  </a:lnTo>
                  <a:lnTo>
                    <a:pt x="1" y="408"/>
                  </a:lnTo>
                  <a:lnTo>
                    <a:pt x="0" y="407"/>
                  </a:lnTo>
                  <a:lnTo>
                    <a:pt x="1" y="407"/>
                  </a:lnTo>
                  <a:lnTo>
                    <a:pt x="4" y="406"/>
                  </a:lnTo>
                  <a:lnTo>
                    <a:pt x="8" y="405"/>
                  </a:lnTo>
                  <a:lnTo>
                    <a:pt x="13" y="402"/>
                  </a:lnTo>
                  <a:lnTo>
                    <a:pt x="19" y="398"/>
                  </a:lnTo>
                  <a:lnTo>
                    <a:pt x="27" y="392"/>
                  </a:lnTo>
                  <a:lnTo>
                    <a:pt x="34" y="383"/>
                  </a:lnTo>
                  <a:lnTo>
                    <a:pt x="40" y="372"/>
                  </a:lnTo>
                  <a:lnTo>
                    <a:pt x="47" y="358"/>
                  </a:lnTo>
                  <a:lnTo>
                    <a:pt x="53" y="341"/>
                  </a:lnTo>
                  <a:lnTo>
                    <a:pt x="57" y="319"/>
                  </a:lnTo>
                  <a:lnTo>
                    <a:pt x="61" y="294"/>
                  </a:lnTo>
                  <a:lnTo>
                    <a:pt x="63" y="263"/>
                  </a:lnTo>
                  <a:lnTo>
                    <a:pt x="63" y="228"/>
                  </a:lnTo>
                  <a:lnTo>
                    <a:pt x="63" y="193"/>
                  </a:lnTo>
                  <a:lnTo>
                    <a:pt x="66" y="161"/>
                  </a:lnTo>
                  <a:lnTo>
                    <a:pt x="70" y="133"/>
                  </a:lnTo>
                  <a:lnTo>
                    <a:pt x="77" y="110"/>
                  </a:lnTo>
                  <a:lnTo>
                    <a:pt x="85" y="90"/>
                  </a:lnTo>
                  <a:lnTo>
                    <a:pt x="93" y="72"/>
                  </a:lnTo>
                  <a:lnTo>
                    <a:pt x="104" y="58"/>
                  </a:lnTo>
                  <a:lnTo>
                    <a:pt x="114" y="45"/>
                  </a:lnTo>
                  <a:lnTo>
                    <a:pt x="125" y="36"/>
                  </a:lnTo>
                  <a:lnTo>
                    <a:pt x="135" y="28"/>
                  </a:lnTo>
                  <a:lnTo>
                    <a:pt x="145" y="22"/>
                  </a:lnTo>
                  <a:lnTo>
                    <a:pt x="155" y="17"/>
                  </a:lnTo>
                  <a:lnTo>
                    <a:pt x="163" y="13"/>
                  </a:lnTo>
                  <a:lnTo>
                    <a:pt x="171" y="11"/>
                  </a:lnTo>
                  <a:lnTo>
                    <a:pt x="197" y="3"/>
                  </a:lnTo>
                  <a:lnTo>
                    <a:pt x="2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60">
              <a:extLst>
                <a:ext uri="{FF2B5EF4-FFF2-40B4-BE49-F238E27FC236}">
                  <a16:creationId xmlns="" xmlns:a16="http://schemas.microsoft.com/office/drawing/2014/main" id="{861F0DD5-CB80-4EBD-B55F-3BCF9532B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0" y="3674"/>
              <a:ext cx="44" cy="16"/>
            </a:xfrm>
            <a:custGeom>
              <a:avLst/>
              <a:gdLst>
                <a:gd name="T0" fmla="*/ 206 w 658"/>
                <a:gd name="T1" fmla="*/ 0 h 252"/>
                <a:gd name="T2" fmla="*/ 170 w 658"/>
                <a:gd name="T3" fmla="*/ 105 h 252"/>
                <a:gd name="T4" fmla="*/ 220 w 658"/>
                <a:gd name="T5" fmla="*/ 101 h 252"/>
                <a:gd name="T6" fmla="*/ 328 w 658"/>
                <a:gd name="T7" fmla="*/ 234 h 252"/>
                <a:gd name="T8" fmla="*/ 438 w 658"/>
                <a:gd name="T9" fmla="*/ 101 h 252"/>
                <a:gd name="T10" fmla="*/ 488 w 658"/>
                <a:gd name="T11" fmla="*/ 105 h 252"/>
                <a:gd name="T12" fmla="*/ 452 w 658"/>
                <a:gd name="T13" fmla="*/ 0 h 252"/>
                <a:gd name="T14" fmla="*/ 471 w 658"/>
                <a:gd name="T15" fmla="*/ 10 h 252"/>
                <a:gd name="T16" fmla="*/ 584 w 658"/>
                <a:gd name="T17" fmla="*/ 65 h 252"/>
                <a:gd name="T18" fmla="*/ 601 w 658"/>
                <a:gd name="T19" fmla="*/ 75 h 252"/>
                <a:gd name="T20" fmla="*/ 615 w 658"/>
                <a:gd name="T21" fmla="*/ 88 h 252"/>
                <a:gd name="T22" fmla="*/ 626 w 658"/>
                <a:gd name="T23" fmla="*/ 104 h 252"/>
                <a:gd name="T24" fmla="*/ 635 w 658"/>
                <a:gd name="T25" fmla="*/ 121 h 252"/>
                <a:gd name="T26" fmla="*/ 641 w 658"/>
                <a:gd name="T27" fmla="*/ 139 h 252"/>
                <a:gd name="T28" fmla="*/ 658 w 658"/>
                <a:gd name="T29" fmla="*/ 238 h 252"/>
                <a:gd name="T30" fmla="*/ 658 w 658"/>
                <a:gd name="T31" fmla="*/ 241 h 252"/>
                <a:gd name="T32" fmla="*/ 657 w 658"/>
                <a:gd name="T33" fmla="*/ 245 h 252"/>
                <a:gd name="T34" fmla="*/ 656 w 658"/>
                <a:gd name="T35" fmla="*/ 248 h 252"/>
                <a:gd name="T36" fmla="*/ 653 w 658"/>
                <a:gd name="T37" fmla="*/ 250 h 252"/>
                <a:gd name="T38" fmla="*/ 650 w 658"/>
                <a:gd name="T39" fmla="*/ 251 h 252"/>
                <a:gd name="T40" fmla="*/ 647 w 658"/>
                <a:gd name="T41" fmla="*/ 252 h 252"/>
                <a:gd name="T42" fmla="*/ 11 w 658"/>
                <a:gd name="T43" fmla="*/ 252 h 252"/>
                <a:gd name="T44" fmla="*/ 8 w 658"/>
                <a:gd name="T45" fmla="*/ 251 h 252"/>
                <a:gd name="T46" fmla="*/ 5 w 658"/>
                <a:gd name="T47" fmla="*/ 250 h 252"/>
                <a:gd name="T48" fmla="*/ 2 w 658"/>
                <a:gd name="T49" fmla="*/ 248 h 252"/>
                <a:gd name="T50" fmla="*/ 1 w 658"/>
                <a:gd name="T51" fmla="*/ 245 h 252"/>
                <a:gd name="T52" fmla="*/ 0 w 658"/>
                <a:gd name="T53" fmla="*/ 241 h 252"/>
                <a:gd name="T54" fmla="*/ 0 w 658"/>
                <a:gd name="T55" fmla="*/ 238 h 252"/>
                <a:gd name="T56" fmla="*/ 17 w 658"/>
                <a:gd name="T57" fmla="*/ 139 h 252"/>
                <a:gd name="T58" fmla="*/ 23 w 658"/>
                <a:gd name="T59" fmla="*/ 121 h 252"/>
                <a:gd name="T60" fmla="*/ 31 w 658"/>
                <a:gd name="T61" fmla="*/ 104 h 252"/>
                <a:gd name="T62" fmla="*/ 43 w 658"/>
                <a:gd name="T63" fmla="*/ 88 h 252"/>
                <a:gd name="T64" fmla="*/ 57 w 658"/>
                <a:gd name="T65" fmla="*/ 75 h 252"/>
                <a:gd name="T66" fmla="*/ 74 w 658"/>
                <a:gd name="T67" fmla="*/ 65 h 252"/>
                <a:gd name="T68" fmla="*/ 184 w 658"/>
                <a:gd name="T69" fmla="*/ 11 h 252"/>
                <a:gd name="T70" fmla="*/ 206 w 658"/>
                <a:gd name="T71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58" h="252">
                  <a:moveTo>
                    <a:pt x="206" y="0"/>
                  </a:moveTo>
                  <a:lnTo>
                    <a:pt x="170" y="105"/>
                  </a:lnTo>
                  <a:lnTo>
                    <a:pt x="220" y="101"/>
                  </a:lnTo>
                  <a:lnTo>
                    <a:pt x="328" y="234"/>
                  </a:lnTo>
                  <a:lnTo>
                    <a:pt x="438" y="101"/>
                  </a:lnTo>
                  <a:lnTo>
                    <a:pt x="488" y="105"/>
                  </a:lnTo>
                  <a:lnTo>
                    <a:pt x="452" y="0"/>
                  </a:lnTo>
                  <a:lnTo>
                    <a:pt x="471" y="10"/>
                  </a:lnTo>
                  <a:lnTo>
                    <a:pt x="584" y="65"/>
                  </a:lnTo>
                  <a:lnTo>
                    <a:pt x="601" y="75"/>
                  </a:lnTo>
                  <a:lnTo>
                    <a:pt x="615" y="88"/>
                  </a:lnTo>
                  <a:lnTo>
                    <a:pt x="626" y="104"/>
                  </a:lnTo>
                  <a:lnTo>
                    <a:pt x="635" y="121"/>
                  </a:lnTo>
                  <a:lnTo>
                    <a:pt x="641" y="139"/>
                  </a:lnTo>
                  <a:lnTo>
                    <a:pt x="658" y="238"/>
                  </a:lnTo>
                  <a:lnTo>
                    <a:pt x="658" y="241"/>
                  </a:lnTo>
                  <a:lnTo>
                    <a:pt x="657" y="245"/>
                  </a:lnTo>
                  <a:lnTo>
                    <a:pt x="656" y="248"/>
                  </a:lnTo>
                  <a:lnTo>
                    <a:pt x="653" y="250"/>
                  </a:lnTo>
                  <a:lnTo>
                    <a:pt x="650" y="251"/>
                  </a:lnTo>
                  <a:lnTo>
                    <a:pt x="647" y="252"/>
                  </a:lnTo>
                  <a:lnTo>
                    <a:pt x="11" y="252"/>
                  </a:lnTo>
                  <a:lnTo>
                    <a:pt x="8" y="251"/>
                  </a:lnTo>
                  <a:lnTo>
                    <a:pt x="5" y="250"/>
                  </a:lnTo>
                  <a:lnTo>
                    <a:pt x="2" y="248"/>
                  </a:lnTo>
                  <a:lnTo>
                    <a:pt x="1" y="245"/>
                  </a:lnTo>
                  <a:lnTo>
                    <a:pt x="0" y="241"/>
                  </a:lnTo>
                  <a:lnTo>
                    <a:pt x="0" y="238"/>
                  </a:lnTo>
                  <a:lnTo>
                    <a:pt x="17" y="139"/>
                  </a:lnTo>
                  <a:lnTo>
                    <a:pt x="23" y="121"/>
                  </a:lnTo>
                  <a:lnTo>
                    <a:pt x="31" y="104"/>
                  </a:lnTo>
                  <a:lnTo>
                    <a:pt x="43" y="88"/>
                  </a:lnTo>
                  <a:lnTo>
                    <a:pt x="57" y="75"/>
                  </a:lnTo>
                  <a:lnTo>
                    <a:pt x="74" y="65"/>
                  </a:lnTo>
                  <a:lnTo>
                    <a:pt x="184" y="11"/>
                  </a:lnTo>
                  <a:lnTo>
                    <a:pt x="2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61">
              <a:extLst>
                <a:ext uri="{FF2B5EF4-FFF2-40B4-BE49-F238E27FC236}">
                  <a16:creationId xmlns="" xmlns:a16="http://schemas.microsoft.com/office/drawing/2014/main" id="{5B4EEEFF-EB43-4BC5-8B10-78DEFBE0A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7" y="3639"/>
              <a:ext cx="32" cy="50"/>
            </a:xfrm>
            <a:custGeom>
              <a:avLst/>
              <a:gdLst>
                <a:gd name="T0" fmla="*/ 239 w 482"/>
                <a:gd name="T1" fmla="*/ 0 h 749"/>
                <a:gd name="T2" fmla="*/ 271 w 482"/>
                <a:gd name="T3" fmla="*/ 8 h 749"/>
                <a:gd name="T4" fmla="*/ 292 w 482"/>
                <a:gd name="T5" fmla="*/ 20 h 749"/>
                <a:gd name="T6" fmla="*/ 303 w 482"/>
                <a:gd name="T7" fmla="*/ 29 h 749"/>
                <a:gd name="T8" fmla="*/ 327 w 482"/>
                <a:gd name="T9" fmla="*/ 30 h 749"/>
                <a:gd name="T10" fmla="*/ 364 w 482"/>
                <a:gd name="T11" fmla="*/ 42 h 749"/>
                <a:gd name="T12" fmla="*/ 392 w 482"/>
                <a:gd name="T13" fmla="*/ 68 h 749"/>
                <a:gd name="T14" fmla="*/ 412 w 482"/>
                <a:gd name="T15" fmla="*/ 105 h 749"/>
                <a:gd name="T16" fmla="*/ 422 w 482"/>
                <a:gd name="T17" fmla="*/ 150 h 749"/>
                <a:gd name="T18" fmla="*/ 426 w 482"/>
                <a:gd name="T19" fmla="*/ 204 h 749"/>
                <a:gd name="T20" fmla="*/ 423 w 482"/>
                <a:gd name="T21" fmla="*/ 260 h 749"/>
                <a:gd name="T22" fmla="*/ 423 w 482"/>
                <a:gd name="T23" fmla="*/ 316 h 749"/>
                <a:gd name="T24" fmla="*/ 433 w 482"/>
                <a:gd name="T25" fmla="*/ 356 h 749"/>
                <a:gd name="T26" fmla="*/ 447 w 482"/>
                <a:gd name="T27" fmla="*/ 382 h 749"/>
                <a:gd name="T28" fmla="*/ 463 w 482"/>
                <a:gd name="T29" fmla="*/ 399 h 749"/>
                <a:gd name="T30" fmla="*/ 476 w 482"/>
                <a:gd name="T31" fmla="*/ 407 h 749"/>
                <a:gd name="T32" fmla="*/ 482 w 482"/>
                <a:gd name="T33" fmla="*/ 409 h 749"/>
                <a:gd name="T34" fmla="*/ 443 w 482"/>
                <a:gd name="T35" fmla="*/ 434 h 749"/>
                <a:gd name="T36" fmla="*/ 399 w 482"/>
                <a:gd name="T37" fmla="*/ 448 h 749"/>
                <a:gd name="T38" fmla="*/ 359 w 482"/>
                <a:gd name="T39" fmla="*/ 453 h 749"/>
                <a:gd name="T40" fmla="*/ 335 w 482"/>
                <a:gd name="T41" fmla="*/ 454 h 749"/>
                <a:gd name="T42" fmla="*/ 331 w 482"/>
                <a:gd name="T43" fmla="*/ 489 h 749"/>
                <a:gd name="T44" fmla="*/ 152 w 482"/>
                <a:gd name="T45" fmla="*/ 488 h 749"/>
                <a:gd name="T46" fmla="*/ 120 w 482"/>
                <a:gd name="T47" fmla="*/ 454 h 749"/>
                <a:gd name="T48" fmla="*/ 67 w 482"/>
                <a:gd name="T49" fmla="*/ 445 h 749"/>
                <a:gd name="T50" fmla="*/ 32 w 482"/>
                <a:gd name="T51" fmla="*/ 431 h 749"/>
                <a:gd name="T52" fmla="*/ 10 w 482"/>
                <a:gd name="T53" fmla="*/ 417 h 749"/>
                <a:gd name="T54" fmla="*/ 1 w 482"/>
                <a:gd name="T55" fmla="*/ 408 h 749"/>
                <a:gd name="T56" fmla="*/ 1 w 482"/>
                <a:gd name="T57" fmla="*/ 407 h 749"/>
                <a:gd name="T58" fmla="*/ 7 w 482"/>
                <a:gd name="T59" fmla="*/ 405 h 749"/>
                <a:gd name="T60" fmla="*/ 19 w 482"/>
                <a:gd name="T61" fmla="*/ 398 h 749"/>
                <a:gd name="T62" fmla="*/ 33 w 482"/>
                <a:gd name="T63" fmla="*/ 383 h 749"/>
                <a:gd name="T64" fmla="*/ 46 w 482"/>
                <a:gd name="T65" fmla="*/ 358 h 749"/>
                <a:gd name="T66" fmla="*/ 57 w 482"/>
                <a:gd name="T67" fmla="*/ 319 h 749"/>
                <a:gd name="T68" fmla="*/ 63 w 482"/>
                <a:gd name="T69" fmla="*/ 263 h 749"/>
                <a:gd name="T70" fmla="*/ 63 w 482"/>
                <a:gd name="T71" fmla="*/ 193 h 749"/>
                <a:gd name="T72" fmla="*/ 70 w 482"/>
                <a:gd name="T73" fmla="*/ 133 h 749"/>
                <a:gd name="T74" fmla="*/ 84 w 482"/>
                <a:gd name="T75" fmla="*/ 90 h 749"/>
                <a:gd name="T76" fmla="*/ 104 w 482"/>
                <a:gd name="T77" fmla="*/ 58 h 749"/>
                <a:gd name="T78" fmla="*/ 125 w 482"/>
                <a:gd name="T79" fmla="*/ 36 h 749"/>
                <a:gd name="T80" fmla="*/ 145 w 482"/>
                <a:gd name="T81" fmla="*/ 22 h 749"/>
                <a:gd name="T82" fmla="*/ 163 w 482"/>
                <a:gd name="T83" fmla="*/ 13 h 749"/>
                <a:gd name="T84" fmla="*/ 196 w 482"/>
                <a:gd name="T85" fmla="*/ 3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2" h="749">
                  <a:moveTo>
                    <a:pt x="219" y="0"/>
                  </a:moveTo>
                  <a:lnTo>
                    <a:pt x="239" y="0"/>
                  </a:lnTo>
                  <a:lnTo>
                    <a:pt x="257" y="3"/>
                  </a:lnTo>
                  <a:lnTo>
                    <a:pt x="271" y="8"/>
                  </a:lnTo>
                  <a:lnTo>
                    <a:pt x="283" y="14"/>
                  </a:lnTo>
                  <a:lnTo>
                    <a:pt x="292" y="20"/>
                  </a:lnTo>
                  <a:lnTo>
                    <a:pt x="299" y="25"/>
                  </a:lnTo>
                  <a:lnTo>
                    <a:pt x="303" y="29"/>
                  </a:lnTo>
                  <a:lnTo>
                    <a:pt x="304" y="30"/>
                  </a:lnTo>
                  <a:lnTo>
                    <a:pt x="327" y="30"/>
                  </a:lnTo>
                  <a:lnTo>
                    <a:pt x="347" y="34"/>
                  </a:lnTo>
                  <a:lnTo>
                    <a:pt x="364" y="42"/>
                  </a:lnTo>
                  <a:lnTo>
                    <a:pt x="379" y="53"/>
                  </a:lnTo>
                  <a:lnTo>
                    <a:pt x="392" y="68"/>
                  </a:lnTo>
                  <a:lnTo>
                    <a:pt x="403" y="85"/>
                  </a:lnTo>
                  <a:lnTo>
                    <a:pt x="412" y="105"/>
                  </a:lnTo>
                  <a:lnTo>
                    <a:pt x="418" y="126"/>
                  </a:lnTo>
                  <a:lnTo>
                    <a:pt x="422" y="150"/>
                  </a:lnTo>
                  <a:lnTo>
                    <a:pt x="425" y="177"/>
                  </a:lnTo>
                  <a:lnTo>
                    <a:pt x="426" y="204"/>
                  </a:lnTo>
                  <a:lnTo>
                    <a:pt x="426" y="232"/>
                  </a:lnTo>
                  <a:lnTo>
                    <a:pt x="423" y="260"/>
                  </a:lnTo>
                  <a:lnTo>
                    <a:pt x="422" y="291"/>
                  </a:lnTo>
                  <a:lnTo>
                    <a:pt x="423" y="316"/>
                  </a:lnTo>
                  <a:lnTo>
                    <a:pt x="427" y="338"/>
                  </a:lnTo>
                  <a:lnTo>
                    <a:pt x="433" y="356"/>
                  </a:lnTo>
                  <a:lnTo>
                    <a:pt x="440" y="370"/>
                  </a:lnTo>
                  <a:lnTo>
                    <a:pt x="447" y="382"/>
                  </a:lnTo>
                  <a:lnTo>
                    <a:pt x="455" y="392"/>
                  </a:lnTo>
                  <a:lnTo>
                    <a:pt x="463" y="399"/>
                  </a:lnTo>
                  <a:lnTo>
                    <a:pt x="471" y="404"/>
                  </a:lnTo>
                  <a:lnTo>
                    <a:pt x="476" y="407"/>
                  </a:lnTo>
                  <a:lnTo>
                    <a:pt x="480" y="408"/>
                  </a:lnTo>
                  <a:lnTo>
                    <a:pt x="482" y="409"/>
                  </a:lnTo>
                  <a:lnTo>
                    <a:pt x="463" y="423"/>
                  </a:lnTo>
                  <a:lnTo>
                    <a:pt x="443" y="434"/>
                  </a:lnTo>
                  <a:lnTo>
                    <a:pt x="421" y="442"/>
                  </a:lnTo>
                  <a:lnTo>
                    <a:pt x="399" y="448"/>
                  </a:lnTo>
                  <a:lnTo>
                    <a:pt x="377" y="452"/>
                  </a:lnTo>
                  <a:lnTo>
                    <a:pt x="359" y="453"/>
                  </a:lnTo>
                  <a:lnTo>
                    <a:pt x="345" y="454"/>
                  </a:lnTo>
                  <a:lnTo>
                    <a:pt x="335" y="454"/>
                  </a:lnTo>
                  <a:lnTo>
                    <a:pt x="331" y="454"/>
                  </a:lnTo>
                  <a:lnTo>
                    <a:pt x="331" y="489"/>
                  </a:lnTo>
                  <a:lnTo>
                    <a:pt x="241" y="749"/>
                  </a:lnTo>
                  <a:lnTo>
                    <a:pt x="152" y="488"/>
                  </a:lnTo>
                  <a:lnTo>
                    <a:pt x="152" y="455"/>
                  </a:lnTo>
                  <a:lnTo>
                    <a:pt x="120" y="454"/>
                  </a:lnTo>
                  <a:lnTo>
                    <a:pt x="91" y="451"/>
                  </a:lnTo>
                  <a:lnTo>
                    <a:pt x="67" y="445"/>
                  </a:lnTo>
                  <a:lnTo>
                    <a:pt x="48" y="439"/>
                  </a:lnTo>
                  <a:lnTo>
                    <a:pt x="32" y="431"/>
                  </a:lnTo>
                  <a:lnTo>
                    <a:pt x="19" y="424"/>
                  </a:lnTo>
                  <a:lnTo>
                    <a:pt x="10" y="417"/>
                  </a:lnTo>
                  <a:lnTo>
                    <a:pt x="4" y="412"/>
                  </a:lnTo>
                  <a:lnTo>
                    <a:pt x="1" y="408"/>
                  </a:lnTo>
                  <a:lnTo>
                    <a:pt x="0" y="407"/>
                  </a:lnTo>
                  <a:lnTo>
                    <a:pt x="1" y="407"/>
                  </a:lnTo>
                  <a:lnTo>
                    <a:pt x="3" y="406"/>
                  </a:lnTo>
                  <a:lnTo>
                    <a:pt x="7" y="405"/>
                  </a:lnTo>
                  <a:lnTo>
                    <a:pt x="13" y="402"/>
                  </a:lnTo>
                  <a:lnTo>
                    <a:pt x="19" y="398"/>
                  </a:lnTo>
                  <a:lnTo>
                    <a:pt x="26" y="392"/>
                  </a:lnTo>
                  <a:lnTo>
                    <a:pt x="33" y="383"/>
                  </a:lnTo>
                  <a:lnTo>
                    <a:pt x="40" y="372"/>
                  </a:lnTo>
                  <a:lnTo>
                    <a:pt x="46" y="358"/>
                  </a:lnTo>
                  <a:lnTo>
                    <a:pt x="52" y="341"/>
                  </a:lnTo>
                  <a:lnTo>
                    <a:pt x="57" y="319"/>
                  </a:lnTo>
                  <a:lnTo>
                    <a:pt x="61" y="294"/>
                  </a:lnTo>
                  <a:lnTo>
                    <a:pt x="63" y="263"/>
                  </a:lnTo>
                  <a:lnTo>
                    <a:pt x="63" y="228"/>
                  </a:lnTo>
                  <a:lnTo>
                    <a:pt x="63" y="193"/>
                  </a:lnTo>
                  <a:lnTo>
                    <a:pt x="66" y="161"/>
                  </a:lnTo>
                  <a:lnTo>
                    <a:pt x="70" y="133"/>
                  </a:lnTo>
                  <a:lnTo>
                    <a:pt x="76" y="110"/>
                  </a:lnTo>
                  <a:lnTo>
                    <a:pt x="84" y="90"/>
                  </a:lnTo>
                  <a:lnTo>
                    <a:pt x="93" y="72"/>
                  </a:lnTo>
                  <a:lnTo>
                    <a:pt x="104" y="58"/>
                  </a:lnTo>
                  <a:lnTo>
                    <a:pt x="114" y="45"/>
                  </a:lnTo>
                  <a:lnTo>
                    <a:pt x="125" y="36"/>
                  </a:lnTo>
                  <a:lnTo>
                    <a:pt x="135" y="28"/>
                  </a:lnTo>
                  <a:lnTo>
                    <a:pt x="145" y="22"/>
                  </a:lnTo>
                  <a:lnTo>
                    <a:pt x="154" y="17"/>
                  </a:lnTo>
                  <a:lnTo>
                    <a:pt x="163" y="13"/>
                  </a:lnTo>
                  <a:lnTo>
                    <a:pt x="170" y="11"/>
                  </a:lnTo>
                  <a:lnTo>
                    <a:pt x="196" y="3"/>
                  </a:lnTo>
                  <a:lnTo>
                    <a:pt x="2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62">
              <a:extLst>
                <a:ext uri="{FF2B5EF4-FFF2-40B4-BE49-F238E27FC236}">
                  <a16:creationId xmlns="" xmlns:a16="http://schemas.microsoft.com/office/drawing/2014/main" id="{B4D37063-6C6F-47C6-87C0-FB62B1E65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1" y="3674"/>
              <a:ext cx="44" cy="16"/>
            </a:xfrm>
            <a:custGeom>
              <a:avLst/>
              <a:gdLst>
                <a:gd name="T0" fmla="*/ 207 w 659"/>
                <a:gd name="T1" fmla="*/ 0 h 252"/>
                <a:gd name="T2" fmla="*/ 170 w 659"/>
                <a:gd name="T3" fmla="*/ 105 h 252"/>
                <a:gd name="T4" fmla="*/ 220 w 659"/>
                <a:gd name="T5" fmla="*/ 101 h 252"/>
                <a:gd name="T6" fmla="*/ 329 w 659"/>
                <a:gd name="T7" fmla="*/ 234 h 252"/>
                <a:gd name="T8" fmla="*/ 439 w 659"/>
                <a:gd name="T9" fmla="*/ 101 h 252"/>
                <a:gd name="T10" fmla="*/ 489 w 659"/>
                <a:gd name="T11" fmla="*/ 105 h 252"/>
                <a:gd name="T12" fmla="*/ 453 w 659"/>
                <a:gd name="T13" fmla="*/ 0 h 252"/>
                <a:gd name="T14" fmla="*/ 472 w 659"/>
                <a:gd name="T15" fmla="*/ 10 h 252"/>
                <a:gd name="T16" fmla="*/ 585 w 659"/>
                <a:gd name="T17" fmla="*/ 65 h 252"/>
                <a:gd name="T18" fmla="*/ 601 w 659"/>
                <a:gd name="T19" fmla="*/ 75 h 252"/>
                <a:gd name="T20" fmla="*/ 615 w 659"/>
                <a:gd name="T21" fmla="*/ 88 h 252"/>
                <a:gd name="T22" fmla="*/ 626 w 659"/>
                <a:gd name="T23" fmla="*/ 104 h 252"/>
                <a:gd name="T24" fmla="*/ 636 w 659"/>
                <a:gd name="T25" fmla="*/ 121 h 252"/>
                <a:gd name="T26" fmla="*/ 641 w 659"/>
                <a:gd name="T27" fmla="*/ 139 h 252"/>
                <a:gd name="T28" fmla="*/ 658 w 659"/>
                <a:gd name="T29" fmla="*/ 238 h 252"/>
                <a:gd name="T30" fmla="*/ 659 w 659"/>
                <a:gd name="T31" fmla="*/ 241 h 252"/>
                <a:gd name="T32" fmla="*/ 658 w 659"/>
                <a:gd name="T33" fmla="*/ 245 h 252"/>
                <a:gd name="T34" fmla="*/ 656 w 659"/>
                <a:gd name="T35" fmla="*/ 248 h 252"/>
                <a:gd name="T36" fmla="*/ 654 w 659"/>
                <a:gd name="T37" fmla="*/ 250 h 252"/>
                <a:gd name="T38" fmla="*/ 650 w 659"/>
                <a:gd name="T39" fmla="*/ 251 h 252"/>
                <a:gd name="T40" fmla="*/ 647 w 659"/>
                <a:gd name="T41" fmla="*/ 252 h 252"/>
                <a:gd name="T42" fmla="*/ 12 w 659"/>
                <a:gd name="T43" fmla="*/ 252 h 252"/>
                <a:gd name="T44" fmla="*/ 8 w 659"/>
                <a:gd name="T45" fmla="*/ 251 h 252"/>
                <a:gd name="T46" fmla="*/ 5 w 659"/>
                <a:gd name="T47" fmla="*/ 250 h 252"/>
                <a:gd name="T48" fmla="*/ 3 w 659"/>
                <a:gd name="T49" fmla="*/ 248 h 252"/>
                <a:gd name="T50" fmla="*/ 1 w 659"/>
                <a:gd name="T51" fmla="*/ 245 h 252"/>
                <a:gd name="T52" fmla="*/ 0 w 659"/>
                <a:gd name="T53" fmla="*/ 241 h 252"/>
                <a:gd name="T54" fmla="*/ 0 w 659"/>
                <a:gd name="T55" fmla="*/ 238 h 252"/>
                <a:gd name="T56" fmla="*/ 18 w 659"/>
                <a:gd name="T57" fmla="*/ 139 h 252"/>
                <a:gd name="T58" fmla="*/ 23 w 659"/>
                <a:gd name="T59" fmla="*/ 121 h 252"/>
                <a:gd name="T60" fmla="*/ 31 w 659"/>
                <a:gd name="T61" fmla="*/ 104 h 252"/>
                <a:gd name="T62" fmla="*/ 44 w 659"/>
                <a:gd name="T63" fmla="*/ 88 h 252"/>
                <a:gd name="T64" fmla="*/ 58 w 659"/>
                <a:gd name="T65" fmla="*/ 75 h 252"/>
                <a:gd name="T66" fmla="*/ 74 w 659"/>
                <a:gd name="T67" fmla="*/ 65 h 252"/>
                <a:gd name="T68" fmla="*/ 183 w 659"/>
                <a:gd name="T69" fmla="*/ 11 h 252"/>
                <a:gd name="T70" fmla="*/ 207 w 659"/>
                <a:gd name="T71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59" h="252">
                  <a:moveTo>
                    <a:pt x="207" y="0"/>
                  </a:moveTo>
                  <a:lnTo>
                    <a:pt x="170" y="105"/>
                  </a:lnTo>
                  <a:lnTo>
                    <a:pt x="220" y="101"/>
                  </a:lnTo>
                  <a:lnTo>
                    <a:pt x="329" y="234"/>
                  </a:lnTo>
                  <a:lnTo>
                    <a:pt x="439" y="101"/>
                  </a:lnTo>
                  <a:lnTo>
                    <a:pt x="489" y="105"/>
                  </a:lnTo>
                  <a:lnTo>
                    <a:pt x="453" y="0"/>
                  </a:lnTo>
                  <a:lnTo>
                    <a:pt x="472" y="10"/>
                  </a:lnTo>
                  <a:lnTo>
                    <a:pt x="585" y="65"/>
                  </a:lnTo>
                  <a:lnTo>
                    <a:pt x="601" y="75"/>
                  </a:lnTo>
                  <a:lnTo>
                    <a:pt x="615" y="88"/>
                  </a:lnTo>
                  <a:lnTo>
                    <a:pt x="626" y="104"/>
                  </a:lnTo>
                  <a:lnTo>
                    <a:pt x="636" y="121"/>
                  </a:lnTo>
                  <a:lnTo>
                    <a:pt x="641" y="139"/>
                  </a:lnTo>
                  <a:lnTo>
                    <a:pt x="658" y="238"/>
                  </a:lnTo>
                  <a:lnTo>
                    <a:pt x="659" y="241"/>
                  </a:lnTo>
                  <a:lnTo>
                    <a:pt x="658" y="245"/>
                  </a:lnTo>
                  <a:lnTo>
                    <a:pt x="656" y="248"/>
                  </a:lnTo>
                  <a:lnTo>
                    <a:pt x="654" y="250"/>
                  </a:lnTo>
                  <a:lnTo>
                    <a:pt x="650" y="251"/>
                  </a:lnTo>
                  <a:lnTo>
                    <a:pt x="647" y="252"/>
                  </a:lnTo>
                  <a:lnTo>
                    <a:pt x="12" y="252"/>
                  </a:lnTo>
                  <a:lnTo>
                    <a:pt x="8" y="251"/>
                  </a:lnTo>
                  <a:lnTo>
                    <a:pt x="5" y="250"/>
                  </a:lnTo>
                  <a:lnTo>
                    <a:pt x="3" y="248"/>
                  </a:lnTo>
                  <a:lnTo>
                    <a:pt x="1" y="245"/>
                  </a:lnTo>
                  <a:lnTo>
                    <a:pt x="0" y="241"/>
                  </a:lnTo>
                  <a:lnTo>
                    <a:pt x="0" y="238"/>
                  </a:lnTo>
                  <a:lnTo>
                    <a:pt x="18" y="139"/>
                  </a:lnTo>
                  <a:lnTo>
                    <a:pt x="23" y="121"/>
                  </a:lnTo>
                  <a:lnTo>
                    <a:pt x="31" y="104"/>
                  </a:lnTo>
                  <a:lnTo>
                    <a:pt x="44" y="88"/>
                  </a:lnTo>
                  <a:lnTo>
                    <a:pt x="58" y="75"/>
                  </a:lnTo>
                  <a:lnTo>
                    <a:pt x="74" y="65"/>
                  </a:lnTo>
                  <a:lnTo>
                    <a:pt x="183" y="11"/>
                  </a:lnTo>
                  <a:lnTo>
                    <a:pt x="2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4" name="Group 4">
            <a:extLst>
              <a:ext uri="{FF2B5EF4-FFF2-40B4-BE49-F238E27FC236}">
                <a16:creationId xmlns="" xmlns:a16="http://schemas.microsoft.com/office/drawing/2014/main" id="{1485AD22-BE2E-4741-B761-72E1B9529A5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460937" y="125037"/>
            <a:ext cx="596090" cy="510934"/>
            <a:chOff x="7254" y="3946"/>
            <a:chExt cx="238" cy="204"/>
          </a:xfrm>
          <a:solidFill>
            <a:schemeClr val="accent4">
              <a:lumMod val="75000"/>
            </a:schemeClr>
          </a:solidFill>
        </p:grpSpPr>
        <p:sp>
          <p:nvSpPr>
            <p:cNvPr id="125" name="Freeform 6">
              <a:extLst>
                <a:ext uri="{FF2B5EF4-FFF2-40B4-BE49-F238E27FC236}">
                  <a16:creationId xmlns="" xmlns:a16="http://schemas.microsoft.com/office/drawing/2014/main" id="{E703A808-369F-4F63-A76B-5DC25FA19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6" y="3983"/>
              <a:ext cx="49" cy="58"/>
            </a:xfrm>
            <a:custGeom>
              <a:avLst/>
              <a:gdLst>
                <a:gd name="T0" fmla="*/ 293 w 681"/>
                <a:gd name="T1" fmla="*/ 0 h 814"/>
                <a:gd name="T2" fmla="*/ 305 w 681"/>
                <a:gd name="T3" fmla="*/ 0 h 814"/>
                <a:gd name="T4" fmla="*/ 316 w 681"/>
                <a:gd name="T5" fmla="*/ 5 h 814"/>
                <a:gd name="T6" fmla="*/ 325 w 681"/>
                <a:gd name="T7" fmla="*/ 12 h 814"/>
                <a:gd name="T8" fmla="*/ 331 w 681"/>
                <a:gd name="T9" fmla="*/ 23 h 814"/>
                <a:gd name="T10" fmla="*/ 333 w 681"/>
                <a:gd name="T11" fmla="*/ 37 h 814"/>
                <a:gd name="T12" fmla="*/ 333 w 681"/>
                <a:gd name="T13" fmla="*/ 141 h 814"/>
                <a:gd name="T14" fmla="*/ 494 w 681"/>
                <a:gd name="T15" fmla="*/ 141 h 814"/>
                <a:gd name="T16" fmla="*/ 528 w 681"/>
                <a:gd name="T17" fmla="*/ 144 h 814"/>
                <a:gd name="T18" fmla="*/ 560 w 681"/>
                <a:gd name="T19" fmla="*/ 153 h 814"/>
                <a:gd name="T20" fmla="*/ 588 w 681"/>
                <a:gd name="T21" fmla="*/ 167 h 814"/>
                <a:gd name="T22" fmla="*/ 614 w 681"/>
                <a:gd name="T23" fmla="*/ 185 h 814"/>
                <a:gd name="T24" fmla="*/ 637 w 681"/>
                <a:gd name="T25" fmla="*/ 208 h 814"/>
                <a:gd name="T26" fmla="*/ 656 w 681"/>
                <a:gd name="T27" fmla="*/ 234 h 814"/>
                <a:gd name="T28" fmla="*/ 669 w 681"/>
                <a:gd name="T29" fmla="*/ 263 h 814"/>
                <a:gd name="T30" fmla="*/ 678 w 681"/>
                <a:gd name="T31" fmla="*/ 294 h 814"/>
                <a:gd name="T32" fmla="*/ 681 w 681"/>
                <a:gd name="T33" fmla="*/ 328 h 814"/>
                <a:gd name="T34" fmla="*/ 681 w 681"/>
                <a:gd name="T35" fmla="*/ 752 h 814"/>
                <a:gd name="T36" fmla="*/ 679 w 681"/>
                <a:gd name="T37" fmla="*/ 769 h 814"/>
                <a:gd name="T38" fmla="*/ 672 w 681"/>
                <a:gd name="T39" fmla="*/ 784 h 814"/>
                <a:gd name="T40" fmla="*/ 663 w 681"/>
                <a:gd name="T41" fmla="*/ 796 h 814"/>
                <a:gd name="T42" fmla="*/ 650 w 681"/>
                <a:gd name="T43" fmla="*/ 806 h 814"/>
                <a:gd name="T44" fmla="*/ 635 w 681"/>
                <a:gd name="T45" fmla="*/ 812 h 814"/>
                <a:gd name="T46" fmla="*/ 617 w 681"/>
                <a:gd name="T47" fmla="*/ 814 h 814"/>
                <a:gd name="T48" fmla="*/ 601 w 681"/>
                <a:gd name="T49" fmla="*/ 812 h 814"/>
                <a:gd name="T50" fmla="*/ 586 w 681"/>
                <a:gd name="T51" fmla="*/ 806 h 814"/>
                <a:gd name="T52" fmla="*/ 573 w 681"/>
                <a:gd name="T53" fmla="*/ 796 h 814"/>
                <a:gd name="T54" fmla="*/ 563 w 681"/>
                <a:gd name="T55" fmla="*/ 784 h 814"/>
                <a:gd name="T56" fmla="*/ 557 w 681"/>
                <a:gd name="T57" fmla="*/ 769 h 814"/>
                <a:gd name="T58" fmla="*/ 555 w 681"/>
                <a:gd name="T59" fmla="*/ 752 h 814"/>
                <a:gd name="T60" fmla="*/ 555 w 681"/>
                <a:gd name="T61" fmla="*/ 328 h 814"/>
                <a:gd name="T62" fmla="*/ 552 w 681"/>
                <a:gd name="T63" fmla="*/ 309 h 814"/>
                <a:gd name="T64" fmla="*/ 543 w 681"/>
                <a:gd name="T65" fmla="*/ 291 h 814"/>
                <a:gd name="T66" fmla="*/ 530 w 681"/>
                <a:gd name="T67" fmla="*/ 278 h 814"/>
                <a:gd name="T68" fmla="*/ 513 w 681"/>
                <a:gd name="T69" fmla="*/ 270 h 814"/>
                <a:gd name="T70" fmla="*/ 494 w 681"/>
                <a:gd name="T71" fmla="*/ 267 h 814"/>
                <a:gd name="T72" fmla="*/ 332 w 681"/>
                <a:gd name="T73" fmla="*/ 267 h 814"/>
                <a:gd name="T74" fmla="*/ 332 w 681"/>
                <a:gd name="T75" fmla="*/ 371 h 814"/>
                <a:gd name="T76" fmla="*/ 330 w 681"/>
                <a:gd name="T77" fmla="*/ 385 h 814"/>
                <a:gd name="T78" fmla="*/ 324 w 681"/>
                <a:gd name="T79" fmla="*/ 396 h 814"/>
                <a:gd name="T80" fmla="*/ 316 w 681"/>
                <a:gd name="T81" fmla="*/ 403 h 814"/>
                <a:gd name="T82" fmla="*/ 304 w 681"/>
                <a:gd name="T83" fmla="*/ 408 h 814"/>
                <a:gd name="T84" fmla="*/ 293 w 681"/>
                <a:gd name="T85" fmla="*/ 408 h 814"/>
                <a:gd name="T86" fmla="*/ 281 w 681"/>
                <a:gd name="T87" fmla="*/ 403 h 814"/>
                <a:gd name="T88" fmla="*/ 18 w 681"/>
                <a:gd name="T89" fmla="*/ 237 h 814"/>
                <a:gd name="T90" fmla="*/ 9 w 681"/>
                <a:gd name="T91" fmla="*/ 228 h 814"/>
                <a:gd name="T92" fmla="*/ 3 w 681"/>
                <a:gd name="T93" fmla="*/ 217 h 814"/>
                <a:gd name="T94" fmla="*/ 0 w 681"/>
                <a:gd name="T95" fmla="*/ 205 h 814"/>
                <a:gd name="T96" fmla="*/ 3 w 681"/>
                <a:gd name="T97" fmla="*/ 192 h 814"/>
                <a:gd name="T98" fmla="*/ 9 w 681"/>
                <a:gd name="T99" fmla="*/ 180 h 814"/>
                <a:gd name="T100" fmla="*/ 19 w 681"/>
                <a:gd name="T101" fmla="*/ 171 h 814"/>
                <a:gd name="T102" fmla="*/ 282 w 681"/>
                <a:gd name="T103" fmla="*/ 5 h 814"/>
                <a:gd name="T104" fmla="*/ 293 w 681"/>
                <a:gd name="T105" fmla="*/ 0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1" h="814">
                  <a:moveTo>
                    <a:pt x="293" y="0"/>
                  </a:moveTo>
                  <a:lnTo>
                    <a:pt x="305" y="0"/>
                  </a:lnTo>
                  <a:lnTo>
                    <a:pt x="316" y="5"/>
                  </a:lnTo>
                  <a:lnTo>
                    <a:pt x="325" y="12"/>
                  </a:lnTo>
                  <a:lnTo>
                    <a:pt x="331" y="23"/>
                  </a:lnTo>
                  <a:lnTo>
                    <a:pt x="333" y="37"/>
                  </a:lnTo>
                  <a:lnTo>
                    <a:pt x="333" y="141"/>
                  </a:lnTo>
                  <a:lnTo>
                    <a:pt x="494" y="141"/>
                  </a:lnTo>
                  <a:lnTo>
                    <a:pt x="528" y="144"/>
                  </a:lnTo>
                  <a:lnTo>
                    <a:pt x="560" y="153"/>
                  </a:lnTo>
                  <a:lnTo>
                    <a:pt x="588" y="167"/>
                  </a:lnTo>
                  <a:lnTo>
                    <a:pt x="614" y="185"/>
                  </a:lnTo>
                  <a:lnTo>
                    <a:pt x="637" y="208"/>
                  </a:lnTo>
                  <a:lnTo>
                    <a:pt x="656" y="234"/>
                  </a:lnTo>
                  <a:lnTo>
                    <a:pt x="669" y="263"/>
                  </a:lnTo>
                  <a:lnTo>
                    <a:pt x="678" y="294"/>
                  </a:lnTo>
                  <a:lnTo>
                    <a:pt x="681" y="328"/>
                  </a:lnTo>
                  <a:lnTo>
                    <a:pt x="681" y="752"/>
                  </a:lnTo>
                  <a:lnTo>
                    <a:pt x="679" y="769"/>
                  </a:lnTo>
                  <a:lnTo>
                    <a:pt x="672" y="784"/>
                  </a:lnTo>
                  <a:lnTo>
                    <a:pt x="663" y="796"/>
                  </a:lnTo>
                  <a:lnTo>
                    <a:pt x="650" y="806"/>
                  </a:lnTo>
                  <a:lnTo>
                    <a:pt x="635" y="812"/>
                  </a:lnTo>
                  <a:lnTo>
                    <a:pt x="617" y="814"/>
                  </a:lnTo>
                  <a:lnTo>
                    <a:pt x="601" y="812"/>
                  </a:lnTo>
                  <a:lnTo>
                    <a:pt x="586" y="806"/>
                  </a:lnTo>
                  <a:lnTo>
                    <a:pt x="573" y="796"/>
                  </a:lnTo>
                  <a:lnTo>
                    <a:pt x="563" y="784"/>
                  </a:lnTo>
                  <a:lnTo>
                    <a:pt x="557" y="769"/>
                  </a:lnTo>
                  <a:lnTo>
                    <a:pt x="555" y="752"/>
                  </a:lnTo>
                  <a:lnTo>
                    <a:pt x="555" y="328"/>
                  </a:lnTo>
                  <a:lnTo>
                    <a:pt x="552" y="309"/>
                  </a:lnTo>
                  <a:lnTo>
                    <a:pt x="543" y="291"/>
                  </a:lnTo>
                  <a:lnTo>
                    <a:pt x="530" y="278"/>
                  </a:lnTo>
                  <a:lnTo>
                    <a:pt x="513" y="270"/>
                  </a:lnTo>
                  <a:lnTo>
                    <a:pt x="494" y="267"/>
                  </a:lnTo>
                  <a:lnTo>
                    <a:pt x="332" y="267"/>
                  </a:lnTo>
                  <a:lnTo>
                    <a:pt x="332" y="371"/>
                  </a:lnTo>
                  <a:lnTo>
                    <a:pt x="330" y="385"/>
                  </a:lnTo>
                  <a:lnTo>
                    <a:pt x="324" y="396"/>
                  </a:lnTo>
                  <a:lnTo>
                    <a:pt x="316" y="403"/>
                  </a:lnTo>
                  <a:lnTo>
                    <a:pt x="304" y="408"/>
                  </a:lnTo>
                  <a:lnTo>
                    <a:pt x="293" y="408"/>
                  </a:lnTo>
                  <a:lnTo>
                    <a:pt x="281" y="403"/>
                  </a:lnTo>
                  <a:lnTo>
                    <a:pt x="18" y="237"/>
                  </a:lnTo>
                  <a:lnTo>
                    <a:pt x="9" y="228"/>
                  </a:lnTo>
                  <a:lnTo>
                    <a:pt x="3" y="217"/>
                  </a:lnTo>
                  <a:lnTo>
                    <a:pt x="0" y="205"/>
                  </a:lnTo>
                  <a:lnTo>
                    <a:pt x="3" y="192"/>
                  </a:lnTo>
                  <a:lnTo>
                    <a:pt x="9" y="180"/>
                  </a:lnTo>
                  <a:lnTo>
                    <a:pt x="19" y="171"/>
                  </a:lnTo>
                  <a:lnTo>
                    <a:pt x="282" y="5"/>
                  </a:lnTo>
                  <a:lnTo>
                    <a:pt x="2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7">
              <a:extLst>
                <a:ext uri="{FF2B5EF4-FFF2-40B4-BE49-F238E27FC236}">
                  <a16:creationId xmlns="" xmlns:a16="http://schemas.microsoft.com/office/drawing/2014/main" id="{DE99D18A-CA6C-4B55-986B-E434094CE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0" y="3993"/>
              <a:ext cx="51" cy="49"/>
            </a:xfrm>
            <a:custGeom>
              <a:avLst/>
              <a:gdLst>
                <a:gd name="T0" fmla="*/ 328 w 716"/>
                <a:gd name="T1" fmla="*/ 0 h 679"/>
                <a:gd name="T2" fmla="*/ 654 w 716"/>
                <a:gd name="T3" fmla="*/ 0 h 679"/>
                <a:gd name="T4" fmla="*/ 671 w 716"/>
                <a:gd name="T5" fmla="*/ 2 h 679"/>
                <a:gd name="T6" fmla="*/ 686 w 716"/>
                <a:gd name="T7" fmla="*/ 8 h 679"/>
                <a:gd name="T8" fmla="*/ 698 w 716"/>
                <a:gd name="T9" fmla="*/ 18 h 679"/>
                <a:gd name="T10" fmla="*/ 708 w 716"/>
                <a:gd name="T11" fmla="*/ 31 h 679"/>
                <a:gd name="T12" fmla="*/ 714 w 716"/>
                <a:gd name="T13" fmla="*/ 45 h 679"/>
                <a:gd name="T14" fmla="*/ 716 w 716"/>
                <a:gd name="T15" fmla="*/ 63 h 679"/>
                <a:gd name="T16" fmla="*/ 714 w 716"/>
                <a:gd name="T17" fmla="*/ 80 h 679"/>
                <a:gd name="T18" fmla="*/ 708 w 716"/>
                <a:gd name="T19" fmla="*/ 95 h 679"/>
                <a:gd name="T20" fmla="*/ 698 w 716"/>
                <a:gd name="T21" fmla="*/ 107 h 679"/>
                <a:gd name="T22" fmla="*/ 686 w 716"/>
                <a:gd name="T23" fmla="*/ 117 h 679"/>
                <a:gd name="T24" fmla="*/ 671 w 716"/>
                <a:gd name="T25" fmla="*/ 123 h 679"/>
                <a:gd name="T26" fmla="*/ 654 w 716"/>
                <a:gd name="T27" fmla="*/ 126 h 679"/>
                <a:gd name="T28" fmla="*/ 328 w 716"/>
                <a:gd name="T29" fmla="*/ 126 h 679"/>
                <a:gd name="T30" fmla="*/ 308 w 716"/>
                <a:gd name="T31" fmla="*/ 129 h 679"/>
                <a:gd name="T32" fmla="*/ 291 w 716"/>
                <a:gd name="T33" fmla="*/ 137 h 679"/>
                <a:gd name="T34" fmla="*/ 278 w 716"/>
                <a:gd name="T35" fmla="*/ 150 h 679"/>
                <a:gd name="T36" fmla="*/ 270 w 716"/>
                <a:gd name="T37" fmla="*/ 168 h 679"/>
                <a:gd name="T38" fmla="*/ 267 w 716"/>
                <a:gd name="T39" fmla="*/ 187 h 679"/>
                <a:gd name="T40" fmla="*/ 267 w 716"/>
                <a:gd name="T41" fmla="*/ 348 h 679"/>
                <a:gd name="T42" fmla="*/ 371 w 716"/>
                <a:gd name="T43" fmla="*/ 348 h 679"/>
                <a:gd name="T44" fmla="*/ 385 w 716"/>
                <a:gd name="T45" fmla="*/ 350 h 679"/>
                <a:gd name="T46" fmla="*/ 396 w 716"/>
                <a:gd name="T47" fmla="*/ 356 h 679"/>
                <a:gd name="T48" fmla="*/ 403 w 716"/>
                <a:gd name="T49" fmla="*/ 365 h 679"/>
                <a:gd name="T50" fmla="*/ 408 w 716"/>
                <a:gd name="T51" fmla="*/ 375 h 679"/>
                <a:gd name="T52" fmla="*/ 408 w 716"/>
                <a:gd name="T53" fmla="*/ 388 h 679"/>
                <a:gd name="T54" fmla="*/ 403 w 716"/>
                <a:gd name="T55" fmla="*/ 399 h 679"/>
                <a:gd name="T56" fmla="*/ 237 w 716"/>
                <a:gd name="T57" fmla="*/ 663 h 679"/>
                <a:gd name="T58" fmla="*/ 228 w 716"/>
                <a:gd name="T59" fmla="*/ 672 h 679"/>
                <a:gd name="T60" fmla="*/ 217 w 716"/>
                <a:gd name="T61" fmla="*/ 678 h 679"/>
                <a:gd name="T62" fmla="*/ 204 w 716"/>
                <a:gd name="T63" fmla="*/ 679 h 679"/>
                <a:gd name="T64" fmla="*/ 192 w 716"/>
                <a:gd name="T65" fmla="*/ 678 h 679"/>
                <a:gd name="T66" fmla="*/ 181 w 716"/>
                <a:gd name="T67" fmla="*/ 672 h 679"/>
                <a:gd name="T68" fmla="*/ 172 w 716"/>
                <a:gd name="T69" fmla="*/ 663 h 679"/>
                <a:gd name="T70" fmla="*/ 5 w 716"/>
                <a:gd name="T71" fmla="*/ 399 h 679"/>
                <a:gd name="T72" fmla="*/ 0 w 716"/>
                <a:gd name="T73" fmla="*/ 387 h 679"/>
                <a:gd name="T74" fmla="*/ 0 w 716"/>
                <a:gd name="T75" fmla="*/ 375 h 679"/>
                <a:gd name="T76" fmla="*/ 5 w 716"/>
                <a:gd name="T77" fmla="*/ 364 h 679"/>
                <a:gd name="T78" fmla="*/ 13 w 716"/>
                <a:gd name="T79" fmla="*/ 355 h 679"/>
                <a:gd name="T80" fmla="*/ 24 w 716"/>
                <a:gd name="T81" fmla="*/ 350 h 679"/>
                <a:gd name="T82" fmla="*/ 37 w 716"/>
                <a:gd name="T83" fmla="*/ 347 h 679"/>
                <a:gd name="T84" fmla="*/ 141 w 716"/>
                <a:gd name="T85" fmla="*/ 347 h 679"/>
                <a:gd name="T86" fmla="*/ 141 w 716"/>
                <a:gd name="T87" fmla="*/ 186 h 679"/>
                <a:gd name="T88" fmla="*/ 144 w 716"/>
                <a:gd name="T89" fmla="*/ 152 h 679"/>
                <a:gd name="T90" fmla="*/ 153 w 716"/>
                <a:gd name="T91" fmla="*/ 121 h 679"/>
                <a:gd name="T92" fmla="*/ 167 w 716"/>
                <a:gd name="T93" fmla="*/ 92 h 679"/>
                <a:gd name="T94" fmla="*/ 185 w 716"/>
                <a:gd name="T95" fmla="*/ 66 h 679"/>
                <a:gd name="T96" fmla="*/ 207 w 716"/>
                <a:gd name="T97" fmla="*/ 43 h 679"/>
                <a:gd name="T98" fmla="*/ 234 w 716"/>
                <a:gd name="T99" fmla="*/ 25 h 679"/>
                <a:gd name="T100" fmla="*/ 263 w 716"/>
                <a:gd name="T101" fmla="*/ 11 h 679"/>
                <a:gd name="T102" fmla="*/ 294 w 716"/>
                <a:gd name="T103" fmla="*/ 3 h 679"/>
                <a:gd name="T104" fmla="*/ 328 w 716"/>
                <a:gd name="T105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16" h="679">
                  <a:moveTo>
                    <a:pt x="328" y="0"/>
                  </a:moveTo>
                  <a:lnTo>
                    <a:pt x="654" y="0"/>
                  </a:lnTo>
                  <a:lnTo>
                    <a:pt x="671" y="2"/>
                  </a:lnTo>
                  <a:lnTo>
                    <a:pt x="686" y="8"/>
                  </a:lnTo>
                  <a:lnTo>
                    <a:pt x="698" y="18"/>
                  </a:lnTo>
                  <a:lnTo>
                    <a:pt x="708" y="31"/>
                  </a:lnTo>
                  <a:lnTo>
                    <a:pt x="714" y="45"/>
                  </a:lnTo>
                  <a:lnTo>
                    <a:pt x="716" y="63"/>
                  </a:lnTo>
                  <a:lnTo>
                    <a:pt x="714" y="80"/>
                  </a:lnTo>
                  <a:lnTo>
                    <a:pt x="708" y="95"/>
                  </a:lnTo>
                  <a:lnTo>
                    <a:pt x="698" y="107"/>
                  </a:lnTo>
                  <a:lnTo>
                    <a:pt x="686" y="117"/>
                  </a:lnTo>
                  <a:lnTo>
                    <a:pt x="671" y="123"/>
                  </a:lnTo>
                  <a:lnTo>
                    <a:pt x="654" y="126"/>
                  </a:lnTo>
                  <a:lnTo>
                    <a:pt x="328" y="126"/>
                  </a:lnTo>
                  <a:lnTo>
                    <a:pt x="308" y="129"/>
                  </a:lnTo>
                  <a:lnTo>
                    <a:pt x="291" y="137"/>
                  </a:lnTo>
                  <a:lnTo>
                    <a:pt x="278" y="150"/>
                  </a:lnTo>
                  <a:lnTo>
                    <a:pt x="270" y="168"/>
                  </a:lnTo>
                  <a:lnTo>
                    <a:pt x="267" y="187"/>
                  </a:lnTo>
                  <a:lnTo>
                    <a:pt x="267" y="348"/>
                  </a:lnTo>
                  <a:lnTo>
                    <a:pt x="371" y="348"/>
                  </a:lnTo>
                  <a:lnTo>
                    <a:pt x="385" y="350"/>
                  </a:lnTo>
                  <a:lnTo>
                    <a:pt x="396" y="356"/>
                  </a:lnTo>
                  <a:lnTo>
                    <a:pt x="403" y="365"/>
                  </a:lnTo>
                  <a:lnTo>
                    <a:pt x="408" y="375"/>
                  </a:lnTo>
                  <a:lnTo>
                    <a:pt x="408" y="388"/>
                  </a:lnTo>
                  <a:lnTo>
                    <a:pt x="403" y="399"/>
                  </a:lnTo>
                  <a:lnTo>
                    <a:pt x="237" y="663"/>
                  </a:lnTo>
                  <a:lnTo>
                    <a:pt x="228" y="672"/>
                  </a:lnTo>
                  <a:lnTo>
                    <a:pt x="217" y="678"/>
                  </a:lnTo>
                  <a:lnTo>
                    <a:pt x="204" y="679"/>
                  </a:lnTo>
                  <a:lnTo>
                    <a:pt x="192" y="678"/>
                  </a:lnTo>
                  <a:lnTo>
                    <a:pt x="181" y="672"/>
                  </a:lnTo>
                  <a:lnTo>
                    <a:pt x="172" y="663"/>
                  </a:lnTo>
                  <a:lnTo>
                    <a:pt x="5" y="399"/>
                  </a:lnTo>
                  <a:lnTo>
                    <a:pt x="0" y="387"/>
                  </a:lnTo>
                  <a:lnTo>
                    <a:pt x="0" y="375"/>
                  </a:lnTo>
                  <a:lnTo>
                    <a:pt x="5" y="364"/>
                  </a:lnTo>
                  <a:lnTo>
                    <a:pt x="13" y="355"/>
                  </a:lnTo>
                  <a:lnTo>
                    <a:pt x="24" y="350"/>
                  </a:lnTo>
                  <a:lnTo>
                    <a:pt x="37" y="347"/>
                  </a:lnTo>
                  <a:lnTo>
                    <a:pt x="141" y="347"/>
                  </a:lnTo>
                  <a:lnTo>
                    <a:pt x="141" y="186"/>
                  </a:lnTo>
                  <a:lnTo>
                    <a:pt x="144" y="152"/>
                  </a:lnTo>
                  <a:lnTo>
                    <a:pt x="153" y="121"/>
                  </a:lnTo>
                  <a:lnTo>
                    <a:pt x="167" y="92"/>
                  </a:lnTo>
                  <a:lnTo>
                    <a:pt x="185" y="66"/>
                  </a:lnTo>
                  <a:lnTo>
                    <a:pt x="207" y="43"/>
                  </a:lnTo>
                  <a:lnTo>
                    <a:pt x="234" y="25"/>
                  </a:lnTo>
                  <a:lnTo>
                    <a:pt x="263" y="11"/>
                  </a:lnTo>
                  <a:lnTo>
                    <a:pt x="294" y="3"/>
                  </a:lnTo>
                  <a:lnTo>
                    <a:pt x="3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8">
              <a:extLst>
                <a:ext uri="{FF2B5EF4-FFF2-40B4-BE49-F238E27FC236}">
                  <a16:creationId xmlns="" xmlns:a16="http://schemas.microsoft.com/office/drawing/2014/main" id="{CBBAD3BA-823F-42BB-982B-B9F2F404E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6" y="4108"/>
              <a:ext cx="53" cy="29"/>
            </a:xfrm>
            <a:custGeom>
              <a:avLst/>
              <a:gdLst>
                <a:gd name="T0" fmla="*/ 439 w 731"/>
                <a:gd name="T1" fmla="*/ 0 h 409"/>
                <a:gd name="T2" fmla="*/ 450 w 731"/>
                <a:gd name="T3" fmla="*/ 5 h 409"/>
                <a:gd name="T4" fmla="*/ 714 w 731"/>
                <a:gd name="T5" fmla="*/ 171 h 409"/>
                <a:gd name="T6" fmla="*/ 723 w 731"/>
                <a:gd name="T7" fmla="*/ 180 h 409"/>
                <a:gd name="T8" fmla="*/ 729 w 731"/>
                <a:gd name="T9" fmla="*/ 191 h 409"/>
                <a:gd name="T10" fmla="*/ 731 w 731"/>
                <a:gd name="T11" fmla="*/ 204 h 409"/>
                <a:gd name="T12" fmla="*/ 729 w 731"/>
                <a:gd name="T13" fmla="*/ 216 h 409"/>
                <a:gd name="T14" fmla="*/ 723 w 731"/>
                <a:gd name="T15" fmla="*/ 228 h 409"/>
                <a:gd name="T16" fmla="*/ 714 w 731"/>
                <a:gd name="T17" fmla="*/ 238 h 409"/>
                <a:gd name="T18" fmla="*/ 450 w 731"/>
                <a:gd name="T19" fmla="*/ 404 h 409"/>
                <a:gd name="T20" fmla="*/ 439 w 731"/>
                <a:gd name="T21" fmla="*/ 409 h 409"/>
                <a:gd name="T22" fmla="*/ 427 w 731"/>
                <a:gd name="T23" fmla="*/ 409 h 409"/>
                <a:gd name="T24" fmla="*/ 416 w 731"/>
                <a:gd name="T25" fmla="*/ 404 h 409"/>
                <a:gd name="T26" fmla="*/ 407 w 731"/>
                <a:gd name="T27" fmla="*/ 396 h 409"/>
                <a:gd name="T28" fmla="*/ 401 w 731"/>
                <a:gd name="T29" fmla="*/ 386 h 409"/>
                <a:gd name="T30" fmla="*/ 399 w 731"/>
                <a:gd name="T31" fmla="*/ 372 h 409"/>
                <a:gd name="T32" fmla="*/ 399 w 731"/>
                <a:gd name="T33" fmla="*/ 267 h 409"/>
                <a:gd name="T34" fmla="*/ 63 w 731"/>
                <a:gd name="T35" fmla="*/ 267 h 409"/>
                <a:gd name="T36" fmla="*/ 46 w 731"/>
                <a:gd name="T37" fmla="*/ 265 h 409"/>
                <a:gd name="T38" fmla="*/ 31 w 731"/>
                <a:gd name="T39" fmla="*/ 259 h 409"/>
                <a:gd name="T40" fmla="*/ 19 w 731"/>
                <a:gd name="T41" fmla="*/ 249 h 409"/>
                <a:gd name="T42" fmla="*/ 9 w 731"/>
                <a:gd name="T43" fmla="*/ 237 h 409"/>
                <a:gd name="T44" fmla="*/ 2 w 731"/>
                <a:gd name="T45" fmla="*/ 222 h 409"/>
                <a:gd name="T46" fmla="*/ 0 w 731"/>
                <a:gd name="T47" fmla="*/ 204 h 409"/>
                <a:gd name="T48" fmla="*/ 2 w 731"/>
                <a:gd name="T49" fmla="*/ 187 h 409"/>
                <a:gd name="T50" fmla="*/ 9 w 731"/>
                <a:gd name="T51" fmla="*/ 172 h 409"/>
                <a:gd name="T52" fmla="*/ 19 w 731"/>
                <a:gd name="T53" fmla="*/ 160 h 409"/>
                <a:gd name="T54" fmla="*/ 31 w 731"/>
                <a:gd name="T55" fmla="*/ 150 h 409"/>
                <a:gd name="T56" fmla="*/ 46 w 731"/>
                <a:gd name="T57" fmla="*/ 144 h 409"/>
                <a:gd name="T58" fmla="*/ 63 w 731"/>
                <a:gd name="T59" fmla="*/ 142 h 409"/>
                <a:gd name="T60" fmla="*/ 399 w 731"/>
                <a:gd name="T61" fmla="*/ 142 h 409"/>
                <a:gd name="T62" fmla="*/ 399 w 731"/>
                <a:gd name="T63" fmla="*/ 37 h 409"/>
                <a:gd name="T64" fmla="*/ 401 w 731"/>
                <a:gd name="T65" fmla="*/ 24 h 409"/>
                <a:gd name="T66" fmla="*/ 407 w 731"/>
                <a:gd name="T67" fmla="*/ 13 h 409"/>
                <a:gd name="T68" fmla="*/ 416 w 731"/>
                <a:gd name="T69" fmla="*/ 5 h 409"/>
                <a:gd name="T70" fmla="*/ 427 w 731"/>
                <a:gd name="T71" fmla="*/ 0 h 409"/>
                <a:gd name="T72" fmla="*/ 439 w 731"/>
                <a:gd name="T73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1" h="409">
                  <a:moveTo>
                    <a:pt x="439" y="0"/>
                  </a:moveTo>
                  <a:lnTo>
                    <a:pt x="450" y="5"/>
                  </a:lnTo>
                  <a:lnTo>
                    <a:pt x="714" y="171"/>
                  </a:lnTo>
                  <a:lnTo>
                    <a:pt x="723" y="180"/>
                  </a:lnTo>
                  <a:lnTo>
                    <a:pt x="729" y="191"/>
                  </a:lnTo>
                  <a:lnTo>
                    <a:pt x="731" y="204"/>
                  </a:lnTo>
                  <a:lnTo>
                    <a:pt x="729" y="216"/>
                  </a:lnTo>
                  <a:lnTo>
                    <a:pt x="723" y="228"/>
                  </a:lnTo>
                  <a:lnTo>
                    <a:pt x="714" y="238"/>
                  </a:lnTo>
                  <a:lnTo>
                    <a:pt x="450" y="404"/>
                  </a:lnTo>
                  <a:lnTo>
                    <a:pt x="439" y="409"/>
                  </a:lnTo>
                  <a:lnTo>
                    <a:pt x="427" y="409"/>
                  </a:lnTo>
                  <a:lnTo>
                    <a:pt x="416" y="404"/>
                  </a:lnTo>
                  <a:lnTo>
                    <a:pt x="407" y="396"/>
                  </a:lnTo>
                  <a:lnTo>
                    <a:pt x="401" y="386"/>
                  </a:lnTo>
                  <a:lnTo>
                    <a:pt x="399" y="372"/>
                  </a:lnTo>
                  <a:lnTo>
                    <a:pt x="399" y="267"/>
                  </a:lnTo>
                  <a:lnTo>
                    <a:pt x="63" y="267"/>
                  </a:lnTo>
                  <a:lnTo>
                    <a:pt x="46" y="265"/>
                  </a:lnTo>
                  <a:lnTo>
                    <a:pt x="31" y="259"/>
                  </a:lnTo>
                  <a:lnTo>
                    <a:pt x="19" y="249"/>
                  </a:lnTo>
                  <a:lnTo>
                    <a:pt x="9" y="237"/>
                  </a:lnTo>
                  <a:lnTo>
                    <a:pt x="2" y="222"/>
                  </a:lnTo>
                  <a:lnTo>
                    <a:pt x="0" y="204"/>
                  </a:lnTo>
                  <a:lnTo>
                    <a:pt x="2" y="187"/>
                  </a:lnTo>
                  <a:lnTo>
                    <a:pt x="9" y="172"/>
                  </a:lnTo>
                  <a:lnTo>
                    <a:pt x="19" y="160"/>
                  </a:lnTo>
                  <a:lnTo>
                    <a:pt x="31" y="150"/>
                  </a:lnTo>
                  <a:lnTo>
                    <a:pt x="46" y="144"/>
                  </a:lnTo>
                  <a:lnTo>
                    <a:pt x="63" y="142"/>
                  </a:lnTo>
                  <a:lnTo>
                    <a:pt x="399" y="142"/>
                  </a:lnTo>
                  <a:lnTo>
                    <a:pt x="399" y="37"/>
                  </a:lnTo>
                  <a:lnTo>
                    <a:pt x="401" y="24"/>
                  </a:lnTo>
                  <a:lnTo>
                    <a:pt x="407" y="13"/>
                  </a:lnTo>
                  <a:lnTo>
                    <a:pt x="416" y="5"/>
                  </a:lnTo>
                  <a:lnTo>
                    <a:pt x="427" y="0"/>
                  </a:lnTo>
                  <a:lnTo>
                    <a:pt x="4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9">
              <a:extLst>
                <a:ext uri="{FF2B5EF4-FFF2-40B4-BE49-F238E27FC236}">
                  <a16:creationId xmlns="" xmlns:a16="http://schemas.microsoft.com/office/drawing/2014/main" id="{7E135D99-5F35-498B-AA9D-5599C3EA0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0" y="3946"/>
              <a:ext cx="60" cy="92"/>
            </a:xfrm>
            <a:custGeom>
              <a:avLst/>
              <a:gdLst>
                <a:gd name="T0" fmla="*/ 409 w 833"/>
                <a:gd name="T1" fmla="*/ 0 h 1301"/>
                <a:gd name="T2" fmla="*/ 451 w 833"/>
                <a:gd name="T3" fmla="*/ 8 h 1301"/>
                <a:gd name="T4" fmla="*/ 484 w 833"/>
                <a:gd name="T5" fmla="*/ 21 h 1301"/>
                <a:gd name="T6" fmla="*/ 507 w 833"/>
                <a:gd name="T7" fmla="*/ 36 h 1301"/>
                <a:gd name="T8" fmla="*/ 522 w 833"/>
                <a:gd name="T9" fmla="*/ 49 h 1301"/>
                <a:gd name="T10" fmla="*/ 527 w 833"/>
                <a:gd name="T11" fmla="*/ 54 h 1301"/>
                <a:gd name="T12" fmla="*/ 587 w 833"/>
                <a:gd name="T13" fmla="*/ 57 h 1301"/>
                <a:gd name="T14" fmla="*/ 637 w 833"/>
                <a:gd name="T15" fmla="*/ 78 h 1301"/>
                <a:gd name="T16" fmla="*/ 676 w 833"/>
                <a:gd name="T17" fmla="*/ 114 h 1301"/>
                <a:gd name="T18" fmla="*/ 704 w 833"/>
                <a:gd name="T19" fmla="*/ 164 h 1301"/>
                <a:gd name="T20" fmla="*/ 724 w 833"/>
                <a:gd name="T21" fmla="*/ 225 h 1301"/>
                <a:gd name="T22" fmla="*/ 735 w 833"/>
                <a:gd name="T23" fmla="*/ 295 h 1301"/>
                <a:gd name="T24" fmla="*/ 737 w 833"/>
                <a:gd name="T25" fmla="*/ 371 h 1301"/>
                <a:gd name="T26" fmla="*/ 733 w 833"/>
                <a:gd name="T27" fmla="*/ 453 h 1301"/>
                <a:gd name="T28" fmla="*/ 731 w 833"/>
                <a:gd name="T29" fmla="*/ 528 h 1301"/>
                <a:gd name="T30" fmla="*/ 739 w 833"/>
                <a:gd name="T31" fmla="*/ 586 h 1301"/>
                <a:gd name="T32" fmla="*/ 754 w 833"/>
                <a:gd name="T33" fmla="*/ 632 h 1301"/>
                <a:gd name="T34" fmla="*/ 774 w 833"/>
                <a:gd name="T35" fmla="*/ 664 h 1301"/>
                <a:gd name="T36" fmla="*/ 795 w 833"/>
                <a:gd name="T37" fmla="*/ 686 h 1301"/>
                <a:gd name="T38" fmla="*/ 813 w 833"/>
                <a:gd name="T39" fmla="*/ 700 h 1301"/>
                <a:gd name="T40" fmla="*/ 828 w 833"/>
                <a:gd name="T41" fmla="*/ 707 h 1301"/>
                <a:gd name="T42" fmla="*/ 833 w 833"/>
                <a:gd name="T43" fmla="*/ 708 h 1301"/>
                <a:gd name="T44" fmla="*/ 784 w 833"/>
                <a:gd name="T45" fmla="*/ 745 h 1301"/>
                <a:gd name="T46" fmla="*/ 728 w 833"/>
                <a:gd name="T47" fmla="*/ 768 h 1301"/>
                <a:gd name="T48" fmla="*/ 671 w 833"/>
                <a:gd name="T49" fmla="*/ 781 h 1301"/>
                <a:gd name="T50" fmla="*/ 622 w 833"/>
                <a:gd name="T51" fmla="*/ 787 h 1301"/>
                <a:gd name="T52" fmla="*/ 586 w 833"/>
                <a:gd name="T53" fmla="*/ 789 h 1301"/>
                <a:gd name="T54" fmla="*/ 572 w 833"/>
                <a:gd name="T55" fmla="*/ 789 h 1301"/>
                <a:gd name="T56" fmla="*/ 419 w 833"/>
                <a:gd name="T57" fmla="*/ 1301 h 1301"/>
                <a:gd name="T58" fmla="*/ 263 w 833"/>
                <a:gd name="T59" fmla="*/ 792 h 1301"/>
                <a:gd name="T60" fmla="*/ 184 w 833"/>
                <a:gd name="T61" fmla="*/ 787 h 1301"/>
                <a:gd name="T62" fmla="*/ 122 w 833"/>
                <a:gd name="T63" fmla="*/ 775 h 1301"/>
                <a:gd name="T64" fmla="*/ 74 w 833"/>
                <a:gd name="T65" fmla="*/ 759 h 1301"/>
                <a:gd name="T66" fmla="*/ 39 w 833"/>
                <a:gd name="T67" fmla="*/ 741 h 1301"/>
                <a:gd name="T68" fmla="*/ 17 w 833"/>
                <a:gd name="T69" fmla="*/ 724 h 1301"/>
                <a:gd name="T70" fmla="*/ 4 w 833"/>
                <a:gd name="T71" fmla="*/ 710 h 1301"/>
                <a:gd name="T72" fmla="*/ 0 w 833"/>
                <a:gd name="T73" fmla="*/ 706 h 1301"/>
                <a:gd name="T74" fmla="*/ 4 w 833"/>
                <a:gd name="T75" fmla="*/ 705 h 1301"/>
                <a:gd name="T76" fmla="*/ 15 w 833"/>
                <a:gd name="T77" fmla="*/ 702 h 1301"/>
                <a:gd name="T78" fmla="*/ 30 w 833"/>
                <a:gd name="T79" fmla="*/ 694 h 1301"/>
                <a:gd name="T80" fmla="*/ 48 w 833"/>
                <a:gd name="T81" fmla="*/ 678 h 1301"/>
                <a:gd name="T82" fmla="*/ 66 w 833"/>
                <a:gd name="T83" fmla="*/ 652 h 1301"/>
                <a:gd name="T84" fmla="*/ 83 w 833"/>
                <a:gd name="T85" fmla="*/ 614 h 1301"/>
                <a:gd name="T86" fmla="*/ 98 w 833"/>
                <a:gd name="T87" fmla="*/ 560 h 1301"/>
                <a:gd name="T88" fmla="*/ 107 w 833"/>
                <a:gd name="T89" fmla="*/ 488 h 1301"/>
                <a:gd name="T90" fmla="*/ 109 w 833"/>
                <a:gd name="T91" fmla="*/ 398 h 1301"/>
                <a:gd name="T92" fmla="*/ 112 w 833"/>
                <a:gd name="T93" fmla="*/ 304 h 1301"/>
                <a:gd name="T94" fmla="*/ 123 w 833"/>
                <a:gd name="T95" fmla="*/ 228 h 1301"/>
                <a:gd name="T96" fmla="*/ 142 w 833"/>
                <a:gd name="T97" fmla="*/ 167 h 1301"/>
                <a:gd name="T98" fmla="*/ 166 w 833"/>
                <a:gd name="T99" fmla="*/ 120 h 1301"/>
                <a:gd name="T100" fmla="*/ 193 w 833"/>
                <a:gd name="T101" fmla="*/ 84 h 1301"/>
                <a:gd name="T102" fmla="*/ 222 w 833"/>
                <a:gd name="T103" fmla="*/ 58 h 1301"/>
                <a:gd name="T104" fmla="*/ 250 w 833"/>
                <a:gd name="T105" fmla="*/ 39 h 1301"/>
                <a:gd name="T106" fmla="*/ 275 w 833"/>
                <a:gd name="T107" fmla="*/ 27 h 1301"/>
                <a:gd name="T108" fmla="*/ 295 w 833"/>
                <a:gd name="T109" fmla="*/ 19 h 1301"/>
                <a:gd name="T110" fmla="*/ 357 w 833"/>
                <a:gd name="T111" fmla="*/ 3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33" h="1301">
                  <a:moveTo>
                    <a:pt x="384" y="0"/>
                  </a:moveTo>
                  <a:lnTo>
                    <a:pt x="409" y="0"/>
                  </a:lnTo>
                  <a:lnTo>
                    <a:pt x="431" y="3"/>
                  </a:lnTo>
                  <a:lnTo>
                    <a:pt x="451" y="8"/>
                  </a:lnTo>
                  <a:lnTo>
                    <a:pt x="469" y="14"/>
                  </a:lnTo>
                  <a:lnTo>
                    <a:pt x="484" y="21"/>
                  </a:lnTo>
                  <a:lnTo>
                    <a:pt x="497" y="29"/>
                  </a:lnTo>
                  <a:lnTo>
                    <a:pt x="507" y="36"/>
                  </a:lnTo>
                  <a:lnTo>
                    <a:pt x="516" y="43"/>
                  </a:lnTo>
                  <a:lnTo>
                    <a:pt x="522" y="49"/>
                  </a:lnTo>
                  <a:lnTo>
                    <a:pt x="526" y="53"/>
                  </a:lnTo>
                  <a:lnTo>
                    <a:pt x="527" y="54"/>
                  </a:lnTo>
                  <a:lnTo>
                    <a:pt x="559" y="53"/>
                  </a:lnTo>
                  <a:lnTo>
                    <a:pt x="587" y="57"/>
                  </a:lnTo>
                  <a:lnTo>
                    <a:pt x="614" y="66"/>
                  </a:lnTo>
                  <a:lnTo>
                    <a:pt x="637" y="78"/>
                  </a:lnTo>
                  <a:lnTo>
                    <a:pt x="658" y="94"/>
                  </a:lnTo>
                  <a:lnTo>
                    <a:pt x="676" y="114"/>
                  </a:lnTo>
                  <a:lnTo>
                    <a:pt x="691" y="137"/>
                  </a:lnTo>
                  <a:lnTo>
                    <a:pt x="704" y="164"/>
                  </a:lnTo>
                  <a:lnTo>
                    <a:pt x="715" y="193"/>
                  </a:lnTo>
                  <a:lnTo>
                    <a:pt x="724" y="225"/>
                  </a:lnTo>
                  <a:lnTo>
                    <a:pt x="731" y="258"/>
                  </a:lnTo>
                  <a:lnTo>
                    <a:pt x="735" y="295"/>
                  </a:lnTo>
                  <a:lnTo>
                    <a:pt x="737" y="332"/>
                  </a:lnTo>
                  <a:lnTo>
                    <a:pt x="737" y="371"/>
                  </a:lnTo>
                  <a:lnTo>
                    <a:pt x="736" y="412"/>
                  </a:lnTo>
                  <a:lnTo>
                    <a:pt x="733" y="453"/>
                  </a:lnTo>
                  <a:lnTo>
                    <a:pt x="730" y="493"/>
                  </a:lnTo>
                  <a:lnTo>
                    <a:pt x="731" y="528"/>
                  </a:lnTo>
                  <a:lnTo>
                    <a:pt x="734" y="559"/>
                  </a:lnTo>
                  <a:lnTo>
                    <a:pt x="739" y="586"/>
                  </a:lnTo>
                  <a:lnTo>
                    <a:pt x="746" y="611"/>
                  </a:lnTo>
                  <a:lnTo>
                    <a:pt x="754" y="632"/>
                  </a:lnTo>
                  <a:lnTo>
                    <a:pt x="764" y="649"/>
                  </a:lnTo>
                  <a:lnTo>
                    <a:pt x="774" y="664"/>
                  </a:lnTo>
                  <a:lnTo>
                    <a:pt x="784" y="676"/>
                  </a:lnTo>
                  <a:lnTo>
                    <a:pt x="795" y="686"/>
                  </a:lnTo>
                  <a:lnTo>
                    <a:pt x="804" y="694"/>
                  </a:lnTo>
                  <a:lnTo>
                    <a:pt x="813" y="700"/>
                  </a:lnTo>
                  <a:lnTo>
                    <a:pt x="822" y="704"/>
                  </a:lnTo>
                  <a:lnTo>
                    <a:pt x="828" y="707"/>
                  </a:lnTo>
                  <a:lnTo>
                    <a:pt x="831" y="708"/>
                  </a:lnTo>
                  <a:lnTo>
                    <a:pt x="833" y="708"/>
                  </a:lnTo>
                  <a:lnTo>
                    <a:pt x="809" y="729"/>
                  </a:lnTo>
                  <a:lnTo>
                    <a:pt x="784" y="745"/>
                  </a:lnTo>
                  <a:lnTo>
                    <a:pt x="757" y="758"/>
                  </a:lnTo>
                  <a:lnTo>
                    <a:pt x="728" y="768"/>
                  </a:lnTo>
                  <a:lnTo>
                    <a:pt x="699" y="775"/>
                  </a:lnTo>
                  <a:lnTo>
                    <a:pt x="671" y="781"/>
                  </a:lnTo>
                  <a:lnTo>
                    <a:pt x="645" y="785"/>
                  </a:lnTo>
                  <a:lnTo>
                    <a:pt x="622" y="787"/>
                  </a:lnTo>
                  <a:lnTo>
                    <a:pt x="601" y="788"/>
                  </a:lnTo>
                  <a:lnTo>
                    <a:pt x="586" y="789"/>
                  </a:lnTo>
                  <a:lnTo>
                    <a:pt x="576" y="789"/>
                  </a:lnTo>
                  <a:lnTo>
                    <a:pt x="572" y="789"/>
                  </a:lnTo>
                  <a:lnTo>
                    <a:pt x="572" y="851"/>
                  </a:lnTo>
                  <a:lnTo>
                    <a:pt x="419" y="1301"/>
                  </a:lnTo>
                  <a:lnTo>
                    <a:pt x="263" y="850"/>
                  </a:lnTo>
                  <a:lnTo>
                    <a:pt x="263" y="792"/>
                  </a:lnTo>
                  <a:lnTo>
                    <a:pt x="222" y="791"/>
                  </a:lnTo>
                  <a:lnTo>
                    <a:pt x="184" y="787"/>
                  </a:lnTo>
                  <a:lnTo>
                    <a:pt x="152" y="782"/>
                  </a:lnTo>
                  <a:lnTo>
                    <a:pt x="122" y="775"/>
                  </a:lnTo>
                  <a:lnTo>
                    <a:pt x="97" y="767"/>
                  </a:lnTo>
                  <a:lnTo>
                    <a:pt x="74" y="759"/>
                  </a:lnTo>
                  <a:lnTo>
                    <a:pt x="55" y="750"/>
                  </a:lnTo>
                  <a:lnTo>
                    <a:pt x="39" y="741"/>
                  </a:lnTo>
                  <a:lnTo>
                    <a:pt x="27" y="732"/>
                  </a:lnTo>
                  <a:lnTo>
                    <a:pt x="17" y="724"/>
                  </a:lnTo>
                  <a:lnTo>
                    <a:pt x="9" y="717"/>
                  </a:lnTo>
                  <a:lnTo>
                    <a:pt x="4" y="710"/>
                  </a:lnTo>
                  <a:lnTo>
                    <a:pt x="1" y="707"/>
                  </a:lnTo>
                  <a:lnTo>
                    <a:pt x="0" y="706"/>
                  </a:lnTo>
                  <a:lnTo>
                    <a:pt x="1" y="706"/>
                  </a:lnTo>
                  <a:lnTo>
                    <a:pt x="4" y="705"/>
                  </a:lnTo>
                  <a:lnTo>
                    <a:pt x="9" y="704"/>
                  </a:lnTo>
                  <a:lnTo>
                    <a:pt x="15" y="702"/>
                  </a:lnTo>
                  <a:lnTo>
                    <a:pt x="22" y="699"/>
                  </a:lnTo>
                  <a:lnTo>
                    <a:pt x="30" y="694"/>
                  </a:lnTo>
                  <a:lnTo>
                    <a:pt x="38" y="687"/>
                  </a:lnTo>
                  <a:lnTo>
                    <a:pt x="48" y="678"/>
                  </a:lnTo>
                  <a:lnTo>
                    <a:pt x="57" y="667"/>
                  </a:lnTo>
                  <a:lnTo>
                    <a:pt x="66" y="652"/>
                  </a:lnTo>
                  <a:lnTo>
                    <a:pt x="75" y="635"/>
                  </a:lnTo>
                  <a:lnTo>
                    <a:pt x="83" y="614"/>
                  </a:lnTo>
                  <a:lnTo>
                    <a:pt x="91" y="589"/>
                  </a:lnTo>
                  <a:lnTo>
                    <a:pt x="98" y="560"/>
                  </a:lnTo>
                  <a:lnTo>
                    <a:pt x="104" y="527"/>
                  </a:lnTo>
                  <a:lnTo>
                    <a:pt x="107" y="488"/>
                  </a:lnTo>
                  <a:lnTo>
                    <a:pt x="109" y="446"/>
                  </a:lnTo>
                  <a:lnTo>
                    <a:pt x="109" y="398"/>
                  </a:lnTo>
                  <a:lnTo>
                    <a:pt x="109" y="348"/>
                  </a:lnTo>
                  <a:lnTo>
                    <a:pt x="112" y="304"/>
                  </a:lnTo>
                  <a:lnTo>
                    <a:pt x="117" y="263"/>
                  </a:lnTo>
                  <a:lnTo>
                    <a:pt x="123" y="228"/>
                  </a:lnTo>
                  <a:lnTo>
                    <a:pt x="132" y="196"/>
                  </a:lnTo>
                  <a:lnTo>
                    <a:pt x="142" y="167"/>
                  </a:lnTo>
                  <a:lnTo>
                    <a:pt x="154" y="141"/>
                  </a:lnTo>
                  <a:lnTo>
                    <a:pt x="166" y="120"/>
                  </a:lnTo>
                  <a:lnTo>
                    <a:pt x="179" y="100"/>
                  </a:lnTo>
                  <a:lnTo>
                    <a:pt x="193" y="84"/>
                  </a:lnTo>
                  <a:lnTo>
                    <a:pt x="208" y="70"/>
                  </a:lnTo>
                  <a:lnTo>
                    <a:pt x="222" y="58"/>
                  </a:lnTo>
                  <a:lnTo>
                    <a:pt x="236" y="47"/>
                  </a:lnTo>
                  <a:lnTo>
                    <a:pt x="250" y="39"/>
                  </a:lnTo>
                  <a:lnTo>
                    <a:pt x="263" y="32"/>
                  </a:lnTo>
                  <a:lnTo>
                    <a:pt x="275" y="27"/>
                  </a:lnTo>
                  <a:lnTo>
                    <a:pt x="286" y="23"/>
                  </a:lnTo>
                  <a:lnTo>
                    <a:pt x="295" y="19"/>
                  </a:lnTo>
                  <a:lnTo>
                    <a:pt x="328" y="9"/>
                  </a:lnTo>
                  <a:lnTo>
                    <a:pt x="357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0">
              <a:extLst>
                <a:ext uri="{FF2B5EF4-FFF2-40B4-BE49-F238E27FC236}">
                  <a16:creationId xmlns="" xmlns:a16="http://schemas.microsoft.com/office/drawing/2014/main" id="{758FD09E-5F9E-413F-A268-37D1B2D87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0" y="4009"/>
              <a:ext cx="81" cy="32"/>
            </a:xfrm>
            <a:custGeom>
              <a:avLst/>
              <a:gdLst>
                <a:gd name="T0" fmla="*/ 357 w 1139"/>
                <a:gd name="T1" fmla="*/ 0 h 438"/>
                <a:gd name="T2" fmla="*/ 295 w 1139"/>
                <a:gd name="T3" fmla="*/ 182 h 438"/>
                <a:gd name="T4" fmla="*/ 380 w 1139"/>
                <a:gd name="T5" fmla="*/ 175 h 438"/>
                <a:gd name="T6" fmla="*/ 570 w 1139"/>
                <a:gd name="T7" fmla="*/ 407 h 438"/>
                <a:gd name="T8" fmla="*/ 759 w 1139"/>
                <a:gd name="T9" fmla="*/ 175 h 438"/>
                <a:gd name="T10" fmla="*/ 845 w 1139"/>
                <a:gd name="T11" fmla="*/ 182 h 438"/>
                <a:gd name="T12" fmla="*/ 784 w 1139"/>
                <a:gd name="T13" fmla="*/ 0 h 438"/>
                <a:gd name="T14" fmla="*/ 817 w 1139"/>
                <a:gd name="T15" fmla="*/ 17 h 438"/>
                <a:gd name="T16" fmla="*/ 1012 w 1139"/>
                <a:gd name="T17" fmla="*/ 113 h 438"/>
                <a:gd name="T18" fmla="*/ 1035 w 1139"/>
                <a:gd name="T19" fmla="*/ 128 h 438"/>
                <a:gd name="T20" fmla="*/ 1056 w 1139"/>
                <a:gd name="T21" fmla="*/ 145 h 438"/>
                <a:gd name="T22" fmla="*/ 1074 w 1139"/>
                <a:gd name="T23" fmla="*/ 167 h 438"/>
                <a:gd name="T24" fmla="*/ 1090 w 1139"/>
                <a:gd name="T25" fmla="*/ 190 h 438"/>
                <a:gd name="T26" fmla="*/ 1101 w 1139"/>
                <a:gd name="T27" fmla="*/ 215 h 438"/>
                <a:gd name="T28" fmla="*/ 1108 w 1139"/>
                <a:gd name="T29" fmla="*/ 242 h 438"/>
                <a:gd name="T30" fmla="*/ 1139 w 1139"/>
                <a:gd name="T31" fmla="*/ 414 h 438"/>
                <a:gd name="T32" fmla="*/ 1139 w 1139"/>
                <a:gd name="T33" fmla="*/ 423 h 438"/>
                <a:gd name="T34" fmla="*/ 1135 w 1139"/>
                <a:gd name="T35" fmla="*/ 431 h 438"/>
                <a:gd name="T36" fmla="*/ 1128 w 1139"/>
                <a:gd name="T37" fmla="*/ 436 h 438"/>
                <a:gd name="T38" fmla="*/ 1120 w 1139"/>
                <a:gd name="T39" fmla="*/ 438 h 438"/>
                <a:gd name="T40" fmla="*/ 21 w 1139"/>
                <a:gd name="T41" fmla="*/ 438 h 438"/>
                <a:gd name="T42" fmla="*/ 12 w 1139"/>
                <a:gd name="T43" fmla="*/ 436 h 438"/>
                <a:gd name="T44" fmla="*/ 5 w 1139"/>
                <a:gd name="T45" fmla="*/ 431 h 438"/>
                <a:gd name="T46" fmla="*/ 1 w 1139"/>
                <a:gd name="T47" fmla="*/ 423 h 438"/>
                <a:gd name="T48" fmla="*/ 0 w 1139"/>
                <a:gd name="T49" fmla="*/ 414 h 438"/>
                <a:gd name="T50" fmla="*/ 31 w 1139"/>
                <a:gd name="T51" fmla="*/ 242 h 438"/>
                <a:gd name="T52" fmla="*/ 39 w 1139"/>
                <a:gd name="T53" fmla="*/ 215 h 438"/>
                <a:gd name="T54" fmla="*/ 50 w 1139"/>
                <a:gd name="T55" fmla="*/ 190 h 438"/>
                <a:gd name="T56" fmla="*/ 65 w 1139"/>
                <a:gd name="T57" fmla="*/ 167 h 438"/>
                <a:gd name="T58" fmla="*/ 83 w 1139"/>
                <a:gd name="T59" fmla="*/ 145 h 438"/>
                <a:gd name="T60" fmla="*/ 104 w 1139"/>
                <a:gd name="T61" fmla="*/ 128 h 438"/>
                <a:gd name="T62" fmla="*/ 128 w 1139"/>
                <a:gd name="T63" fmla="*/ 113 h 438"/>
                <a:gd name="T64" fmla="*/ 318 w 1139"/>
                <a:gd name="T65" fmla="*/ 19 h 438"/>
                <a:gd name="T66" fmla="*/ 357 w 1139"/>
                <a:gd name="T67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39" h="438">
                  <a:moveTo>
                    <a:pt x="357" y="0"/>
                  </a:moveTo>
                  <a:lnTo>
                    <a:pt x="295" y="182"/>
                  </a:lnTo>
                  <a:lnTo>
                    <a:pt x="380" y="175"/>
                  </a:lnTo>
                  <a:lnTo>
                    <a:pt x="570" y="407"/>
                  </a:lnTo>
                  <a:lnTo>
                    <a:pt x="759" y="175"/>
                  </a:lnTo>
                  <a:lnTo>
                    <a:pt x="845" y="182"/>
                  </a:lnTo>
                  <a:lnTo>
                    <a:pt x="784" y="0"/>
                  </a:lnTo>
                  <a:lnTo>
                    <a:pt x="817" y="17"/>
                  </a:lnTo>
                  <a:lnTo>
                    <a:pt x="1012" y="113"/>
                  </a:lnTo>
                  <a:lnTo>
                    <a:pt x="1035" y="128"/>
                  </a:lnTo>
                  <a:lnTo>
                    <a:pt x="1056" y="145"/>
                  </a:lnTo>
                  <a:lnTo>
                    <a:pt x="1074" y="167"/>
                  </a:lnTo>
                  <a:lnTo>
                    <a:pt x="1090" y="190"/>
                  </a:lnTo>
                  <a:lnTo>
                    <a:pt x="1101" y="215"/>
                  </a:lnTo>
                  <a:lnTo>
                    <a:pt x="1108" y="242"/>
                  </a:lnTo>
                  <a:lnTo>
                    <a:pt x="1139" y="414"/>
                  </a:lnTo>
                  <a:lnTo>
                    <a:pt x="1139" y="423"/>
                  </a:lnTo>
                  <a:lnTo>
                    <a:pt x="1135" y="431"/>
                  </a:lnTo>
                  <a:lnTo>
                    <a:pt x="1128" y="436"/>
                  </a:lnTo>
                  <a:lnTo>
                    <a:pt x="1120" y="438"/>
                  </a:lnTo>
                  <a:lnTo>
                    <a:pt x="21" y="438"/>
                  </a:lnTo>
                  <a:lnTo>
                    <a:pt x="12" y="436"/>
                  </a:lnTo>
                  <a:lnTo>
                    <a:pt x="5" y="431"/>
                  </a:lnTo>
                  <a:lnTo>
                    <a:pt x="1" y="423"/>
                  </a:lnTo>
                  <a:lnTo>
                    <a:pt x="0" y="414"/>
                  </a:lnTo>
                  <a:lnTo>
                    <a:pt x="31" y="242"/>
                  </a:lnTo>
                  <a:lnTo>
                    <a:pt x="39" y="215"/>
                  </a:lnTo>
                  <a:lnTo>
                    <a:pt x="50" y="190"/>
                  </a:lnTo>
                  <a:lnTo>
                    <a:pt x="65" y="167"/>
                  </a:lnTo>
                  <a:lnTo>
                    <a:pt x="83" y="145"/>
                  </a:lnTo>
                  <a:lnTo>
                    <a:pt x="104" y="128"/>
                  </a:lnTo>
                  <a:lnTo>
                    <a:pt x="128" y="113"/>
                  </a:lnTo>
                  <a:lnTo>
                    <a:pt x="318" y="19"/>
                  </a:lnTo>
                  <a:lnTo>
                    <a:pt x="3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1">
              <a:extLst>
                <a:ext uri="{FF2B5EF4-FFF2-40B4-BE49-F238E27FC236}">
                  <a16:creationId xmlns="" xmlns:a16="http://schemas.microsoft.com/office/drawing/2014/main" id="{5E218002-DF19-42C1-9129-3376F7FFF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1" y="4055"/>
              <a:ext cx="59" cy="93"/>
            </a:xfrm>
            <a:custGeom>
              <a:avLst/>
              <a:gdLst>
                <a:gd name="T0" fmla="*/ 409 w 833"/>
                <a:gd name="T1" fmla="*/ 0 h 1301"/>
                <a:gd name="T2" fmla="*/ 452 w 833"/>
                <a:gd name="T3" fmla="*/ 8 h 1301"/>
                <a:gd name="T4" fmla="*/ 485 w 833"/>
                <a:gd name="T5" fmla="*/ 21 h 1301"/>
                <a:gd name="T6" fmla="*/ 508 w 833"/>
                <a:gd name="T7" fmla="*/ 36 h 1301"/>
                <a:gd name="T8" fmla="*/ 522 w 833"/>
                <a:gd name="T9" fmla="*/ 48 h 1301"/>
                <a:gd name="T10" fmla="*/ 528 w 833"/>
                <a:gd name="T11" fmla="*/ 53 h 1301"/>
                <a:gd name="T12" fmla="*/ 588 w 833"/>
                <a:gd name="T13" fmla="*/ 56 h 1301"/>
                <a:gd name="T14" fmla="*/ 638 w 833"/>
                <a:gd name="T15" fmla="*/ 78 h 1301"/>
                <a:gd name="T16" fmla="*/ 677 w 833"/>
                <a:gd name="T17" fmla="*/ 114 h 1301"/>
                <a:gd name="T18" fmla="*/ 705 w 833"/>
                <a:gd name="T19" fmla="*/ 163 h 1301"/>
                <a:gd name="T20" fmla="*/ 724 w 833"/>
                <a:gd name="T21" fmla="*/ 225 h 1301"/>
                <a:gd name="T22" fmla="*/ 736 w 833"/>
                <a:gd name="T23" fmla="*/ 295 h 1301"/>
                <a:gd name="T24" fmla="*/ 738 w 833"/>
                <a:gd name="T25" fmla="*/ 371 h 1301"/>
                <a:gd name="T26" fmla="*/ 733 w 833"/>
                <a:gd name="T27" fmla="*/ 453 h 1301"/>
                <a:gd name="T28" fmla="*/ 731 w 833"/>
                <a:gd name="T29" fmla="*/ 528 h 1301"/>
                <a:gd name="T30" fmla="*/ 740 w 833"/>
                <a:gd name="T31" fmla="*/ 586 h 1301"/>
                <a:gd name="T32" fmla="*/ 755 w 833"/>
                <a:gd name="T33" fmla="*/ 632 h 1301"/>
                <a:gd name="T34" fmla="*/ 775 w 833"/>
                <a:gd name="T35" fmla="*/ 664 h 1301"/>
                <a:gd name="T36" fmla="*/ 796 w 833"/>
                <a:gd name="T37" fmla="*/ 686 h 1301"/>
                <a:gd name="T38" fmla="*/ 814 w 833"/>
                <a:gd name="T39" fmla="*/ 700 h 1301"/>
                <a:gd name="T40" fmla="*/ 828 w 833"/>
                <a:gd name="T41" fmla="*/ 707 h 1301"/>
                <a:gd name="T42" fmla="*/ 833 w 833"/>
                <a:gd name="T43" fmla="*/ 708 h 1301"/>
                <a:gd name="T44" fmla="*/ 785 w 833"/>
                <a:gd name="T45" fmla="*/ 745 h 1301"/>
                <a:gd name="T46" fmla="*/ 728 w 833"/>
                <a:gd name="T47" fmla="*/ 768 h 1301"/>
                <a:gd name="T48" fmla="*/ 672 w 833"/>
                <a:gd name="T49" fmla="*/ 781 h 1301"/>
                <a:gd name="T50" fmla="*/ 622 w 833"/>
                <a:gd name="T51" fmla="*/ 787 h 1301"/>
                <a:gd name="T52" fmla="*/ 587 w 833"/>
                <a:gd name="T53" fmla="*/ 789 h 1301"/>
                <a:gd name="T54" fmla="*/ 574 w 833"/>
                <a:gd name="T55" fmla="*/ 789 h 1301"/>
                <a:gd name="T56" fmla="*/ 419 w 833"/>
                <a:gd name="T57" fmla="*/ 1301 h 1301"/>
                <a:gd name="T58" fmla="*/ 264 w 833"/>
                <a:gd name="T59" fmla="*/ 792 h 1301"/>
                <a:gd name="T60" fmla="*/ 186 w 833"/>
                <a:gd name="T61" fmla="*/ 787 h 1301"/>
                <a:gd name="T62" fmla="*/ 124 w 833"/>
                <a:gd name="T63" fmla="*/ 775 h 1301"/>
                <a:gd name="T64" fmla="*/ 75 w 833"/>
                <a:gd name="T65" fmla="*/ 759 h 1301"/>
                <a:gd name="T66" fmla="*/ 41 w 833"/>
                <a:gd name="T67" fmla="*/ 741 h 1301"/>
                <a:gd name="T68" fmla="*/ 18 w 833"/>
                <a:gd name="T69" fmla="*/ 723 h 1301"/>
                <a:gd name="T70" fmla="*/ 4 w 833"/>
                <a:gd name="T71" fmla="*/ 710 h 1301"/>
                <a:gd name="T72" fmla="*/ 0 w 833"/>
                <a:gd name="T73" fmla="*/ 706 h 1301"/>
                <a:gd name="T74" fmla="*/ 4 w 833"/>
                <a:gd name="T75" fmla="*/ 705 h 1301"/>
                <a:gd name="T76" fmla="*/ 16 w 833"/>
                <a:gd name="T77" fmla="*/ 702 h 1301"/>
                <a:gd name="T78" fmla="*/ 31 w 833"/>
                <a:gd name="T79" fmla="*/ 694 h 1301"/>
                <a:gd name="T80" fmla="*/ 49 w 833"/>
                <a:gd name="T81" fmla="*/ 678 h 1301"/>
                <a:gd name="T82" fmla="*/ 67 w 833"/>
                <a:gd name="T83" fmla="*/ 652 h 1301"/>
                <a:gd name="T84" fmla="*/ 84 w 833"/>
                <a:gd name="T85" fmla="*/ 613 h 1301"/>
                <a:gd name="T86" fmla="*/ 98 w 833"/>
                <a:gd name="T87" fmla="*/ 560 h 1301"/>
                <a:gd name="T88" fmla="*/ 107 w 833"/>
                <a:gd name="T89" fmla="*/ 488 h 1301"/>
                <a:gd name="T90" fmla="*/ 109 w 833"/>
                <a:gd name="T91" fmla="*/ 398 h 1301"/>
                <a:gd name="T92" fmla="*/ 113 w 833"/>
                <a:gd name="T93" fmla="*/ 304 h 1301"/>
                <a:gd name="T94" fmla="*/ 124 w 833"/>
                <a:gd name="T95" fmla="*/ 228 h 1301"/>
                <a:gd name="T96" fmla="*/ 143 w 833"/>
                <a:gd name="T97" fmla="*/ 166 h 1301"/>
                <a:gd name="T98" fmla="*/ 167 w 833"/>
                <a:gd name="T99" fmla="*/ 119 h 1301"/>
                <a:gd name="T100" fmla="*/ 194 w 833"/>
                <a:gd name="T101" fmla="*/ 84 h 1301"/>
                <a:gd name="T102" fmla="*/ 223 w 833"/>
                <a:gd name="T103" fmla="*/ 57 h 1301"/>
                <a:gd name="T104" fmla="*/ 251 w 833"/>
                <a:gd name="T105" fmla="*/ 39 h 1301"/>
                <a:gd name="T106" fmla="*/ 276 w 833"/>
                <a:gd name="T107" fmla="*/ 27 h 1301"/>
                <a:gd name="T108" fmla="*/ 296 w 833"/>
                <a:gd name="T109" fmla="*/ 19 h 1301"/>
                <a:gd name="T110" fmla="*/ 358 w 833"/>
                <a:gd name="T111" fmla="*/ 2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33" h="1301">
                  <a:moveTo>
                    <a:pt x="385" y="0"/>
                  </a:moveTo>
                  <a:lnTo>
                    <a:pt x="409" y="0"/>
                  </a:lnTo>
                  <a:lnTo>
                    <a:pt x="432" y="3"/>
                  </a:lnTo>
                  <a:lnTo>
                    <a:pt x="452" y="8"/>
                  </a:lnTo>
                  <a:lnTo>
                    <a:pt x="470" y="14"/>
                  </a:lnTo>
                  <a:lnTo>
                    <a:pt x="485" y="21"/>
                  </a:lnTo>
                  <a:lnTo>
                    <a:pt x="498" y="29"/>
                  </a:lnTo>
                  <a:lnTo>
                    <a:pt x="508" y="36"/>
                  </a:lnTo>
                  <a:lnTo>
                    <a:pt x="517" y="43"/>
                  </a:lnTo>
                  <a:lnTo>
                    <a:pt x="522" y="48"/>
                  </a:lnTo>
                  <a:lnTo>
                    <a:pt x="527" y="52"/>
                  </a:lnTo>
                  <a:lnTo>
                    <a:pt x="528" y="53"/>
                  </a:lnTo>
                  <a:lnTo>
                    <a:pt x="560" y="52"/>
                  </a:lnTo>
                  <a:lnTo>
                    <a:pt x="588" y="56"/>
                  </a:lnTo>
                  <a:lnTo>
                    <a:pt x="614" y="66"/>
                  </a:lnTo>
                  <a:lnTo>
                    <a:pt x="638" y="78"/>
                  </a:lnTo>
                  <a:lnTo>
                    <a:pt x="659" y="94"/>
                  </a:lnTo>
                  <a:lnTo>
                    <a:pt x="677" y="114"/>
                  </a:lnTo>
                  <a:lnTo>
                    <a:pt x="692" y="137"/>
                  </a:lnTo>
                  <a:lnTo>
                    <a:pt x="705" y="163"/>
                  </a:lnTo>
                  <a:lnTo>
                    <a:pt x="716" y="193"/>
                  </a:lnTo>
                  <a:lnTo>
                    <a:pt x="724" y="225"/>
                  </a:lnTo>
                  <a:lnTo>
                    <a:pt x="731" y="258"/>
                  </a:lnTo>
                  <a:lnTo>
                    <a:pt x="736" y="295"/>
                  </a:lnTo>
                  <a:lnTo>
                    <a:pt x="738" y="332"/>
                  </a:lnTo>
                  <a:lnTo>
                    <a:pt x="738" y="371"/>
                  </a:lnTo>
                  <a:lnTo>
                    <a:pt x="737" y="412"/>
                  </a:lnTo>
                  <a:lnTo>
                    <a:pt x="733" y="453"/>
                  </a:lnTo>
                  <a:lnTo>
                    <a:pt x="730" y="492"/>
                  </a:lnTo>
                  <a:lnTo>
                    <a:pt x="731" y="528"/>
                  </a:lnTo>
                  <a:lnTo>
                    <a:pt x="734" y="559"/>
                  </a:lnTo>
                  <a:lnTo>
                    <a:pt x="740" y="586"/>
                  </a:lnTo>
                  <a:lnTo>
                    <a:pt x="747" y="610"/>
                  </a:lnTo>
                  <a:lnTo>
                    <a:pt x="755" y="632"/>
                  </a:lnTo>
                  <a:lnTo>
                    <a:pt x="765" y="649"/>
                  </a:lnTo>
                  <a:lnTo>
                    <a:pt x="775" y="664"/>
                  </a:lnTo>
                  <a:lnTo>
                    <a:pt x="785" y="676"/>
                  </a:lnTo>
                  <a:lnTo>
                    <a:pt x="796" y="686"/>
                  </a:lnTo>
                  <a:lnTo>
                    <a:pt x="805" y="694"/>
                  </a:lnTo>
                  <a:lnTo>
                    <a:pt x="814" y="700"/>
                  </a:lnTo>
                  <a:lnTo>
                    <a:pt x="822" y="704"/>
                  </a:lnTo>
                  <a:lnTo>
                    <a:pt x="828" y="707"/>
                  </a:lnTo>
                  <a:lnTo>
                    <a:pt x="831" y="708"/>
                  </a:lnTo>
                  <a:lnTo>
                    <a:pt x="833" y="708"/>
                  </a:lnTo>
                  <a:lnTo>
                    <a:pt x="810" y="729"/>
                  </a:lnTo>
                  <a:lnTo>
                    <a:pt x="785" y="745"/>
                  </a:lnTo>
                  <a:lnTo>
                    <a:pt x="758" y="758"/>
                  </a:lnTo>
                  <a:lnTo>
                    <a:pt x="728" y="768"/>
                  </a:lnTo>
                  <a:lnTo>
                    <a:pt x="700" y="775"/>
                  </a:lnTo>
                  <a:lnTo>
                    <a:pt x="672" y="781"/>
                  </a:lnTo>
                  <a:lnTo>
                    <a:pt x="646" y="785"/>
                  </a:lnTo>
                  <a:lnTo>
                    <a:pt x="622" y="787"/>
                  </a:lnTo>
                  <a:lnTo>
                    <a:pt x="602" y="788"/>
                  </a:lnTo>
                  <a:lnTo>
                    <a:pt x="587" y="789"/>
                  </a:lnTo>
                  <a:lnTo>
                    <a:pt x="577" y="789"/>
                  </a:lnTo>
                  <a:lnTo>
                    <a:pt x="574" y="789"/>
                  </a:lnTo>
                  <a:lnTo>
                    <a:pt x="574" y="851"/>
                  </a:lnTo>
                  <a:lnTo>
                    <a:pt x="419" y="1301"/>
                  </a:lnTo>
                  <a:lnTo>
                    <a:pt x="264" y="850"/>
                  </a:lnTo>
                  <a:lnTo>
                    <a:pt x="264" y="792"/>
                  </a:lnTo>
                  <a:lnTo>
                    <a:pt x="223" y="791"/>
                  </a:lnTo>
                  <a:lnTo>
                    <a:pt x="186" y="787"/>
                  </a:lnTo>
                  <a:lnTo>
                    <a:pt x="153" y="782"/>
                  </a:lnTo>
                  <a:lnTo>
                    <a:pt x="124" y="775"/>
                  </a:lnTo>
                  <a:lnTo>
                    <a:pt x="97" y="767"/>
                  </a:lnTo>
                  <a:lnTo>
                    <a:pt x="75" y="759"/>
                  </a:lnTo>
                  <a:lnTo>
                    <a:pt x="56" y="750"/>
                  </a:lnTo>
                  <a:lnTo>
                    <a:pt x="41" y="741"/>
                  </a:lnTo>
                  <a:lnTo>
                    <a:pt x="28" y="732"/>
                  </a:lnTo>
                  <a:lnTo>
                    <a:pt x="18" y="723"/>
                  </a:lnTo>
                  <a:lnTo>
                    <a:pt x="10" y="716"/>
                  </a:lnTo>
                  <a:lnTo>
                    <a:pt x="4" y="710"/>
                  </a:lnTo>
                  <a:lnTo>
                    <a:pt x="1" y="707"/>
                  </a:lnTo>
                  <a:lnTo>
                    <a:pt x="0" y="706"/>
                  </a:lnTo>
                  <a:lnTo>
                    <a:pt x="1" y="706"/>
                  </a:lnTo>
                  <a:lnTo>
                    <a:pt x="4" y="705"/>
                  </a:lnTo>
                  <a:lnTo>
                    <a:pt x="10" y="704"/>
                  </a:lnTo>
                  <a:lnTo>
                    <a:pt x="16" y="702"/>
                  </a:lnTo>
                  <a:lnTo>
                    <a:pt x="23" y="699"/>
                  </a:lnTo>
                  <a:lnTo>
                    <a:pt x="31" y="694"/>
                  </a:lnTo>
                  <a:lnTo>
                    <a:pt x="40" y="687"/>
                  </a:lnTo>
                  <a:lnTo>
                    <a:pt x="49" y="678"/>
                  </a:lnTo>
                  <a:lnTo>
                    <a:pt x="58" y="667"/>
                  </a:lnTo>
                  <a:lnTo>
                    <a:pt x="67" y="652"/>
                  </a:lnTo>
                  <a:lnTo>
                    <a:pt x="76" y="635"/>
                  </a:lnTo>
                  <a:lnTo>
                    <a:pt x="84" y="613"/>
                  </a:lnTo>
                  <a:lnTo>
                    <a:pt x="92" y="588"/>
                  </a:lnTo>
                  <a:lnTo>
                    <a:pt x="98" y="560"/>
                  </a:lnTo>
                  <a:lnTo>
                    <a:pt x="104" y="527"/>
                  </a:lnTo>
                  <a:lnTo>
                    <a:pt x="107" y="488"/>
                  </a:lnTo>
                  <a:lnTo>
                    <a:pt x="109" y="446"/>
                  </a:lnTo>
                  <a:lnTo>
                    <a:pt x="109" y="398"/>
                  </a:lnTo>
                  <a:lnTo>
                    <a:pt x="109" y="348"/>
                  </a:lnTo>
                  <a:lnTo>
                    <a:pt x="113" y="304"/>
                  </a:lnTo>
                  <a:lnTo>
                    <a:pt x="118" y="263"/>
                  </a:lnTo>
                  <a:lnTo>
                    <a:pt x="124" y="228"/>
                  </a:lnTo>
                  <a:lnTo>
                    <a:pt x="133" y="196"/>
                  </a:lnTo>
                  <a:lnTo>
                    <a:pt x="143" y="166"/>
                  </a:lnTo>
                  <a:lnTo>
                    <a:pt x="155" y="141"/>
                  </a:lnTo>
                  <a:lnTo>
                    <a:pt x="167" y="119"/>
                  </a:lnTo>
                  <a:lnTo>
                    <a:pt x="180" y="100"/>
                  </a:lnTo>
                  <a:lnTo>
                    <a:pt x="194" y="84"/>
                  </a:lnTo>
                  <a:lnTo>
                    <a:pt x="208" y="70"/>
                  </a:lnTo>
                  <a:lnTo>
                    <a:pt x="223" y="57"/>
                  </a:lnTo>
                  <a:lnTo>
                    <a:pt x="237" y="47"/>
                  </a:lnTo>
                  <a:lnTo>
                    <a:pt x="251" y="39"/>
                  </a:lnTo>
                  <a:lnTo>
                    <a:pt x="264" y="32"/>
                  </a:lnTo>
                  <a:lnTo>
                    <a:pt x="276" y="27"/>
                  </a:lnTo>
                  <a:lnTo>
                    <a:pt x="287" y="23"/>
                  </a:lnTo>
                  <a:lnTo>
                    <a:pt x="296" y="19"/>
                  </a:lnTo>
                  <a:lnTo>
                    <a:pt x="329" y="9"/>
                  </a:lnTo>
                  <a:lnTo>
                    <a:pt x="358" y="2"/>
                  </a:lnTo>
                  <a:lnTo>
                    <a:pt x="3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2">
              <a:extLst>
                <a:ext uri="{FF2B5EF4-FFF2-40B4-BE49-F238E27FC236}">
                  <a16:creationId xmlns="" xmlns:a16="http://schemas.microsoft.com/office/drawing/2014/main" id="{2A1758DB-67B1-45EB-ADB9-5CFA88E67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0" y="4119"/>
              <a:ext cx="82" cy="31"/>
            </a:xfrm>
            <a:custGeom>
              <a:avLst/>
              <a:gdLst>
                <a:gd name="T0" fmla="*/ 784 w 1139"/>
                <a:gd name="T1" fmla="*/ 0 h 439"/>
                <a:gd name="T2" fmla="*/ 817 w 1139"/>
                <a:gd name="T3" fmla="*/ 18 h 439"/>
                <a:gd name="T4" fmla="*/ 1011 w 1139"/>
                <a:gd name="T5" fmla="*/ 114 h 439"/>
                <a:gd name="T6" fmla="*/ 1035 w 1139"/>
                <a:gd name="T7" fmla="*/ 128 h 439"/>
                <a:gd name="T8" fmla="*/ 1056 w 1139"/>
                <a:gd name="T9" fmla="*/ 146 h 439"/>
                <a:gd name="T10" fmla="*/ 1074 w 1139"/>
                <a:gd name="T11" fmla="*/ 166 h 439"/>
                <a:gd name="T12" fmla="*/ 1089 w 1139"/>
                <a:gd name="T13" fmla="*/ 190 h 439"/>
                <a:gd name="T14" fmla="*/ 1101 w 1139"/>
                <a:gd name="T15" fmla="*/ 215 h 439"/>
                <a:gd name="T16" fmla="*/ 1108 w 1139"/>
                <a:gd name="T17" fmla="*/ 242 h 439"/>
                <a:gd name="T18" fmla="*/ 1139 w 1139"/>
                <a:gd name="T19" fmla="*/ 415 h 439"/>
                <a:gd name="T20" fmla="*/ 1138 w 1139"/>
                <a:gd name="T21" fmla="*/ 424 h 439"/>
                <a:gd name="T22" fmla="*/ 1134 w 1139"/>
                <a:gd name="T23" fmla="*/ 432 h 439"/>
                <a:gd name="T24" fmla="*/ 1127 w 1139"/>
                <a:gd name="T25" fmla="*/ 437 h 439"/>
                <a:gd name="T26" fmla="*/ 1119 w 1139"/>
                <a:gd name="T27" fmla="*/ 439 h 439"/>
                <a:gd name="T28" fmla="*/ 20 w 1139"/>
                <a:gd name="T29" fmla="*/ 439 h 439"/>
                <a:gd name="T30" fmla="*/ 11 w 1139"/>
                <a:gd name="T31" fmla="*/ 437 h 439"/>
                <a:gd name="T32" fmla="*/ 4 w 1139"/>
                <a:gd name="T33" fmla="*/ 432 h 439"/>
                <a:gd name="T34" fmla="*/ 0 w 1139"/>
                <a:gd name="T35" fmla="*/ 424 h 439"/>
                <a:gd name="T36" fmla="*/ 0 w 1139"/>
                <a:gd name="T37" fmla="*/ 415 h 439"/>
                <a:gd name="T38" fmla="*/ 30 w 1139"/>
                <a:gd name="T39" fmla="*/ 243 h 439"/>
                <a:gd name="T40" fmla="*/ 37 w 1139"/>
                <a:gd name="T41" fmla="*/ 216 h 439"/>
                <a:gd name="T42" fmla="*/ 48 w 1139"/>
                <a:gd name="T43" fmla="*/ 191 h 439"/>
                <a:gd name="T44" fmla="*/ 64 w 1139"/>
                <a:gd name="T45" fmla="*/ 167 h 439"/>
                <a:gd name="T46" fmla="*/ 82 w 1139"/>
                <a:gd name="T47" fmla="*/ 146 h 439"/>
                <a:gd name="T48" fmla="*/ 103 w 1139"/>
                <a:gd name="T49" fmla="*/ 129 h 439"/>
                <a:gd name="T50" fmla="*/ 127 w 1139"/>
                <a:gd name="T51" fmla="*/ 114 h 439"/>
                <a:gd name="T52" fmla="*/ 317 w 1139"/>
                <a:gd name="T53" fmla="*/ 20 h 439"/>
                <a:gd name="T54" fmla="*/ 355 w 1139"/>
                <a:gd name="T55" fmla="*/ 1 h 439"/>
                <a:gd name="T56" fmla="*/ 294 w 1139"/>
                <a:gd name="T57" fmla="*/ 182 h 439"/>
                <a:gd name="T58" fmla="*/ 380 w 1139"/>
                <a:gd name="T59" fmla="*/ 176 h 439"/>
                <a:gd name="T60" fmla="*/ 569 w 1139"/>
                <a:gd name="T61" fmla="*/ 408 h 439"/>
                <a:gd name="T62" fmla="*/ 759 w 1139"/>
                <a:gd name="T63" fmla="*/ 175 h 439"/>
                <a:gd name="T64" fmla="*/ 845 w 1139"/>
                <a:gd name="T65" fmla="*/ 182 h 439"/>
                <a:gd name="T66" fmla="*/ 784 w 1139"/>
                <a:gd name="T67" fmla="*/ 0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39" h="439">
                  <a:moveTo>
                    <a:pt x="784" y="0"/>
                  </a:moveTo>
                  <a:lnTo>
                    <a:pt x="817" y="18"/>
                  </a:lnTo>
                  <a:lnTo>
                    <a:pt x="1011" y="114"/>
                  </a:lnTo>
                  <a:lnTo>
                    <a:pt x="1035" y="128"/>
                  </a:lnTo>
                  <a:lnTo>
                    <a:pt x="1056" y="146"/>
                  </a:lnTo>
                  <a:lnTo>
                    <a:pt x="1074" y="166"/>
                  </a:lnTo>
                  <a:lnTo>
                    <a:pt x="1089" y="190"/>
                  </a:lnTo>
                  <a:lnTo>
                    <a:pt x="1101" y="215"/>
                  </a:lnTo>
                  <a:lnTo>
                    <a:pt x="1108" y="242"/>
                  </a:lnTo>
                  <a:lnTo>
                    <a:pt x="1139" y="415"/>
                  </a:lnTo>
                  <a:lnTo>
                    <a:pt x="1138" y="424"/>
                  </a:lnTo>
                  <a:lnTo>
                    <a:pt x="1134" y="432"/>
                  </a:lnTo>
                  <a:lnTo>
                    <a:pt x="1127" y="437"/>
                  </a:lnTo>
                  <a:lnTo>
                    <a:pt x="1119" y="439"/>
                  </a:lnTo>
                  <a:lnTo>
                    <a:pt x="20" y="439"/>
                  </a:lnTo>
                  <a:lnTo>
                    <a:pt x="11" y="437"/>
                  </a:lnTo>
                  <a:lnTo>
                    <a:pt x="4" y="432"/>
                  </a:lnTo>
                  <a:lnTo>
                    <a:pt x="0" y="424"/>
                  </a:lnTo>
                  <a:lnTo>
                    <a:pt x="0" y="415"/>
                  </a:lnTo>
                  <a:lnTo>
                    <a:pt x="30" y="243"/>
                  </a:lnTo>
                  <a:lnTo>
                    <a:pt x="37" y="216"/>
                  </a:lnTo>
                  <a:lnTo>
                    <a:pt x="48" y="191"/>
                  </a:lnTo>
                  <a:lnTo>
                    <a:pt x="64" y="167"/>
                  </a:lnTo>
                  <a:lnTo>
                    <a:pt x="82" y="146"/>
                  </a:lnTo>
                  <a:lnTo>
                    <a:pt x="103" y="129"/>
                  </a:lnTo>
                  <a:lnTo>
                    <a:pt x="127" y="114"/>
                  </a:lnTo>
                  <a:lnTo>
                    <a:pt x="317" y="20"/>
                  </a:lnTo>
                  <a:lnTo>
                    <a:pt x="355" y="1"/>
                  </a:lnTo>
                  <a:lnTo>
                    <a:pt x="294" y="182"/>
                  </a:lnTo>
                  <a:lnTo>
                    <a:pt x="380" y="176"/>
                  </a:lnTo>
                  <a:lnTo>
                    <a:pt x="569" y="408"/>
                  </a:lnTo>
                  <a:lnTo>
                    <a:pt x="759" y="175"/>
                  </a:lnTo>
                  <a:lnTo>
                    <a:pt x="845" y="182"/>
                  </a:lnTo>
                  <a:lnTo>
                    <a:pt x="7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3">
              <a:extLst>
                <a:ext uri="{FF2B5EF4-FFF2-40B4-BE49-F238E27FC236}">
                  <a16:creationId xmlns="" xmlns:a16="http://schemas.microsoft.com/office/drawing/2014/main" id="{D5260FDB-400F-4E06-B07E-57418BF77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5" y="4055"/>
              <a:ext cx="59" cy="93"/>
            </a:xfrm>
            <a:custGeom>
              <a:avLst/>
              <a:gdLst>
                <a:gd name="T0" fmla="*/ 409 w 832"/>
                <a:gd name="T1" fmla="*/ 0 h 1301"/>
                <a:gd name="T2" fmla="*/ 452 w 832"/>
                <a:gd name="T3" fmla="*/ 8 h 1301"/>
                <a:gd name="T4" fmla="*/ 485 w 832"/>
                <a:gd name="T5" fmla="*/ 21 h 1301"/>
                <a:gd name="T6" fmla="*/ 508 w 832"/>
                <a:gd name="T7" fmla="*/ 36 h 1301"/>
                <a:gd name="T8" fmla="*/ 522 w 832"/>
                <a:gd name="T9" fmla="*/ 48 h 1301"/>
                <a:gd name="T10" fmla="*/ 528 w 832"/>
                <a:gd name="T11" fmla="*/ 53 h 1301"/>
                <a:gd name="T12" fmla="*/ 588 w 832"/>
                <a:gd name="T13" fmla="*/ 56 h 1301"/>
                <a:gd name="T14" fmla="*/ 638 w 832"/>
                <a:gd name="T15" fmla="*/ 78 h 1301"/>
                <a:gd name="T16" fmla="*/ 676 w 832"/>
                <a:gd name="T17" fmla="*/ 114 h 1301"/>
                <a:gd name="T18" fmla="*/ 705 w 832"/>
                <a:gd name="T19" fmla="*/ 163 h 1301"/>
                <a:gd name="T20" fmla="*/ 724 w 832"/>
                <a:gd name="T21" fmla="*/ 225 h 1301"/>
                <a:gd name="T22" fmla="*/ 736 w 832"/>
                <a:gd name="T23" fmla="*/ 295 h 1301"/>
                <a:gd name="T24" fmla="*/ 738 w 832"/>
                <a:gd name="T25" fmla="*/ 371 h 1301"/>
                <a:gd name="T26" fmla="*/ 732 w 832"/>
                <a:gd name="T27" fmla="*/ 453 h 1301"/>
                <a:gd name="T28" fmla="*/ 730 w 832"/>
                <a:gd name="T29" fmla="*/ 528 h 1301"/>
                <a:gd name="T30" fmla="*/ 740 w 832"/>
                <a:gd name="T31" fmla="*/ 586 h 1301"/>
                <a:gd name="T32" fmla="*/ 755 w 832"/>
                <a:gd name="T33" fmla="*/ 632 h 1301"/>
                <a:gd name="T34" fmla="*/ 775 w 832"/>
                <a:gd name="T35" fmla="*/ 664 h 1301"/>
                <a:gd name="T36" fmla="*/ 795 w 832"/>
                <a:gd name="T37" fmla="*/ 686 h 1301"/>
                <a:gd name="T38" fmla="*/ 814 w 832"/>
                <a:gd name="T39" fmla="*/ 700 h 1301"/>
                <a:gd name="T40" fmla="*/ 827 w 832"/>
                <a:gd name="T41" fmla="*/ 707 h 1301"/>
                <a:gd name="T42" fmla="*/ 832 w 832"/>
                <a:gd name="T43" fmla="*/ 708 h 1301"/>
                <a:gd name="T44" fmla="*/ 785 w 832"/>
                <a:gd name="T45" fmla="*/ 745 h 1301"/>
                <a:gd name="T46" fmla="*/ 728 w 832"/>
                <a:gd name="T47" fmla="*/ 768 h 1301"/>
                <a:gd name="T48" fmla="*/ 672 w 832"/>
                <a:gd name="T49" fmla="*/ 781 h 1301"/>
                <a:gd name="T50" fmla="*/ 622 w 832"/>
                <a:gd name="T51" fmla="*/ 787 h 1301"/>
                <a:gd name="T52" fmla="*/ 587 w 832"/>
                <a:gd name="T53" fmla="*/ 789 h 1301"/>
                <a:gd name="T54" fmla="*/ 573 w 832"/>
                <a:gd name="T55" fmla="*/ 789 h 1301"/>
                <a:gd name="T56" fmla="*/ 419 w 832"/>
                <a:gd name="T57" fmla="*/ 1301 h 1301"/>
                <a:gd name="T58" fmla="*/ 264 w 832"/>
                <a:gd name="T59" fmla="*/ 792 h 1301"/>
                <a:gd name="T60" fmla="*/ 185 w 832"/>
                <a:gd name="T61" fmla="*/ 787 h 1301"/>
                <a:gd name="T62" fmla="*/ 123 w 832"/>
                <a:gd name="T63" fmla="*/ 775 h 1301"/>
                <a:gd name="T64" fmla="*/ 75 w 832"/>
                <a:gd name="T65" fmla="*/ 759 h 1301"/>
                <a:gd name="T66" fmla="*/ 40 w 832"/>
                <a:gd name="T67" fmla="*/ 741 h 1301"/>
                <a:gd name="T68" fmla="*/ 17 w 832"/>
                <a:gd name="T69" fmla="*/ 723 h 1301"/>
                <a:gd name="T70" fmla="*/ 4 w 832"/>
                <a:gd name="T71" fmla="*/ 710 h 1301"/>
                <a:gd name="T72" fmla="*/ 0 w 832"/>
                <a:gd name="T73" fmla="*/ 706 h 1301"/>
                <a:gd name="T74" fmla="*/ 4 w 832"/>
                <a:gd name="T75" fmla="*/ 705 h 1301"/>
                <a:gd name="T76" fmla="*/ 15 w 832"/>
                <a:gd name="T77" fmla="*/ 702 h 1301"/>
                <a:gd name="T78" fmla="*/ 31 w 832"/>
                <a:gd name="T79" fmla="*/ 694 h 1301"/>
                <a:gd name="T80" fmla="*/ 48 w 832"/>
                <a:gd name="T81" fmla="*/ 678 h 1301"/>
                <a:gd name="T82" fmla="*/ 67 w 832"/>
                <a:gd name="T83" fmla="*/ 652 h 1301"/>
                <a:gd name="T84" fmla="*/ 84 w 832"/>
                <a:gd name="T85" fmla="*/ 613 h 1301"/>
                <a:gd name="T86" fmla="*/ 98 w 832"/>
                <a:gd name="T87" fmla="*/ 560 h 1301"/>
                <a:gd name="T88" fmla="*/ 107 w 832"/>
                <a:gd name="T89" fmla="*/ 488 h 1301"/>
                <a:gd name="T90" fmla="*/ 109 w 832"/>
                <a:gd name="T91" fmla="*/ 398 h 1301"/>
                <a:gd name="T92" fmla="*/ 112 w 832"/>
                <a:gd name="T93" fmla="*/ 304 h 1301"/>
                <a:gd name="T94" fmla="*/ 124 w 832"/>
                <a:gd name="T95" fmla="*/ 228 h 1301"/>
                <a:gd name="T96" fmla="*/ 143 w 832"/>
                <a:gd name="T97" fmla="*/ 166 h 1301"/>
                <a:gd name="T98" fmla="*/ 167 w 832"/>
                <a:gd name="T99" fmla="*/ 119 h 1301"/>
                <a:gd name="T100" fmla="*/ 194 w 832"/>
                <a:gd name="T101" fmla="*/ 84 h 1301"/>
                <a:gd name="T102" fmla="*/ 223 w 832"/>
                <a:gd name="T103" fmla="*/ 57 h 1301"/>
                <a:gd name="T104" fmla="*/ 251 w 832"/>
                <a:gd name="T105" fmla="*/ 39 h 1301"/>
                <a:gd name="T106" fmla="*/ 276 w 832"/>
                <a:gd name="T107" fmla="*/ 27 h 1301"/>
                <a:gd name="T108" fmla="*/ 296 w 832"/>
                <a:gd name="T109" fmla="*/ 19 h 1301"/>
                <a:gd name="T110" fmla="*/ 358 w 832"/>
                <a:gd name="T111" fmla="*/ 2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32" h="1301">
                  <a:moveTo>
                    <a:pt x="384" y="0"/>
                  </a:moveTo>
                  <a:lnTo>
                    <a:pt x="409" y="0"/>
                  </a:lnTo>
                  <a:lnTo>
                    <a:pt x="432" y="3"/>
                  </a:lnTo>
                  <a:lnTo>
                    <a:pt x="452" y="8"/>
                  </a:lnTo>
                  <a:lnTo>
                    <a:pt x="469" y="14"/>
                  </a:lnTo>
                  <a:lnTo>
                    <a:pt x="485" y="21"/>
                  </a:lnTo>
                  <a:lnTo>
                    <a:pt x="498" y="29"/>
                  </a:lnTo>
                  <a:lnTo>
                    <a:pt x="508" y="36"/>
                  </a:lnTo>
                  <a:lnTo>
                    <a:pt x="516" y="43"/>
                  </a:lnTo>
                  <a:lnTo>
                    <a:pt x="522" y="48"/>
                  </a:lnTo>
                  <a:lnTo>
                    <a:pt x="526" y="52"/>
                  </a:lnTo>
                  <a:lnTo>
                    <a:pt x="528" y="53"/>
                  </a:lnTo>
                  <a:lnTo>
                    <a:pt x="559" y="52"/>
                  </a:lnTo>
                  <a:lnTo>
                    <a:pt x="588" y="56"/>
                  </a:lnTo>
                  <a:lnTo>
                    <a:pt x="614" y="66"/>
                  </a:lnTo>
                  <a:lnTo>
                    <a:pt x="638" y="78"/>
                  </a:lnTo>
                  <a:lnTo>
                    <a:pt x="659" y="94"/>
                  </a:lnTo>
                  <a:lnTo>
                    <a:pt x="676" y="114"/>
                  </a:lnTo>
                  <a:lnTo>
                    <a:pt x="692" y="137"/>
                  </a:lnTo>
                  <a:lnTo>
                    <a:pt x="705" y="163"/>
                  </a:lnTo>
                  <a:lnTo>
                    <a:pt x="716" y="193"/>
                  </a:lnTo>
                  <a:lnTo>
                    <a:pt x="724" y="225"/>
                  </a:lnTo>
                  <a:lnTo>
                    <a:pt x="730" y="258"/>
                  </a:lnTo>
                  <a:lnTo>
                    <a:pt x="736" y="295"/>
                  </a:lnTo>
                  <a:lnTo>
                    <a:pt x="738" y="332"/>
                  </a:lnTo>
                  <a:lnTo>
                    <a:pt x="738" y="371"/>
                  </a:lnTo>
                  <a:lnTo>
                    <a:pt x="737" y="412"/>
                  </a:lnTo>
                  <a:lnTo>
                    <a:pt x="732" y="453"/>
                  </a:lnTo>
                  <a:lnTo>
                    <a:pt x="730" y="492"/>
                  </a:lnTo>
                  <a:lnTo>
                    <a:pt x="730" y="528"/>
                  </a:lnTo>
                  <a:lnTo>
                    <a:pt x="733" y="559"/>
                  </a:lnTo>
                  <a:lnTo>
                    <a:pt x="740" y="586"/>
                  </a:lnTo>
                  <a:lnTo>
                    <a:pt x="747" y="610"/>
                  </a:lnTo>
                  <a:lnTo>
                    <a:pt x="755" y="632"/>
                  </a:lnTo>
                  <a:lnTo>
                    <a:pt x="765" y="649"/>
                  </a:lnTo>
                  <a:lnTo>
                    <a:pt x="775" y="664"/>
                  </a:lnTo>
                  <a:lnTo>
                    <a:pt x="785" y="676"/>
                  </a:lnTo>
                  <a:lnTo>
                    <a:pt x="795" y="686"/>
                  </a:lnTo>
                  <a:lnTo>
                    <a:pt x="805" y="694"/>
                  </a:lnTo>
                  <a:lnTo>
                    <a:pt x="814" y="700"/>
                  </a:lnTo>
                  <a:lnTo>
                    <a:pt x="821" y="704"/>
                  </a:lnTo>
                  <a:lnTo>
                    <a:pt x="827" y="707"/>
                  </a:lnTo>
                  <a:lnTo>
                    <a:pt x="831" y="708"/>
                  </a:lnTo>
                  <a:lnTo>
                    <a:pt x="832" y="708"/>
                  </a:lnTo>
                  <a:lnTo>
                    <a:pt x="810" y="729"/>
                  </a:lnTo>
                  <a:lnTo>
                    <a:pt x="785" y="745"/>
                  </a:lnTo>
                  <a:lnTo>
                    <a:pt x="757" y="758"/>
                  </a:lnTo>
                  <a:lnTo>
                    <a:pt x="728" y="768"/>
                  </a:lnTo>
                  <a:lnTo>
                    <a:pt x="700" y="775"/>
                  </a:lnTo>
                  <a:lnTo>
                    <a:pt x="672" y="781"/>
                  </a:lnTo>
                  <a:lnTo>
                    <a:pt x="646" y="785"/>
                  </a:lnTo>
                  <a:lnTo>
                    <a:pt x="622" y="787"/>
                  </a:lnTo>
                  <a:lnTo>
                    <a:pt x="602" y="788"/>
                  </a:lnTo>
                  <a:lnTo>
                    <a:pt x="587" y="789"/>
                  </a:lnTo>
                  <a:lnTo>
                    <a:pt x="577" y="789"/>
                  </a:lnTo>
                  <a:lnTo>
                    <a:pt x="573" y="789"/>
                  </a:lnTo>
                  <a:lnTo>
                    <a:pt x="573" y="851"/>
                  </a:lnTo>
                  <a:lnTo>
                    <a:pt x="419" y="1301"/>
                  </a:lnTo>
                  <a:lnTo>
                    <a:pt x="264" y="850"/>
                  </a:lnTo>
                  <a:lnTo>
                    <a:pt x="264" y="792"/>
                  </a:lnTo>
                  <a:lnTo>
                    <a:pt x="223" y="791"/>
                  </a:lnTo>
                  <a:lnTo>
                    <a:pt x="185" y="787"/>
                  </a:lnTo>
                  <a:lnTo>
                    <a:pt x="152" y="782"/>
                  </a:lnTo>
                  <a:lnTo>
                    <a:pt x="123" y="775"/>
                  </a:lnTo>
                  <a:lnTo>
                    <a:pt x="97" y="767"/>
                  </a:lnTo>
                  <a:lnTo>
                    <a:pt x="75" y="759"/>
                  </a:lnTo>
                  <a:lnTo>
                    <a:pt x="56" y="750"/>
                  </a:lnTo>
                  <a:lnTo>
                    <a:pt x="40" y="741"/>
                  </a:lnTo>
                  <a:lnTo>
                    <a:pt x="27" y="732"/>
                  </a:lnTo>
                  <a:lnTo>
                    <a:pt x="17" y="723"/>
                  </a:lnTo>
                  <a:lnTo>
                    <a:pt x="10" y="716"/>
                  </a:lnTo>
                  <a:lnTo>
                    <a:pt x="4" y="710"/>
                  </a:lnTo>
                  <a:lnTo>
                    <a:pt x="1" y="707"/>
                  </a:lnTo>
                  <a:lnTo>
                    <a:pt x="0" y="706"/>
                  </a:lnTo>
                  <a:lnTo>
                    <a:pt x="1" y="706"/>
                  </a:lnTo>
                  <a:lnTo>
                    <a:pt x="4" y="705"/>
                  </a:lnTo>
                  <a:lnTo>
                    <a:pt x="9" y="704"/>
                  </a:lnTo>
                  <a:lnTo>
                    <a:pt x="15" y="702"/>
                  </a:lnTo>
                  <a:lnTo>
                    <a:pt x="22" y="699"/>
                  </a:lnTo>
                  <a:lnTo>
                    <a:pt x="31" y="694"/>
                  </a:lnTo>
                  <a:lnTo>
                    <a:pt x="39" y="687"/>
                  </a:lnTo>
                  <a:lnTo>
                    <a:pt x="48" y="678"/>
                  </a:lnTo>
                  <a:lnTo>
                    <a:pt x="58" y="667"/>
                  </a:lnTo>
                  <a:lnTo>
                    <a:pt x="67" y="652"/>
                  </a:lnTo>
                  <a:lnTo>
                    <a:pt x="76" y="635"/>
                  </a:lnTo>
                  <a:lnTo>
                    <a:pt x="84" y="613"/>
                  </a:lnTo>
                  <a:lnTo>
                    <a:pt x="92" y="588"/>
                  </a:lnTo>
                  <a:lnTo>
                    <a:pt x="98" y="560"/>
                  </a:lnTo>
                  <a:lnTo>
                    <a:pt x="103" y="527"/>
                  </a:lnTo>
                  <a:lnTo>
                    <a:pt x="107" y="488"/>
                  </a:lnTo>
                  <a:lnTo>
                    <a:pt x="109" y="446"/>
                  </a:lnTo>
                  <a:lnTo>
                    <a:pt x="109" y="398"/>
                  </a:lnTo>
                  <a:lnTo>
                    <a:pt x="109" y="348"/>
                  </a:lnTo>
                  <a:lnTo>
                    <a:pt x="112" y="304"/>
                  </a:lnTo>
                  <a:lnTo>
                    <a:pt x="117" y="263"/>
                  </a:lnTo>
                  <a:lnTo>
                    <a:pt x="124" y="228"/>
                  </a:lnTo>
                  <a:lnTo>
                    <a:pt x="133" y="196"/>
                  </a:lnTo>
                  <a:lnTo>
                    <a:pt x="143" y="166"/>
                  </a:lnTo>
                  <a:lnTo>
                    <a:pt x="154" y="141"/>
                  </a:lnTo>
                  <a:lnTo>
                    <a:pt x="167" y="119"/>
                  </a:lnTo>
                  <a:lnTo>
                    <a:pt x="180" y="100"/>
                  </a:lnTo>
                  <a:lnTo>
                    <a:pt x="194" y="84"/>
                  </a:lnTo>
                  <a:lnTo>
                    <a:pt x="208" y="70"/>
                  </a:lnTo>
                  <a:lnTo>
                    <a:pt x="223" y="57"/>
                  </a:lnTo>
                  <a:lnTo>
                    <a:pt x="237" y="47"/>
                  </a:lnTo>
                  <a:lnTo>
                    <a:pt x="251" y="39"/>
                  </a:lnTo>
                  <a:lnTo>
                    <a:pt x="264" y="32"/>
                  </a:lnTo>
                  <a:lnTo>
                    <a:pt x="276" y="27"/>
                  </a:lnTo>
                  <a:lnTo>
                    <a:pt x="287" y="23"/>
                  </a:lnTo>
                  <a:lnTo>
                    <a:pt x="296" y="19"/>
                  </a:lnTo>
                  <a:lnTo>
                    <a:pt x="329" y="9"/>
                  </a:lnTo>
                  <a:lnTo>
                    <a:pt x="358" y="2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4">
              <a:extLst>
                <a:ext uri="{FF2B5EF4-FFF2-40B4-BE49-F238E27FC236}">
                  <a16:creationId xmlns="" xmlns:a16="http://schemas.microsoft.com/office/drawing/2014/main" id="{0CF1A990-904A-4ABC-9307-FE3AFE37A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4" y="4119"/>
              <a:ext cx="81" cy="31"/>
            </a:xfrm>
            <a:custGeom>
              <a:avLst/>
              <a:gdLst>
                <a:gd name="T0" fmla="*/ 356 w 1140"/>
                <a:gd name="T1" fmla="*/ 0 h 438"/>
                <a:gd name="T2" fmla="*/ 294 w 1140"/>
                <a:gd name="T3" fmla="*/ 181 h 438"/>
                <a:gd name="T4" fmla="*/ 380 w 1140"/>
                <a:gd name="T5" fmla="*/ 175 h 438"/>
                <a:gd name="T6" fmla="*/ 569 w 1140"/>
                <a:gd name="T7" fmla="*/ 407 h 438"/>
                <a:gd name="T8" fmla="*/ 759 w 1140"/>
                <a:gd name="T9" fmla="*/ 175 h 438"/>
                <a:gd name="T10" fmla="*/ 845 w 1140"/>
                <a:gd name="T11" fmla="*/ 181 h 438"/>
                <a:gd name="T12" fmla="*/ 784 w 1140"/>
                <a:gd name="T13" fmla="*/ 0 h 438"/>
                <a:gd name="T14" fmla="*/ 817 w 1140"/>
                <a:gd name="T15" fmla="*/ 17 h 438"/>
                <a:gd name="T16" fmla="*/ 1011 w 1140"/>
                <a:gd name="T17" fmla="*/ 113 h 438"/>
                <a:gd name="T18" fmla="*/ 1035 w 1140"/>
                <a:gd name="T19" fmla="*/ 128 h 438"/>
                <a:gd name="T20" fmla="*/ 1056 w 1140"/>
                <a:gd name="T21" fmla="*/ 145 h 438"/>
                <a:gd name="T22" fmla="*/ 1074 w 1140"/>
                <a:gd name="T23" fmla="*/ 166 h 438"/>
                <a:gd name="T24" fmla="*/ 1089 w 1140"/>
                <a:gd name="T25" fmla="*/ 190 h 438"/>
                <a:gd name="T26" fmla="*/ 1101 w 1140"/>
                <a:gd name="T27" fmla="*/ 215 h 438"/>
                <a:gd name="T28" fmla="*/ 1108 w 1140"/>
                <a:gd name="T29" fmla="*/ 242 h 438"/>
                <a:gd name="T30" fmla="*/ 1140 w 1140"/>
                <a:gd name="T31" fmla="*/ 414 h 438"/>
                <a:gd name="T32" fmla="*/ 1139 w 1140"/>
                <a:gd name="T33" fmla="*/ 423 h 438"/>
                <a:gd name="T34" fmla="*/ 1135 w 1140"/>
                <a:gd name="T35" fmla="*/ 431 h 438"/>
                <a:gd name="T36" fmla="*/ 1128 w 1140"/>
                <a:gd name="T37" fmla="*/ 436 h 438"/>
                <a:gd name="T38" fmla="*/ 1120 w 1140"/>
                <a:gd name="T39" fmla="*/ 438 h 438"/>
                <a:gd name="T40" fmla="*/ 21 w 1140"/>
                <a:gd name="T41" fmla="*/ 438 h 438"/>
                <a:gd name="T42" fmla="*/ 12 w 1140"/>
                <a:gd name="T43" fmla="*/ 436 h 438"/>
                <a:gd name="T44" fmla="*/ 5 w 1140"/>
                <a:gd name="T45" fmla="*/ 431 h 438"/>
                <a:gd name="T46" fmla="*/ 1 w 1140"/>
                <a:gd name="T47" fmla="*/ 423 h 438"/>
                <a:gd name="T48" fmla="*/ 0 w 1140"/>
                <a:gd name="T49" fmla="*/ 414 h 438"/>
                <a:gd name="T50" fmla="*/ 31 w 1140"/>
                <a:gd name="T51" fmla="*/ 242 h 438"/>
                <a:gd name="T52" fmla="*/ 38 w 1140"/>
                <a:gd name="T53" fmla="*/ 215 h 438"/>
                <a:gd name="T54" fmla="*/ 49 w 1140"/>
                <a:gd name="T55" fmla="*/ 190 h 438"/>
                <a:gd name="T56" fmla="*/ 64 w 1140"/>
                <a:gd name="T57" fmla="*/ 166 h 438"/>
                <a:gd name="T58" fmla="*/ 82 w 1140"/>
                <a:gd name="T59" fmla="*/ 145 h 438"/>
                <a:gd name="T60" fmla="*/ 104 w 1140"/>
                <a:gd name="T61" fmla="*/ 128 h 438"/>
                <a:gd name="T62" fmla="*/ 128 w 1140"/>
                <a:gd name="T63" fmla="*/ 113 h 438"/>
                <a:gd name="T64" fmla="*/ 318 w 1140"/>
                <a:gd name="T65" fmla="*/ 19 h 438"/>
                <a:gd name="T66" fmla="*/ 356 w 1140"/>
                <a:gd name="T67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0" h="438">
                  <a:moveTo>
                    <a:pt x="356" y="0"/>
                  </a:moveTo>
                  <a:lnTo>
                    <a:pt x="294" y="181"/>
                  </a:lnTo>
                  <a:lnTo>
                    <a:pt x="380" y="175"/>
                  </a:lnTo>
                  <a:lnTo>
                    <a:pt x="569" y="407"/>
                  </a:lnTo>
                  <a:lnTo>
                    <a:pt x="759" y="175"/>
                  </a:lnTo>
                  <a:lnTo>
                    <a:pt x="845" y="181"/>
                  </a:lnTo>
                  <a:lnTo>
                    <a:pt x="784" y="0"/>
                  </a:lnTo>
                  <a:lnTo>
                    <a:pt x="817" y="17"/>
                  </a:lnTo>
                  <a:lnTo>
                    <a:pt x="1011" y="113"/>
                  </a:lnTo>
                  <a:lnTo>
                    <a:pt x="1035" y="128"/>
                  </a:lnTo>
                  <a:lnTo>
                    <a:pt x="1056" y="145"/>
                  </a:lnTo>
                  <a:lnTo>
                    <a:pt x="1074" y="166"/>
                  </a:lnTo>
                  <a:lnTo>
                    <a:pt x="1089" y="190"/>
                  </a:lnTo>
                  <a:lnTo>
                    <a:pt x="1101" y="215"/>
                  </a:lnTo>
                  <a:lnTo>
                    <a:pt x="1108" y="242"/>
                  </a:lnTo>
                  <a:lnTo>
                    <a:pt x="1140" y="414"/>
                  </a:lnTo>
                  <a:lnTo>
                    <a:pt x="1139" y="423"/>
                  </a:lnTo>
                  <a:lnTo>
                    <a:pt x="1135" y="431"/>
                  </a:lnTo>
                  <a:lnTo>
                    <a:pt x="1128" y="436"/>
                  </a:lnTo>
                  <a:lnTo>
                    <a:pt x="1120" y="438"/>
                  </a:lnTo>
                  <a:lnTo>
                    <a:pt x="21" y="438"/>
                  </a:lnTo>
                  <a:lnTo>
                    <a:pt x="12" y="436"/>
                  </a:lnTo>
                  <a:lnTo>
                    <a:pt x="5" y="431"/>
                  </a:lnTo>
                  <a:lnTo>
                    <a:pt x="1" y="423"/>
                  </a:lnTo>
                  <a:lnTo>
                    <a:pt x="0" y="414"/>
                  </a:lnTo>
                  <a:lnTo>
                    <a:pt x="31" y="242"/>
                  </a:lnTo>
                  <a:lnTo>
                    <a:pt x="38" y="215"/>
                  </a:lnTo>
                  <a:lnTo>
                    <a:pt x="49" y="190"/>
                  </a:lnTo>
                  <a:lnTo>
                    <a:pt x="64" y="166"/>
                  </a:lnTo>
                  <a:lnTo>
                    <a:pt x="82" y="145"/>
                  </a:lnTo>
                  <a:lnTo>
                    <a:pt x="104" y="128"/>
                  </a:lnTo>
                  <a:lnTo>
                    <a:pt x="128" y="113"/>
                  </a:lnTo>
                  <a:lnTo>
                    <a:pt x="318" y="19"/>
                  </a:lnTo>
                  <a:lnTo>
                    <a:pt x="3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5" name="Group 703">
            <a:extLst>
              <a:ext uri="{FF2B5EF4-FFF2-40B4-BE49-F238E27FC236}">
                <a16:creationId xmlns="" xmlns:a16="http://schemas.microsoft.com/office/drawing/2014/main" id="{48D2EB25-C8EC-4CFD-A0E9-D2D9A0C5078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42320" y="4015748"/>
            <a:ext cx="291819" cy="243420"/>
            <a:chOff x="6912" y="4045"/>
            <a:chExt cx="205" cy="17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36" name="Freeform 705">
              <a:extLst>
                <a:ext uri="{FF2B5EF4-FFF2-40B4-BE49-F238E27FC236}">
                  <a16:creationId xmlns="" xmlns:a16="http://schemas.microsoft.com/office/drawing/2014/main" id="{50E67D38-CE7E-47D3-8201-B03F86586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6" y="4076"/>
              <a:ext cx="72" cy="86"/>
            </a:xfrm>
            <a:custGeom>
              <a:avLst/>
              <a:gdLst>
                <a:gd name="T0" fmla="*/ 654 w 1150"/>
                <a:gd name="T1" fmla="*/ 8 h 1380"/>
                <a:gd name="T2" fmla="*/ 747 w 1150"/>
                <a:gd name="T3" fmla="*/ 45 h 1380"/>
                <a:gd name="T4" fmla="*/ 810 w 1150"/>
                <a:gd name="T5" fmla="*/ 105 h 1380"/>
                <a:gd name="T6" fmla="*/ 851 w 1150"/>
                <a:gd name="T7" fmla="*/ 181 h 1380"/>
                <a:gd name="T8" fmla="*/ 873 w 1150"/>
                <a:gd name="T9" fmla="*/ 268 h 1380"/>
                <a:gd name="T10" fmla="*/ 882 w 1150"/>
                <a:gd name="T11" fmla="*/ 358 h 1380"/>
                <a:gd name="T12" fmla="*/ 894 w 1150"/>
                <a:gd name="T13" fmla="*/ 384 h 1380"/>
                <a:gd name="T14" fmla="*/ 922 w 1150"/>
                <a:gd name="T15" fmla="*/ 391 h 1380"/>
                <a:gd name="T16" fmla="*/ 940 w 1150"/>
                <a:gd name="T17" fmla="*/ 425 h 1380"/>
                <a:gd name="T18" fmla="*/ 947 w 1150"/>
                <a:gd name="T19" fmla="*/ 478 h 1380"/>
                <a:gd name="T20" fmla="*/ 939 w 1150"/>
                <a:gd name="T21" fmla="*/ 544 h 1380"/>
                <a:gd name="T22" fmla="*/ 911 w 1150"/>
                <a:gd name="T23" fmla="*/ 610 h 1380"/>
                <a:gd name="T24" fmla="*/ 869 w 1150"/>
                <a:gd name="T25" fmla="*/ 652 h 1380"/>
                <a:gd name="T26" fmla="*/ 838 w 1150"/>
                <a:gd name="T27" fmla="*/ 648 h 1380"/>
                <a:gd name="T28" fmla="*/ 762 w 1150"/>
                <a:gd name="T29" fmla="*/ 775 h 1380"/>
                <a:gd name="T30" fmla="*/ 716 w 1150"/>
                <a:gd name="T31" fmla="*/ 833 h 1380"/>
                <a:gd name="T32" fmla="*/ 725 w 1150"/>
                <a:gd name="T33" fmla="*/ 883 h 1380"/>
                <a:gd name="T34" fmla="*/ 766 w 1150"/>
                <a:gd name="T35" fmla="*/ 915 h 1380"/>
                <a:gd name="T36" fmla="*/ 903 w 1150"/>
                <a:gd name="T37" fmla="*/ 920 h 1380"/>
                <a:gd name="T38" fmla="*/ 1018 w 1150"/>
                <a:gd name="T39" fmla="*/ 964 h 1380"/>
                <a:gd name="T40" fmla="*/ 1103 w 1150"/>
                <a:gd name="T41" fmla="*/ 1050 h 1380"/>
                <a:gd name="T42" fmla="*/ 1147 w 1150"/>
                <a:gd name="T43" fmla="*/ 1165 h 1380"/>
                <a:gd name="T44" fmla="*/ 1148 w 1150"/>
                <a:gd name="T45" fmla="*/ 1310 h 1380"/>
                <a:gd name="T46" fmla="*/ 1116 w 1150"/>
                <a:gd name="T47" fmla="*/ 1360 h 1380"/>
                <a:gd name="T48" fmla="*/ 1059 w 1150"/>
                <a:gd name="T49" fmla="*/ 1380 h 1380"/>
                <a:gd name="T50" fmla="*/ 52 w 1150"/>
                <a:gd name="T51" fmla="*/ 1371 h 1380"/>
                <a:gd name="T52" fmla="*/ 10 w 1150"/>
                <a:gd name="T53" fmla="*/ 1329 h 1380"/>
                <a:gd name="T54" fmla="*/ 0 w 1150"/>
                <a:gd name="T55" fmla="*/ 1208 h 1380"/>
                <a:gd name="T56" fmla="*/ 27 w 1150"/>
                <a:gd name="T57" fmla="*/ 1085 h 1380"/>
                <a:gd name="T58" fmla="*/ 99 w 1150"/>
                <a:gd name="T59" fmla="*/ 989 h 1380"/>
                <a:gd name="T60" fmla="*/ 206 w 1150"/>
                <a:gd name="T61" fmla="*/ 929 h 1380"/>
                <a:gd name="T62" fmla="*/ 364 w 1150"/>
                <a:gd name="T63" fmla="*/ 917 h 1380"/>
                <a:gd name="T64" fmla="*/ 414 w 1150"/>
                <a:gd name="T65" fmla="*/ 897 h 1380"/>
                <a:gd name="T66" fmla="*/ 434 w 1150"/>
                <a:gd name="T67" fmla="*/ 847 h 1380"/>
                <a:gd name="T68" fmla="*/ 418 w 1150"/>
                <a:gd name="T69" fmla="*/ 809 h 1380"/>
                <a:gd name="T70" fmla="*/ 350 w 1150"/>
                <a:gd name="T71" fmla="*/ 720 h 1380"/>
                <a:gd name="T72" fmla="*/ 309 w 1150"/>
                <a:gd name="T73" fmla="*/ 653 h 1380"/>
                <a:gd name="T74" fmla="*/ 285 w 1150"/>
                <a:gd name="T75" fmla="*/ 652 h 1380"/>
                <a:gd name="T76" fmla="*/ 244 w 1150"/>
                <a:gd name="T77" fmla="*/ 610 h 1380"/>
                <a:gd name="T78" fmla="*/ 215 w 1150"/>
                <a:gd name="T79" fmla="*/ 544 h 1380"/>
                <a:gd name="T80" fmla="*/ 208 w 1150"/>
                <a:gd name="T81" fmla="*/ 478 h 1380"/>
                <a:gd name="T82" fmla="*/ 214 w 1150"/>
                <a:gd name="T83" fmla="*/ 425 h 1380"/>
                <a:gd name="T84" fmla="*/ 233 w 1150"/>
                <a:gd name="T85" fmla="*/ 391 h 1380"/>
                <a:gd name="T86" fmla="*/ 261 w 1150"/>
                <a:gd name="T87" fmla="*/ 384 h 1380"/>
                <a:gd name="T88" fmla="*/ 268 w 1150"/>
                <a:gd name="T89" fmla="*/ 330 h 1380"/>
                <a:gd name="T90" fmla="*/ 279 w 1150"/>
                <a:gd name="T91" fmla="*/ 245 h 1380"/>
                <a:gd name="T92" fmla="*/ 302 w 1150"/>
                <a:gd name="T93" fmla="*/ 165 h 1380"/>
                <a:gd name="T94" fmla="*/ 342 w 1150"/>
                <a:gd name="T95" fmla="*/ 94 h 1380"/>
                <a:gd name="T96" fmla="*/ 406 w 1150"/>
                <a:gd name="T97" fmla="*/ 39 h 1380"/>
                <a:gd name="T98" fmla="*/ 497 w 1150"/>
                <a:gd name="T99" fmla="*/ 7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50" h="1380">
                  <a:moveTo>
                    <a:pt x="575" y="0"/>
                  </a:moveTo>
                  <a:lnTo>
                    <a:pt x="617" y="2"/>
                  </a:lnTo>
                  <a:lnTo>
                    <a:pt x="654" y="8"/>
                  </a:lnTo>
                  <a:lnTo>
                    <a:pt x="689" y="17"/>
                  </a:lnTo>
                  <a:lnTo>
                    <a:pt x="720" y="29"/>
                  </a:lnTo>
                  <a:lnTo>
                    <a:pt x="747" y="45"/>
                  </a:lnTo>
                  <a:lnTo>
                    <a:pt x="770" y="62"/>
                  </a:lnTo>
                  <a:lnTo>
                    <a:pt x="792" y="82"/>
                  </a:lnTo>
                  <a:lnTo>
                    <a:pt x="810" y="105"/>
                  </a:lnTo>
                  <a:lnTo>
                    <a:pt x="826" y="128"/>
                  </a:lnTo>
                  <a:lnTo>
                    <a:pt x="840" y="155"/>
                  </a:lnTo>
                  <a:lnTo>
                    <a:pt x="851" y="181"/>
                  </a:lnTo>
                  <a:lnTo>
                    <a:pt x="860" y="210"/>
                  </a:lnTo>
                  <a:lnTo>
                    <a:pt x="868" y="238"/>
                  </a:lnTo>
                  <a:lnTo>
                    <a:pt x="873" y="268"/>
                  </a:lnTo>
                  <a:lnTo>
                    <a:pt x="878" y="297"/>
                  </a:lnTo>
                  <a:lnTo>
                    <a:pt x="880" y="328"/>
                  </a:lnTo>
                  <a:lnTo>
                    <a:pt x="882" y="358"/>
                  </a:lnTo>
                  <a:lnTo>
                    <a:pt x="883" y="386"/>
                  </a:lnTo>
                  <a:lnTo>
                    <a:pt x="889" y="385"/>
                  </a:lnTo>
                  <a:lnTo>
                    <a:pt x="894" y="384"/>
                  </a:lnTo>
                  <a:lnTo>
                    <a:pt x="899" y="384"/>
                  </a:lnTo>
                  <a:lnTo>
                    <a:pt x="912" y="385"/>
                  </a:lnTo>
                  <a:lnTo>
                    <a:pt x="922" y="391"/>
                  </a:lnTo>
                  <a:lnTo>
                    <a:pt x="930" y="399"/>
                  </a:lnTo>
                  <a:lnTo>
                    <a:pt x="936" y="411"/>
                  </a:lnTo>
                  <a:lnTo>
                    <a:pt x="940" y="425"/>
                  </a:lnTo>
                  <a:lnTo>
                    <a:pt x="944" y="440"/>
                  </a:lnTo>
                  <a:lnTo>
                    <a:pt x="946" y="458"/>
                  </a:lnTo>
                  <a:lnTo>
                    <a:pt x="947" y="478"/>
                  </a:lnTo>
                  <a:lnTo>
                    <a:pt x="947" y="498"/>
                  </a:lnTo>
                  <a:lnTo>
                    <a:pt x="945" y="521"/>
                  </a:lnTo>
                  <a:lnTo>
                    <a:pt x="939" y="544"/>
                  </a:lnTo>
                  <a:lnTo>
                    <a:pt x="932" y="568"/>
                  </a:lnTo>
                  <a:lnTo>
                    <a:pt x="922" y="590"/>
                  </a:lnTo>
                  <a:lnTo>
                    <a:pt x="911" y="610"/>
                  </a:lnTo>
                  <a:lnTo>
                    <a:pt x="898" y="629"/>
                  </a:lnTo>
                  <a:lnTo>
                    <a:pt x="883" y="643"/>
                  </a:lnTo>
                  <a:lnTo>
                    <a:pt x="869" y="652"/>
                  </a:lnTo>
                  <a:lnTo>
                    <a:pt x="855" y="655"/>
                  </a:lnTo>
                  <a:lnTo>
                    <a:pt x="846" y="653"/>
                  </a:lnTo>
                  <a:lnTo>
                    <a:pt x="838" y="648"/>
                  </a:lnTo>
                  <a:lnTo>
                    <a:pt x="816" y="693"/>
                  </a:lnTo>
                  <a:lnTo>
                    <a:pt x="791" y="736"/>
                  </a:lnTo>
                  <a:lnTo>
                    <a:pt x="762" y="775"/>
                  </a:lnTo>
                  <a:lnTo>
                    <a:pt x="731" y="809"/>
                  </a:lnTo>
                  <a:lnTo>
                    <a:pt x="723" y="820"/>
                  </a:lnTo>
                  <a:lnTo>
                    <a:pt x="716" y="833"/>
                  </a:lnTo>
                  <a:lnTo>
                    <a:pt x="714" y="847"/>
                  </a:lnTo>
                  <a:lnTo>
                    <a:pt x="718" y="866"/>
                  </a:lnTo>
                  <a:lnTo>
                    <a:pt x="725" y="883"/>
                  </a:lnTo>
                  <a:lnTo>
                    <a:pt x="736" y="897"/>
                  </a:lnTo>
                  <a:lnTo>
                    <a:pt x="750" y="908"/>
                  </a:lnTo>
                  <a:lnTo>
                    <a:pt x="766" y="915"/>
                  </a:lnTo>
                  <a:lnTo>
                    <a:pt x="785" y="917"/>
                  </a:lnTo>
                  <a:lnTo>
                    <a:pt x="860" y="917"/>
                  </a:lnTo>
                  <a:lnTo>
                    <a:pt x="903" y="920"/>
                  </a:lnTo>
                  <a:lnTo>
                    <a:pt x="944" y="929"/>
                  </a:lnTo>
                  <a:lnTo>
                    <a:pt x="982" y="945"/>
                  </a:lnTo>
                  <a:lnTo>
                    <a:pt x="1018" y="964"/>
                  </a:lnTo>
                  <a:lnTo>
                    <a:pt x="1050" y="989"/>
                  </a:lnTo>
                  <a:lnTo>
                    <a:pt x="1079" y="1017"/>
                  </a:lnTo>
                  <a:lnTo>
                    <a:pt x="1103" y="1050"/>
                  </a:lnTo>
                  <a:lnTo>
                    <a:pt x="1123" y="1085"/>
                  </a:lnTo>
                  <a:lnTo>
                    <a:pt x="1138" y="1124"/>
                  </a:lnTo>
                  <a:lnTo>
                    <a:pt x="1147" y="1165"/>
                  </a:lnTo>
                  <a:lnTo>
                    <a:pt x="1150" y="1208"/>
                  </a:lnTo>
                  <a:lnTo>
                    <a:pt x="1150" y="1288"/>
                  </a:lnTo>
                  <a:lnTo>
                    <a:pt x="1148" y="1310"/>
                  </a:lnTo>
                  <a:lnTo>
                    <a:pt x="1141" y="1329"/>
                  </a:lnTo>
                  <a:lnTo>
                    <a:pt x="1130" y="1345"/>
                  </a:lnTo>
                  <a:lnTo>
                    <a:pt x="1116" y="1360"/>
                  </a:lnTo>
                  <a:lnTo>
                    <a:pt x="1098" y="1371"/>
                  </a:lnTo>
                  <a:lnTo>
                    <a:pt x="1079" y="1377"/>
                  </a:lnTo>
                  <a:lnTo>
                    <a:pt x="1059" y="1380"/>
                  </a:lnTo>
                  <a:lnTo>
                    <a:pt x="91" y="1380"/>
                  </a:lnTo>
                  <a:lnTo>
                    <a:pt x="71" y="1377"/>
                  </a:lnTo>
                  <a:lnTo>
                    <a:pt x="52" y="1371"/>
                  </a:lnTo>
                  <a:lnTo>
                    <a:pt x="34" y="1360"/>
                  </a:lnTo>
                  <a:lnTo>
                    <a:pt x="20" y="1345"/>
                  </a:lnTo>
                  <a:lnTo>
                    <a:pt x="10" y="1329"/>
                  </a:lnTo>
                  <a:lnTo>
                    <a:pt x="3" y="1310"/>
                  </a:lnTo>
                  <a:lnTo>
                    <a:pt x="0" y="1288"/>
                  </a:lnTo>
                  <a:lnTo>
                    <a:pt x="0" y="1208"/>
                  </a:lnTo>
                  <a:lnTo>
                    <a:pt x="4" y="1165"/>
                  </a:lnTo>
                  <a:lnTo>
                    <a:pt x="13" y="1124"/>
                  </a:lnTo>
                  <a:lnTo>
                    <a:pt x="27" y="1085"/>
                  </a:lnTo>
                  <a:lnTo>
                    <a:pt x="47" y="1050"/>
                  </a:lnTo>
                  <a:lnTo>
                    <a:pt x="71" y="1017"/>
                  </a:lnTo>
                  <a:lnTo>
                    <a:pt x="99" y="989"/>
                  </a:lnTo>
                  <a:lnTo>
                    <a:pt x="132" y="964"/>
                  </a:lnTo>
                  <a:lnTo>
                    <a:pt x="168" y="945"/>
                  </a:lnTo>
                  <a:lnTo>
                    <a:pt x="206" y="929"/>
                  </a:lnTo>
                  <a:lnTo>
                    <a:pt x="247" y="920"/>
                  </a:lnTo>
                  <a:lnTo>
                    <a:pt x="290" y="917"/>
                  </a:lnTo>
                  <a:lnTo>
                    <a:pt x="364" y="917"/>
                  </a:lnTo>
                  <a:lnTo>
                    <a:pt x="384" y="915"/>
                  </a:lnTo>
                  <a:lnTo>
                    <a:pt x="400" y="908"/>
                  </a:lnTo>
                  <a:lnTo>
                    <a:pt x="414" y="897"/>
                  </a:lnTo>
                  <a:lnTo>
                    <a:pt x="425" y="883"/>
                  </a:lnTo>
                  <a:lnTo>
                    <a:pt x="432" y="866"/>
                  </a:lnTo>
                  <a:lnTo>
                    <a:pt x="434" y="847"/>
                  </a:lnTo>
                  <a:lnTo>
                    <a:pt x="432" y="834"/>
                  </a:lnTo>
                  <a:lnTo>
                    <a:pt x="427" y="820"/>
                  </a:lnTo>
                  <a:lnTo>
                    <a:pt x="418" y="809"/>
                  </a:lnTo>
                  <a:lnTo>
                    <a:pt x="394" y="783"/>
                  </a:lnTo>
                  <a:lnTo>
                    <a:pt x="370" y="753"/>
                  </a:lnTo>
                  <a:lnTo>
                    <a:pt x="350" y="720"/>
                  </a:lnTo>
                  <a:lnTo>
                    <a:pt x="331" y="687"/>
                  </a:lnTo>
                  <a:lnTo>
                    <a:pt x="313" y="651"/>
                  </a:lnTo>
                  <a:lnTo>
                    <a:pt x="309" y="653"/>
                  </a:lnTo>
                  <a:lnTo>
                    <a:pt x="304" y="654"/>
                  </a:lnTo>
                  <a:lnTo>
                    <a:pt x="299" y="655"/>
                  </a:lnTo>
                  <a:lnTo>
                    <a:pt x="285" y="652"/>
                  </a:lnTo>
                  <a:lnTo>
                    <a:pt x="271" y="643"/>
                  </a:lnTo>
                  <a:lnTo>
                    <a:pt x="256" y="629"/>
                  </a:lnTo>
                  <a:lnTo>
                    <a:pt x="244" y="610"/>
                  </a:lnTo>
                  <a:lnTo>
                    <a:pt x="232" y="590"/>
                  </a:lnTo>
                  <a:lnTo>
                    <a:pt x="222" y="568"/>
                  </a:lnTo>
                  <a:lnTo>
                    <a:pt x="215" y="544"/>
                  </a:lnTo>
                  <a:lnTo>
                    <a:pt x="209" y="521"/>
                  </a:lnTo>
                  <a:lnTo>
                    <a:pt x="207" y="498"/>
                  </a:lnTo>
                  <a:lnTo>
                    <a:pt x="208" y="478"/>
                  </a:lnTo>
                  <a:lnTo>
                    <a:pt x="208" y="458"/>
                  </a:lnTo>
                  <a:lnTo>
                    <a:pt x="210" y="440"/>
                  </a:lnTo>
                  <a:lnTo>
                    <a:pt x="214" y="425"/>
                  </a:lnTo>
                  <a:lnTo>
                    <a:pt x="219" y="411"/>
                  </a:lnTo>
                  <a:lnTo>
                    <a:pt x="225" y="399"/>
                  </a:lnTo>
                  <a:lnTo>
                    <a:pt x="233" y="391"/>
                  </a:lnTo>
                  <a:lnTo>
                    <a:pt x="243" y="385"/>
                  </a:lnTo>
                  <a:lnTo>
                    <a:pt x="255" y="384"/>
                  </a:lnTo>
                  <a:lnTo>
                    <a:pt x="261" y="384"/>
                  </a:lnTo>
                  <a:lnTo>
                    <a:pt x="266" y="385"/>
                  </a:lnTo>
                  <a:lnTo>
                    <a:pt x="267" y="358"/>
                  </a:lnTo>
                  <a:lnTo>
                    <a:pt x="268" y="330"/>
                  </a:lnTo>
                  <a:lnTo>
                    <a:pt x="272" y="301"/>
                  </a:lnTo>
                  <a:lnTo>
                    <a:pt x="275" y="274"/>
                  </a:lnTo>
                  <a:lnTo>
                    <a:pt x="279" y="245"/>
                  </a:lnTo>
                  <a:lnTo>
                    <a:pt x="285" y="218"/>
                  </a:lnTo>
                  <a:lnTo>
                    <a:pt x="293" y="191"/>
                  </a:lnTo>
                  <a:lnTo>
                    <a:pt x="302" y="165"/>
                  </a:lnTo>
                  <a:lnTo>
                    <a:pt x="313" y="140"/>
                  </a:lnTo>
                  <a:lnTo>
                    <a:pt x="327" y="117"/>
                  </a:lnTo>
                  <a:lnTo>
                    <a:pt x="342" y="94"/>
                  </a:lnTo>
                  <a:lnTo>
                    <a:pt x="360" y="74"/>
                  </a:lnTo>
                  <a:lnTo>
                    <a:pt x="382" y="56"/>
                  </a:lnTo>
                  <a:lnTo>
                    <a:pt x="406" y="39"/>
                  </a:lnTo>
                  <a:lnTo>
                    <a:pt x="432" y="26"/>
                  </a:lnTo>
                  <a:lnTo>
                    <a:pt x="463" y="15"/>
                  </a:lnTo>
                  <a:lnTo>
                    <a:pt x="497" y="7"/>
                  </a:lnTo>
                  <a:lnTo>
                    <a:pt x="534" y="2"/>
                  </a:lnTo>
                  <a:lnTo>
                    <a:pt x="5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706">
              <a:extLst>
                <a:ext uri="{FF2B5EF4-FFF2-40B4-BE49-F238E27FC236}">
                  <a16:creationId xmlns="" xmlns:a16="http://schemas.microsoft.com/office/drawing/2014/main" id="{31720787-97A0-4D19-BADA-F19988163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3" y="4084"/>
              <a:ext cx="55" cy="15"/>
            </a:xfrm>
            <a:custGeom>
              <a:avLst/>
              <a:gdLst>
                <a:gd name="T0" fmla="*/ 0 w 879"/>
                <a:gd name="T1" fmla="*/ 0 h 244"/>
                <a:gd name="T2" fmla="*/ 811 w 879"/>
                <a:gd name="T3" fmla="*/ 0 h 244"/>
                <a:gd name="T4" fmla="*/ 829 w 879"/>
                <a:gd name="T5" fmla="*/ 3 h 244"/>
                <a:gd name="T6" fmla="*/ 845 w 879"/>
                <a:gd name="T7" fmla="*/ 10 h 244"/>
                <a:gd name="T8" fmla="*/ 858 w 879"/>
                <a:gd name="T9" fmla="*/ 20 h 244"/>
                <a:gd name="T10" fmla="*/ 870 w 879"/>
                <a:gd name="T11" fmla="*/ 35 h 244"/>
                <a:gd name="T12" fmla="*/ 877 w 879"/>
                <a:gd name="T13" fmla="*/ 51 h 244"/>
                <a:gd name="T14" fmla="*/ 879 w 879"/>
                <a:gd name="T15" fmla="*/ 68 h 244"/>
                <a:gd name="T16" fmla="*/ 879 w 879"/>
                <a:gd name="T17" fmla="*/ 176 h 244"/>
                <a:gd name="T18" fmla="*/ 877 w 879"/>
                <a:gd name="T19" fmla="*/ 195 h 244"/>
                <a:gd name="T20" fmla="*/ 870 w 879"/>
                <a:gd name="T21" fmla="*/ 210 h 244"/>
                <a:gd name="T22" fmla="*/ 858 w 879"/>
                <a:gd name="T23" fmla="*/ 224 h 244"/>
                <a:gd name="T24" fmla="*/ 845 w 879"/>
                <a:gd name="T25" fmla="*/ 234 h 244"/>
                <a:gd name="T26" fmla="*/ 829 w 879"/>
                <a:gd name="T27" fmla="*/ 242 h 244"/>
                <a:gd name="T28" fmla="*/ 811 w 879"/>
                <a:gd name="T29" fmla="*/ 244 h 244"/>
                <a:gd name="T30" fmla="*/ 88 w 879"/>
                <a:gd name="T31" fmla="*/ 244 h 244"/>
                <a:gd name="T32" fmla="*/ 76 w 879"/>
                <a:gd name="T33" fmla="*/ 224 h 244"/>
                <a:gd name="T34" fmla="*/ 63 w 879"/>
                <a:gd name="T35" fmla="*/ 208 h 244"/>
                <a:gd name="T36" fmla="*/ 47 w 879"/>
                <a:gd name="T37" fmla="*/ 195 h 244"/>
                <a:gd name="T38" fmla="*/ 42 w 879"/>
                <a:gd name="T39" fmla="*/ 150 h 244"/>
                <a:gd name="T40" fmla="*/ 34 w 879"/>
                <a:gd name="T41" fmla="*/ 107 h 244"/>
                <a:gd name="T42" fmla="*/ 25 w 879"/>
                <a:gd name="T43" fmla="*/ 68 h 244"/>
                <a:gd name="T44" fmla="*/ 13 w 879"/>
                <a:gd name="T45" fmla="*/ 33 h 244"/>
                <a:gd name="T46" fmla="*/ 0 w 879"/>
                <a:gd name="T4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9" h="244">
                  <a:moveTo>
                    <a:pt x="0" y="0"/>
                  </a:moveTo>
                  <a:lnTo>
                    <a:pt x="811" y="0"/>
                  </a:lnTo>
                  <a:lnTo>
                    <a:pt x="829" y="3"/>
                  </a:lnTo>
                  <a:lnTo>
                    <a:pt x="845" y="10"/>
                  </a:lnTo>
                  <a:lnTo>
                    <a:pt x="858" y="20"/>
                  </a:lnTo>
                  <a:lnTo>
                    <a:pt x="870" y="35"/>
                  </a:lnTo>
                  <a:lnTo>
                    <a:pt x="877" y="51"/>
                  </a:lnTo>
                  <a:lnTo>
                    <a:pt x="879" y="68"/>
                  </a:lnTo>
                  <a:lnTo>
                    <a:pt x="879" y="176"/>
                  </a:lnTo>
                  <a:lnTo>
                    <a:pt x="877" y="195"/>
                  </a:lnTo>
                  <a:lnTo>
                    <a:pt x="870" y="210"/>
                  </a:lnTo>
                  <a:lnTo>
                    <a:pt x="858" y="224"/>
                  </a:lnTo>
                  <a:lnTo>
                    <a:pt x="845" y="234"/>
                  </a:lnTo>
                  <a:lnTo>
                    <a:pt x="829" y="242"/>
                  </a:lnTo>
                  <a:lnTo>
                    <a:pt x="811" y="244"/>
                  </a:lnTo>
                  <a:lnTo>
                    <a:pt x="88" y="244"/>
                  </a:lnTo>
                  <a:lnTo>
                    <a:pt x="76" y="224"/>
                  </a:lnTo>
                  <a:lnTo>
                    <a:pt x="63" y="208"/>
                  </a:lnTo>
                  <a:lnTo>
                    <a:pt x="47" y="195"/>
                  </a:lnTo>
                  <a:lnTo>
                    <a:pt x="42" y="150"/>
                  </a:lnTo>
                  <a:lnTo>
                    <a:pt x="34" y="107"/>
                  </a:lnTo>
                  <a:lnTo>
                    <a:pt x="25" y="68"/>
                  </a:lnTo>
                  <a:lnTo>
                    <a:pt x="13" y="3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707">
              <a:extLst>
                <a:ext uri="{FF2B5EF4-FFF2-40B4-BE49-F238E27FC236}">
                  <a16:creationId xmlns="" xmlns:a16="http://schemas.microsoft.com/office/drawing/2014/main" id="{74EAEB40-16BB-45BF-AE7B-43D04B6BF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1" y="4111"/>
              <a:ext cx="57" cy="16"/>
            </a:xfrm>
            <a:custGeom>
              <a:avLst/>
              <a:gdLst>
                <a:gd name="T0" fmla="*/ 138 w 913"/>
                <a:gd name="T1" fmla="*/ 0 h 243"/>
                <a:gd name="T2" fmla="*/ 845 w 913"/>
                <a:gd name="T3" fmla="*/ 0 h 243"/>
                <a:gd name="T4" fmla="*/ 863 w 913"/>
                <a:gd name="T5" fmla="*/ 2 h 243"/>
                <a:gd name="T6" fmla="*/ 879 w 913"/>
                <a:gd name="T7" fmla="*/ 9 h 243"/>
                <a:gd name="T8" fmla="*/ 892 w 913"/>
                <a:gd name="T9" fmla="*/ 19 h 243"/>
                <a:gd name="T10" fmla="*/ 904 w 913"/>
                <a:gd name="T11" fmla="*/ 33 h 243"/>
                <a:gd name="T12" fmla="*/ 911 w 913"/>
                <a:gd name="T13" fmla="*/ 49 h 243"/>
                <a:gd name="T14" fmla="*/ 913 w 913"/>
                <a:gd name="T15" fmla="*/ 68 h 243"/>
                <a:gd name="T16" fmla="*/ 913 w 913"/>
                <a:gd name="T17" fmla="*/ 175 h 243"/>
                <a:gd name="T18" fmla="*/ 911 w 913"/>
                <a:gd name="T19" fmla="*/ 190 h 243"/>
                <a:gd name="T20" fmla="*/ 905 w 913"/>
                <a:gd name="T21" fmla="*/ 204 h 243"/>
                <a:gd name="T22" fmla="*/ 862 w 913"/>
                <a:gd name="T23" fmla="*/ 223 h 243"/>
                <a:gd name="T24" fmla="*/ 820 w 913"/>
                <a:gd name="T25" fmla="*/ 243 h 243"/>
                <a:gd name="T26" fmla="*/ 0 w 913"/>
                <a:gd name="T27" fmla="*/ 243 h 243"/>
                <a:gd name="T28" fmla="*/ 0 w 913"/>
                <a:gd name="T29" fmla="*/ 179 h 243"/>
                <a:gd name="T30" fmla="*/ 7 w 913"/>
                <a:gd name="T31" fmla="*/ 168 h 243"/>
                <a:gd name="T32" fmla="*/ 30 w 913"/>
                <a:gd name="T33" fmla="*/ 158 h 243"/>
                <a:gd name="T34" fmla="*/ 52 w 913"/>
                <a:gd name="T35" fmla="*/ 143 h 243"/>
                <a:gd name="T36" fmla="*/ 72 w 913"/>
                <a:gd name="T37" fmla="*/ 125 h 243"/>
                <a:gd name="T38" fmla="*/ 90 w 913"/>
                <a:gd name="T39" fmla="*/ 104 h 243"/>
                <a:gd name="T40" fmla="*/ 105 w 913"/>
                <a:gd name="T41" fmla="*/ 79 h 243"/>
                <a:gd name="T42" fmla="*/ 119 w 913"/>
                <a:gd name="T43" fmla="*/ 54 h 243"/>
                <a:gd name="T44" fmla="*/ 130 w 913"/>
                <a:gd name="T45" fmla="*/ 26 h 243"/>
                <a:gd name="T46" fmla="*/ 138 w 913"/>
                <a:gd name="T47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13" h="243">
                  <a:moveTo>
                    <a:pt x="138" y="0"/>
                  </a:moveTo>
                  <a:lnTo>
                    <a:pt x="845" y="0"/>
                  </a:lnTo>
                  <a:lnTo>
                    <a:pt x="863" y="2"/>
                  </a:lnTo>
                  <a:lnTo>
                    <a:pt x="879" y="9"/>
                  </a:lnTo>
                  <a:lnTo>
                    <a:pt x="892" y="19"/>
                  </a:lnTo>
                  <a:lnTo>
                    <a:pt x="904" y="33"/>
                  </a:lnTo>
                  <a:lnTo>
                    <a:pt x="911" y="49"/>
                  </a:lnTo>
                  <a:lnTo>
                    <a:pt x="913" y="68"/>
                  </a:lnTo>
                  <a:lnTo>
                    <a:pt x="913" y="175"/>
                  </a:lnTo>
                  <a:lnTo>
                    <a:pt x="911" y="190"/>
                  </a:lnTo>
                  <a:lnTo>
                    <a:pt x="905" y="204"/>
                  </a:lnTo>
                  <a:lnTo>
                    <a:pt x="862" y="223"/>
                  </a:lnTo>
                  <a:lnTo>
                    <a:pt x="820" y="243"/>
                  </a:lnTo>
                  <a:lnTo>
                    <a:pt x="0" y="243"/>
                  </a:lnTo>
                  <a:lnTo>
                    <a:pt x="0" y="179"/>
                  </a:lnTo>
                  <a:lnTo>
                    <a:pt x="7" y="168"/>
                  </a:lnTo>
                  <a:lnTo>
                    <a:pt x="30" y="158"/>
                  </a:lnTo>
                  <a:lnTo>
                    <a:pt x="52" y="143"/>
                  </a:lnTo>
                  <a:lnTo>
                    <a:pt x="72" y="125"/>
                  </a:lnTo>
                  <a:lnTo>
                    <a:pt x="90" y="104"/>
                  </a:lnTo>
                  <a:lnTo>
                    <a:pt x="105" y="79"/>
                  </a:lnTo>
                  <a:lnTo>
                    <a:pt x="119" y="54"/>
                  </a:lnTo>
                  <a:lnTo>
                    <a:pt x="130" y="26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708">
              <a:extLst>
                <a:ext uri="{FF2B5EF4-FFF2-40B4-BE49-F238E27FC236}">
                  <a16:creationId xmlns="" xmlns:a16="http://schemas.microsoft.com/office/drawing/2014/main" id="{2A23730F-9FD0-4BAE-AF21-E3D225A78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9" y="4139"/>
              <a:ext cx="18" cy="15"/>
            </a:xfrm>
            <a:custGeom>
              <a:avLst/>
              <a:gdLst>
                <a:gd name="T0" fmla="*/ 0 w 275"/>
                <a:gd name="T1" fmla="*/ 0 h 243"/>
                <a:gd name="T2" fmla="*/ 275 w 275"/>
                <a:gd name="T3" fmla="*/ 0 h 243"/>
                <a:gd name="T4" fmla="*/ 239 w 275"/>
                <a:gd name="T5" fmla="*/ 44 h 243"/>
                <a:gd name="T6" fmla="*/ 207 w 275"/>
                <a:gd name="T7" fmla="*/ 91 h 243"/>
                <a:gd name="T8" fmla="*/ 179 w 275"/>
                <a:gd name="T9" fmla="*/ 140 h 243"/>
                <a:gd name="T10" fmla="*/ 152 w 275"/>
                <a:gd name="T11" fmla="*/ 191 h 243"/>
                <a:gd name="T12" fmla="*/ 131 w 275"/>
                <a:gd name="T13" fmla="*/ 243 h 243"/>
                <a:gd name="T14" fmla="*/ 58 w 275"/>
                <a:gd name="T15" fmla="*/ 243 h 243"/>
                <a:gd name="T16" fmla="*/ 58 w 275"/>
                <a:gd name="T17" fmla="*/ 199 h 243"/>
                <a:gd name="T18" fmla="*/ 55 w 275"/>
                <a:gd name="T19" fmla="*/ 156 h 243"/>
                <a:gd name="T20" fmla="*/ 48 w 275"/>
                <a:gd name="T21" fmla="*/ 114 h 243"/>
                <a:gd name="T22" fmla="*/ 35 w 275"/>
                <a:gd name="T23" fmla="*/ 73 h 243"/>
                <a:gd name="T24" fmla="*/ 19 w 275"/>
                <a:gd name="T25" fmla="*/ 36 h 243"/>
                <a:gd name="T26" fmla="*/ 0 w 275"/>
                <a:gd name="T27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5" h="243">
                  <a:moveTo>
                    <a:pt x="0" y="0"/>
                  </a:moveTo>
                  <a:lnTo>
                    <a:pt x="275" y="0"/>
                  </a:lnTo>
                  <a:lnTo>
                    <a:pt x="239" y="44"/>
                  </a:lnTo>
                  <a:lnTo>
                    <a:pt x="207" y="91"/>
                  </a:lnTo>
                  <a:lnTo>
                    <a:pt x="179" y="140"/>
                  </a:lnTo>
                  <a:lnTo>
                    <a:pt x="152" y="191"/>
                  </a:lnTo>
                  <a:lnTo>
                    <a:pt x="131" y="243"/>
                  </a:lnTo>
                  <a:lnTo>
                    <a:pt x="58" y="243"/>
                  </a:lnTo>
                  <a:lnTo>
                    <a:pt x="58" y="199"/>
                  </a:lnTo>
                  <a:lnTo>
                    <a:pt x="55" y="156"/>
                  </a:lnTo>
                  <a:lnTo>
                    <a:pt x="48" y="114"/>
                  </a:lnTo>
                  <a:lnTo>
                    <a:pt x="35" y="73"/>
                  </a:lnTo>
                  <a:lnTo>
                    <a:pt x="19" y="3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709">
              <a:extLst>
                <a:ext uri="{FF2B5EF4-FFF2-40B4-BE49-F238E27FC236}">
                  <a16:creationId xmlns="" xmlns:a16="http://schemas.microsoft.com/office/drawing/2014/main" id="{61AC6948-B7D8-449E-A628-49B9248F7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2" y="4045"/>
              <a:ext cx="188" cy="156"/>
            </a:xfrm>
            <a:custGeom>
              <a:avLst/>
              <a:gdLst>
                <a:gd name="T0" fmla="*/ 2534 w 3009"/>
                <a:gd name="T1" fmla="*/ 0 h 2506"/>
                <a:gd name="T2" fmla="*/ 2630 w 3009"/>
                <a:gd name="T3" fmla="*/ 12 h 2506"/>
                <a:gd name="T4" fmla="*/ 2719 w 3009"/>
                <a:gd name="T5" fmla="*/ 45 h 2506"/>
                <a:gd name="T6" fmla="*/ 2800 w 3009"/>
                <a:gd name="T7" fmla="*/ 99 h 2506"/>
                <a:gd name="T8" fmla="*/ 2869 w 3009"/>
                <a:gd name="T9" fmla="*/ 169 h 2506"/>
                <a:gd name="T10" fmla="*/ 2927 w 3009"/>
                <a:gd name="T11" fmla="*/ 254 h 2506"/>
                <a:gd name="T12" fmla="*/ 2971 w 3009"/>
                <a:gd name="T13" fmla="*/ 352 h 2506"/>
                <a:gd name="T14" fmla="*/ 2999 w 3009"/>
                <a:gd name="T15" fmla="*/ 460 h 2506"/>
                <a:gd name="T16" fmla="*/ 3009 w 3009"/>
                <a:gd name="T17" fmla="*/ 576 h 2506"/>
                <a:gd name="T18" fmla="*/ 2949 w 3009"/>
                <a:gd name="T19" fmla="*/ 1281 h 2506"/>
                <a:gd name="T20" fmla="*/ 2819 w 3009"/>
                <a:gd name="T21" fmla="*/ 1240 h 2506"/>
                <a:gd name="T22" fmla="*/ 2817 w 3009"/>
                <a:gd name="T23" fmla="*/ 527 h 2506"/>
                <a:gd name="T24" fmla="*/ 2801 w 3009"/>
                <a:gd name="T25" fmla="*/ 436 h 2506"/>
                <a:gd name="T26" fmla="*/ 2768 w 3009"/>
                <a:gd name="T27" fmla="*/ 355 h 2506"/>
                <a:gd name="T28" fmla="*/ 2724 w 3009"/>
                <a:gd name="T29" fmla="*/ 287 h 2506"/>
                <a:gd name="T30" fmla="*/ 2669 w 3009"/>
                <a:gd name="T31" fmla="*/ 235 h 2506"/>
                <a:gd name="T32" fmla="*/ 2605 w 3009"/>
                <a:gd name="T33" fmla="*/ 201 h 2506"/>
                <a:gd name="T34" fmla="*/ 2534 w 3009"/>
                <a:gd name="T35" fmla="*/ 189 h 2506"/>
                <a:gd name="T36" fmla="*/ 439 w 3009"/>
                <a:gd name="T37" fmla="*/ 192 h 2506"/>
                <a:gd name="T38" fmla="*/ 372 w 3009"/>
                <a:gd name="T39" fmla="*/ 215 h 2506"/>
                <a:gd name="T40" fmla="*/ 312 w 3009"/>
                <a:gd name="T41" fmla="*/ 258 h 2506"/>
                <a:gd name="T42" fmla="*/ 261 w 3009"/>
                <a:gd name="T43" fmla="*/ 319 h 2506"/>
                <a:gd name="T44" fmla="*/ 222 w 3009"/>
                <a:gd name="T45" fmla="*/ 395 h 2506"/>
                <a:gd name="T46" fmla="*/ 198 w 3009"/>
                <a:gd name="T47" fmla="*/ 480 h 2506"/>
                <a:gd name="T48" fmla="*/ 188 w 3009"/>
                <a:gd name="T49" fmla="*/ 576 h 2506"/>
                <a:gd name="T50" fmla="*/ 191 w 3009"/>
                <a:gd name="T51" fmla="*/ 1978 h 2506"/>
                <a:gd name="T52" fmla="*/ 208 w 3009"/>
                <a:gd name="T53" fmla="*/ 2070 h 2506"/>
                <a:gd name="T54" fmla="*/ 240 w 3009"/>
                <a:gd name="T55" fmla="*/ 2150 h 2506"/>
                <a:gd name="T56" fmla="*/ 285 w 3009"/>
                <a:gd name="T57" fmla="*/ 2219 h 2506"/>
                <a:gd name="T58" fmla="*/ 340 w 3009"/>
                <a:gd name="T59" fmla="*/ 2272 h 2506"/>
                <a:gd name="T60" fmla="*/ 404 w 3009"/>
                <a:gd name="T61" fmla="*/ 2305 h 2506"/>
                <a:gd name="T62" fmla="*/ 474 w 3009"/>
                <a:gd name="T63" fmla="*/ 2316 h 2506"/>
                <a:gd name="T64" fmla="*/ 1839 w 3009"/>
                <a:gd name="T65" fmla="*/ 2316 h 2506"/>
                <a:gd name="T66" fmla="*/ 1879 w 3009"/>
                <a:gd name="T67" fmla="*/ 2414 h 2506"/>
                <a:gd name="T68" fmla="*/ 1930 w 3009"/>
                <a:gd name="T69" fmla="*/ 2506 h 2506"/>
                <a:gd name="T70" fmla="*/ 426 w 3009"/>
                <a:gd name="T71" fmla="*/ 2503 h 2506"/>
                <a:gd name="T72" fmla="*/ 334 w 3009"/>
                <a:gd name="T73" fmla="*/ 2480 h 2506"/>
                <a:gd name="T74" fmla="*/ 248 w 3009"/>
                <a:gd name="T75" fmla="*/ 2436 h 2506"/>
                <a:gd name="T76" fmla="*/ 173 w 3009"/>
                <a:gd name="T77" fmla="*/ 2374 h 2506"/>
                <a:gd name="T78" fmla="*/ 109 w 3009"/>
                <a:gd name="T79" fmla="*/ 2296 h 2506"/>
                <a:gd name="T80" fmla="*/ 57 w 3009"/>
                <a:gd name="T81" fmla="*/ 2204 h 2506"/>
                <a:gd name="T82" fmla="*/ 21 w 3009"/>
                <a:gd name="T83" fmla="*/ 2100 h 2506"/>
                <a:gd name="T84" fmla="*/ 2 w 3009"/>
                <a:gd name="T85" fmla="*/ 1988 h 2506"/>
                <a:gd name="T86" fmla="*/ 0 w 3009"/>
                <a:gd name="T87" fmla="*/ 576 h 2506"/>
                <a:gd name="T88" fmla="*/ 9 w 3009"/>
                <a:gd name="T89" fmla="*/ 460 h 2506"/>
                <a:gd name="T90" fmla="*/ 38 w 3009"/>
                <a:gd name="T91" fmla="*/ 352 h 2506"/>
                <a:gd name="T92" fmla="*/ 81 w 3009"/>
                <a:gd name="T93" fmla="*/ 254 h 2506"/>
                <a:gd name="T94" fmla="*/ 139 w 3009"/>
                <a:gd name="T95" fmla="*/ 169 h 2506"/>
                <a:gd name="T96" fmla="*/ 210 w 3009"/>
                <a:gd name="T97" fmla="*/ 99 h 2506"/>
                <a:gd name="T98" fmla="*/ 290 w 3009"/>
                <a:gd name="T99" fmla="*/ 45 h 2506"/>
                <a:gd name="T100" fmla="*/ 379 w 3009"/>
                <a:gd name="T101" fmla="*/ 12 h 2506"/>
                <a:gd name="T102" fmla="*/ 474 w 3009"/>
                <a:gd name="T103" fmla="*/ 0 h 2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09" h="2506">
                  <a:moveTo>
                    <a:pt x="474" y="0"/>
                  </a:moveTo>
                  <a:lnTo>
                    <a:pt x="2534" y="0"/>
                  </a:lnTo>
                  <a:lnTo>
                    <a:pt x="2583" y="3"/>
                  </a:lnTo>
                  <a:lnTo>
                    <a:pt x="2630" y="12"/>
                  </a:lnTo>
                  <a:lnTo>
                    <a:pt x="2676" y="26"/>
                  </a:lnTo>
                  <a:lnTo>
                    <a:pt x="2719" y="45"/>
                  </a:lnTo>
                  <a:lnTo>
                    <a:pt x="2760" y="69"/>
                  </a:lnTo>
                  <a:lnTo>
                    <a:pt x="2800" y="99"/>
                  </a:lnTo>
                  <a:lnTo>
                    <a:pt x="2836" y="132"/>
                  </a:lnTo>
                  <a:lnTo>
                    <a:pt x="2869" y="169"/>
                  </a:lnTo>
                  <a:lnTo>
                    <a:pt x="2901" y="210"/>
                  </a:lnTo>
                  <a:lnTo>
                    <a:pt x="2927" y="254"/>
                  </a:lnTo>
                  <a:lnTo>
                    <a:pt x="2952" y="302"/>
                  </a:lnTo>
                  <a:lnTo>
                    <a:pt x="2971" y="352"/>
                  </a:lnTo>
                  <a:lnTo>
                    <a:pt x="2987" y="405"/>
                  </a:lnTo>
                  <a:lnTo>
                    <a:pt x="2999" y="460"/>
                  </a:lnTo>
                  <a:lnTo>
                    <a:pt x="3006" y="517"/>
                  </a:lnTo>
                  <a:lnTo>
                    <a:pt x="3009" y="576"/>
                  </a:lnTo>
                  <a:lnTo>
                    <a:pt x="3009" y="1309"/>
                  </a:lnTo>
                  <a:lnTo>
                    <a:pt x="2949" y="1281"/>
                  </a:lnTo>
                  <a:lnTo>
                    <a:pt x="2886" y="1258"/>
                  </a:lnTo>
                  <a:lnTo>
                    <a:pt x="2819" y="1240"/>
                  </a:lnTo>
                  <a:lnTo>
                    <a:pt x="2819" y="576"/>
                  </a:lnTo>
                  <a:lnTo>
                    <a:pt x="2817" y="527"/>
                  </a:lnTo>
                  <a:lnTo>
                    <a:pt x="2811" y="480"/>
                  </a:lnTo>
                  <a:lnTo>
                    <a:pt x="2801" y="436"/>
                  </a:lnTo>
                  <a:lnTo>
                    <a:pt x="2787" y="395"/>
                  </a:lnTo>
                  <a:lnTo>
                    <a:pt x="2768" y="355"/>
                  </a:lnTo>
                  <a:lnTo>
                    <a:pt x="2748" y="319"/>
                  </a:lnTo>
                  <a:lnTo>
                    <a:pt x="2724" y="287"/>
                  </a:lnTo>
                  <a:lnTo>
                    <a:pt x="2697" y="258"/>
                  </a:lnTo>
                  <a:lnTo>
                    <a:pt x="2669" y="235"/>
                  </a:lnTo>
                  <a:lnTo>
                    <a:pt x="2638" y="215"/>
                  </a:lnTo>
                  <a:lnTo>
                    <a:pt x="2605" y="201"/>
                  </a:lnTo>
                  <a:lnTo>
                    <a:pt x="2570" y="192"/>
                  </a:lnTo>
                  <a:lnTo>
                    <a:pt x="2534" y="189"/>
                  </a:lnTo>
                  <a:lnTo>
                    <a:pt x="474" y="189"/>
                  </a:lnTo>
                  <a:lnTo>
                    <a:pt x="439" y="192"/>
                  </a:lnTo>
                  <a:lnTo>
                    <a:pt x="404" y="201"/>
                  </a:lnTo>
                  <a:lnTo>
                    <a:pt x="372" y="215"/>
                  </a:lnTo>
                  <a:lnTo>
                    <a:pt x="340" y="235"/>
                  </a:lnTo>
                  <a:lnTo>
                    <a:pt x="312" y="258"/>
                  </a:lnTo>
                  <a:lnTo>
                    <a:pt x="285" y="287"/>
                  </a:lnTo>
                  <a:lnTo>
                    <a:pt x="261" y="319"/>
                  </a:lnTo>
                  <a:lnTo>
                    <a:pt x="240" y="355"/>
                  </a:lnTo>
                  <a:lnTo>
                    <a:pt x="222" y="395"/>
                  </a:lnTo>
                  <a:lnTo>
                    <a:pt x="208" y="436"/>
                  </a:lnTo>
                  <a:lnTo>
                    <a:pt x="198" y="480"/>
                  </a:lnTo>
                  <a:lnTo>
                    <a:pt x="191" y="527"/>
                  </a:lnTo>
                  <a:lnTo>
                    <a:pt x="188" y="576"/>
                  </a:lnTo>
                  <a:lnTo>
                    <a:pt x="188" y="1929"/>
                  </a:lnTo>
                  <a:lnTo>
                    <a:pt x="191" y="1978"/>
                  </a:lnTo>
                  <a:lnTo>
                    <a:pt x="198" y="2025"/>
                  </a:lnTo>
                  <a:lnTo>
                    <a:pt x="208" y="2070"/>
                  </a:lnTo>
                  <a:lnTo>
                    <a:pt x="222" y="2112"/>
                  </a:lnTo>
                  <a:lnTo>
                    <a:pt x="240" y="2150"/>
                  </a:lnTo>
                  <a:lnTo>
                    <a:pt x="261" y="2186"/>
                  </a:lnTo>
                  <a:lnTo>
                    <a:pt x="285" y="2219"/>
                  </a:lnTo>
                  <a:lnTo>
                    <a:pt x="312" y="2247"/>
                  </a:lnTo>
                  <a:lnTo>
                    <a:pt x="340" y="2272"/>
                  </a:lnTo>
                  <a:lnTo>
                    <a:pt x="372" y="2291"/>
                  </a:lnTo>
                  <a:lnTo>
                    <a:pt x="404" y="2305"/>
                  </a:lnTo>
                  <a:lnTo>
                    <a:pt x="439" y="2313"/>
                  </a:lnTo>
                  <a:lnTo>
                    <a:pt x="474" y="2316"/>
                  </a:lnTo>
                  <a:lnTo>
                    <a:pt x="474" y="2316"/>
                  </a:lnTo>
                  <a:lnTo>
                    <a:pt x="1839" y="2316"/>
                  </a:lnTo>
                  <a:lnTo>
                    <a:pt x="1857" y="2366"/>
                  </a:lnTo>
                  <a:lnTo>
                    <a:pt x="1879" y="2414"/>
                  </a:lnTo>
                  <a:lnTo>
                    <a:pt x="1903" y="2461"/>
                  </a:lnTo>
                  <a:lnTo>
                    <a:pt x="1930" y="2506"/>
                  </a:lnTo>
                  <a:lnTo>
                    <a:pt x="474" y="2506"/>
                  </a:lnTo>
                  <a:lnTo>
                    <a:pt x="426" y="2503"/>
                  </a:lnTo>
                  <a:lnTo>
                    <a:pt x="379" y="2494"/>
                  </a:lnTo>
                  <a:lnTo>
                    <a:pt x="334" y="2480"/>
                  </a:lnTo>
                  <a:lnTo>
                    <a:pt x="290" y="2460"/>
                  </a:lnTo>
                  <a:lnTo>
                    <a:pt x="248" y="2436"/>
                  </a:lnTo>
                  <a:lnTo>
                    <a:pt x="210" y="2407"/>
                  </a:lnTo>
                  <a:lnTo>
                    <a:pt x="173" y="2374"/>
                  </a:lnTo>
                  <a:lnTo>
                    <a:pt x="139" y="2337"/>
                  </a:lnTo>
                  <a:lnTo>
                    <a:pt x="109" y="2296"/>
                  </a:lnTo>
                  <a:lnTo>
                    <a:pt x="81" y="2251"/>
                  </a:lnTo>
                  <a:lnTo>
                    <a:pt x="57" y="2204"/>
                  </a:lnTo>
                  <a:lnTo>
                    <a:pt x="38" y="2153"/>
                  </a:lnTo>
                  <a:lnTo>
                    <a:pt x="21" y="2100"/>
                  </a:lnTo>
                  <a:lnTo>
                    <a:pt x="9" y="2045"/>
                  </a:lnTo>
                  <a:lnTo>
                    <a:pt x="2" y="1988"/>
                  </a:lnTo>
                  <a:lnTo>
                    <a:pt x="0" y="1929"/>
                  </a:lnTo>
                  <a:lnTo>
                    <a:pt x="0" y="576"/>
                  </a:lnTo>
                  <a:lnTo>
                    <a:pt x="2" y="517"/>
                  </a:lnTo>
                  <a:lnTo>
                    <a:pt x="9" y="460"/>
                  </a:lnTo>
                  <a:lnTo>
                    <a:pt x="21" y="405"/>
                  </a:lnTo>
                  <a:lnTo>
                    <a:pt x="38" y="352"/>
                  </a:lnTo>
                  <a:lnTo>
                    <a:pt x="57" y="302"/>
                  </a:lnTo>
                  <a:lnTo>
                    <a:pt x="81" y="254"/>
                  </a:lnTo>
                  <a:lnTo>
                    <a:pt x="108" y="210"/>
                  </a:lnTo>
                  <a:lnTo>
                    <a:pt x="139" y="169"/>
                  </a:lnTo>
                  <a:lnTo>
                    <a:pt x="173" y="132"/>
                  </a:lnTo>
                  <a:lnTo>
                    <a:pt x="210" y="99"/>
                  </a:lnTo>
                  <a:lnTo>
                    <a:pt x="248" y="69"/>
                  </a:lnTo>
                  <a:lnTo>
                    <a:pt x="290" y="45"/>
                  </a:lnTo>
                  <a:lnTo>
                    <a:pt x="334" y="26"/>
                  </a:lnTo>
                  <a:lnTo>
                    <a:pt x="379" y="12"/>
                  </a:lnTo>
                  <a:lnTo>
                    <a:pt x="426" y="3"/>
                  </a:lnTo>
                  <a:lnTo>
                    <a:pt x="4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710">
              <a:extLst>
                <a:ext uri="{FF2B5EF4-FFF2-40B4-BE49-F238E27FC236}">
                  <a16:creationId xmlns="" xmlns:a16="http://schemas.microsoft.com/office/drawing/2014/main" id="{5265CE33-8DB7-4CD2-A0E0-1AD85C509F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35" y="4134"/>
              <a:ext cx="82" cy="82"/>
            </a:xfrm>
            <a:custGeom>
              <a:avLst/>
              <a:gdLst>
                <a:gd name="T0" fmla="*/ 608 w 1311"/>
                <a:gd name="T1" fmla="*/ 291 h 1313"/>
                <a:gd name="T2" fmla="*/ 582 w 1311"/>
                <a:gd name="T3" fmla="*/ 310 h 1313"/>
                <a:gd name="T4" fmla="*/ 570 w 1311"/>
                <a:gd name="T5" fmla="*/ 343 h 1313"/>
                <a:gd name="T6" fmla="*/ 342 w 1311"/>
                <a:gd name="T7" fmla="*/ 571 h 1313"/>
                <a:gd name="T8" fmla="*/ 310 w 1311"/>
                <a:gd name="T9" fmla="*/ 583 h 1313"/>
                <a:gd name="T10" fmla="*/ 290 w 1311"/>
                <a:gd name="T11" fmla="*/ 609 h 1313"/>
                <a:gd name="T12" fmla="*/ 288 w 1311"/>
                <a:gd name="T13" fmla="*/ 687 h 1313"/>
                <a:gd name="T14" fmla="*/ 299 w 1311"/>
                <a:gd name="T15" fmla="*/ 719 h 1313"/>
                <a:gd name="T16" fmla="*/ 325 w 1311"/>
                <a:gd name="T17" fmla="*/ 739 h 1313"/>
                <a:gd name="T18" fmla="*/ 570 w 1311"/>
                <a:gd name="T19" fmla="*/ 741 h 1313"/>
                <a:gd name="T20" fmla="*/ 573 w 1311"/>
                <a:gd name="T21" fmla="*/ 987 h 1313"/>
                <a:gd name="T22" fmla="*/ 593 w 1311"/>
                <a:gd name="T23" fmla="*/ 1014 h 1313"/>
                <a:gd name="T24" fmla="*/ 625 w 1311"/>
                <a:gd name="T25" fmla="*/ 1025 h 1313"/>
                <a:gd name="T26" fmla="*/ 703 w 1311"/>
                <a:gd name="T27" fmla="*/ 1022 h 1313"/>
                <a:gd name="T28" fmla="*/ 729 w 1311"/>
                <a:gd name="T29" fmla="*/ 1003 h 1313"/>
                <a:gd name="T30" fmla="*/ 740 w 1311"/>
                <a:gd name="T31" fmla="*/ 970 h 1313"/>
                <a:gd name="T32" fmla="*/ 969 w 1311"/>
                <a:gd name="T33" fmla="*/ 741 h 1313"/>
                <a:gd name="T34" fmla="*/ 1001 w 1311"/>
                <a:gd name="T35" fmla="*/ 730 h 1313"/>
                <a:gd name="T36" fmla="*/ 1020 w 1311"/>
                <a:gd name="T37" fmla="*/ 704 h 1313"/>
                <a:gd name="T38" fmla="*/ 1024 w 1311"/>
                <a:gd name="T39" fmla="*/ 625 h 1313"/>
                <a:gd name="T40" fmla="*/ 1012 w 1311"/>
                <a:gd name="T41" fmla="*/ 594 h 1313"/>
                <a:gd name="T42" fmla="*/ 986 w 1311"/>
                <a:gd name="T43" fmla="*/ 574 h 1313"/>
                <a:gd name="T44" fmla="*/ 740 w 1311"/>
                <a:gd name="T45" fmla="*/ 571 h 1313"/>
                <a:gd name="T46" fmla="*/ 737 w 1311"/>
                <a:gd name="T47" fmla="*/ 326 h 1313"/>
                <a:gd name="T48" fmla="*/ 718 w 1311"/>
                <a:gd name="T49" fmla="*/ 299 h 1313"/>
                <a:gd name="T50" fmla="*/ 685 w 1311"/>
                <a:gd name="T51" fmla="*/ 288 h 1313"/>
                <a:gd name="T52" fmla="*/ 656 w 1311"/>
                <a:gd name="T53" fmla="*/ 0 h 1313"/>
                <a:gd name="T54" fmla="*/ 780 w 1311"/>
                <a:gd name="T55" fmla="*/ 13 h 1313"/>
                <a:gd name="T56" fmla="*/ 896 w 1311"/>
                <a:gd name="T57" fmla="*/ 46 h 1313"/>
                <a:gd name="T58" fmla="*/ 1003 w 1311"/>
                <a:gd name="T59" fmla="*/ 100 h 1313"/>
                <a:gd name="T60" fmla="*/ 1097 w 1311"/>
                <a:gd name="T61" fmla="*/ 172 h 1313"/>
                <a:gd name="T62" fmla="*/ 1177 w 1311"/>
                <a:gd name="T63" fmla="*/ 259 h 1313"/>
                <a:gd name="T64" fmla="*/ 1239 w 1311"/>
                <a:gd name="T65" fmla="*/ 360 h 1313"/>
                <a:gd name="T66" fmla="*/ 1284 w 1311"/>
                <a:gd name="T67" fmla="*/ 472 h 1313"/>
                <a:gd name="T68" fmla="*/ 1308 w 1311"/>
                <a:gd name="T69" fmla="*/ 593 h 1313"/>
                <a:gd name="T70" fmla="*/ 1308 w 1311"/>
                <a:gd name="T71" fmla="*/ 719 h 1313"/>
                <a:gd name="T72" fmla="*/ 1284 w 1311"/>
                <a:gd name="T73" fmla="*/ 840 h 1313"/>
                <a:gd name="T74" fmla="*/ 1239 w 1311"/>
                <a:gd name="T75" fmla="*/ 953 h 1313"/>
                <a:gd name="T76" fmla="*/ 1177 w 1311"/>
                <a:gd name="T77" fmla="*/ 1054 h 1313"/>
                <a:gd name="T78" fmla="*/ 1097 w 1311"/>
                <a:gd name="T79" fmla="*/ 1140 h 1313"/>
                <a:gd name="T80" fmla="*/ 1003 w 1311"/>
                <a:gd name="T81" fmla="*/ 1213 h 1313"/>
                <a:gd name="T82" fmla="*/ 896 w 1311"/>
                <a:gd name="T83" fmla="*/ 1267 h 1313"/>
                <a:gd name="T84" fmla="*/ 780 w 1311"/>
                <a:gd name="T85" fmla="*/ 1300 h 1313"/>
                <a:gd name="T86" fmla="*/ 656 w 1311"/>
                <a:gd name="T87" fmla="*/ 1313 h 1313"/>
                <a:gd name="T88" fmla="*/ 531 w 1311"/>
                <a:gd name="T89" fmla="*/ 1300 h 1313"/>
                <a:gd name="T90" fmla="*/ 415 w 1311"/>
                <a:gd name="T91" fmla="*/ 1267 h 1313"/>
                <a:gd name="T92" fmla="*/ 308 w 1311"/>
                <a:gd name="T93" fmla="*/ 1213 h 1313"/>
                <a:gd name="T94" fmla="*/ 214 w 1311"/>
                <a:gd name="T95" fmla="*/ 1140 h 1313"/>
                <a:gd name="T96" fmla="*/ 134 w 1311"/>
                <a:gd name="T97" fmla="*/ 1054 h 1313"/>
                <a:gd name="T98" fmla="*/ 70 w 1311"/>
                <a:gd name="T99" fmla="*/ 953 h 1313"/>
                <a:gd name="T100" fmla="*/ 27 w 1311"/>
                <a:gd name="T101" fmla="*/ 840 h 1313"/>
                <a:gd name="T102" fmla="*/ 3 w 1311"/>
                <a:gd name="T103" fmla="*/ 719 h 1313"/>
                <a:gd name="T104" fmla="*/ 3 w 1311"/>
                <a:gd name="T105" fmla="*/ 593 h 1313"/>
                <a:gd name="T106" fmla="*/ 27 w 1311"/>
                <a:gd name="T107" fmla="*/ 472 h 1313"/>
                <a:gd name="T108" fmla="*/ 70 w 1311"/>
                <a:gd name="T109" fmla="*/ 360 h 1313"/>
                <a:gd name="T110" fmla="*/ 134 w 1311"/>
                <a:gd name="T111" fmla="*/ 259 h 1313"/>
                <a:gd name="T112" fmla="*/ 214 w 1311"/>
                <a:gd name="T113" fmla="*/ 172 h 1313"/>
                <a:gd name="T114" fmla="*/ 308 w 1311"/>
                <a:gd name="T115" fmla="*/ 100 h 1313"/>
                <a:gd name="T116" fmla="*/ 415 w 1311"/>
                <a:gd name="T117" fmla="*/ 46 h 1313"/>
                <a:gd name="T118" fmla="*/ 531 w 1311"/>
                <a:gd name="T119" fmla="*/ 13 h 1313"/>
                <a:gd name="T120" fmla="*/ 656 w 1311"/>
                <a:gd name="T121" fmla="*/ 0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11" h="1313">
                  <a:moveTo>
                    <a:pt x="625" y="288"/>
                  </a:moveTo>
                  <a:lnTo>
                    <a:pt x="608" y="291"/>
                  </a:lnTo>
                  <a:lnTo>
                    <a:pt x="593" y="299"/>
                  </a:lnTo>
                  <a:lnTo>
                    <a:pt x="582" y="310"/>
                  </a:lnTo>
                  <a:lnTo>
                    <a:pt x="573" y="326"/>
                  </a:lnTo>
                  <a:lnTo>
                    <a:pt x="570" y="343"/>
                  </a:lnTo>
                  <a:lnTo>
                    <a:pt x="570" y="571"/>
                  </a:lnTo>
                  <a:lnTo>
                    <a:pt x="342" y="571"/>
                  </a:lnTo>
                  <a:lnTo>
                    <a:pt x="325" y="574"/>
                  </a:lnTo>
                  <a:lnTo>
                    <a:pt x="310" y="583"/>
                  </a:lnTo>
                  <a:lnTo>
                    <a:pt x="299" y="594"/>
                  </a:lnTo>
                  <a:lnTo>
                    <a:pt x="290" y="609"/>
                  </a:lnTo>
                  <a:lnTo>
                    <a:pt x="288" y="625"/>
                  </a:lnTo>
                  <a:lnTo>
                    <a:pt x="288" y="687"/>
                  </a:lnTo>
                  <a:lnTo>
                    <a:pt x="290" y="704"/>
                  </a:lnTo>
                  <a:lnTo>
                    <a:pt x="299" y="719"/>
                  </a:lnTo>
                  <a:lnTo>
                    <a:pt x="310" y="730"/>
                  </a:lnTo>
                  <a:lnTo>
                    <a:pt x="325" y="739"/>
                  </a:lnTo>
                  <a:lnTo>
                    <a:pt x="342" y="741"/>
                  </a:lnTo>
                  <a:lnTo>
                    <a:pt x="570" y="741"/>
                  </a:lnTo>
                  <a:lnTo>
                    <a:pt x="570" y="970"/>
                  </a:lnTo>
                  <a:lnTo>
                    <a:pt x="573" y="987"/>
                  </a:lnTo>
                  <a:lnTo>
                    <a:pt x="582" y="1003"/>
                  </a:lnTo>
                  <a:lnTo>
                    <a:pt x="593" y="1014"/>
                  </a:lnTo>
                  <a:lnTo>
                    <a:pt x="608" y="1022"/>
                  </a:lnTo>
                  <a:lnTo>
                    <a:pt x="625" y="1025"/>
                  </a:lnTo>
                  <a:lnTo>
                    <a:pt x="685" y="1025"/>
                  </a:lnTo>
                  <a:lnTo>
                    <a:pt x="703" y="1022"/>
                  </a:lnTo>
                  <a:lnTo>
                    <a:pt x="718" y="1014"/>
                  </a:lnTo>
                  <a:lnTo>
                    <a:pt x="729" y="1003"/>
                  </a:lnTo>
                  <a:lnTo>
                    <a:pt x="737" y="987"/>
                  </a:lnTo>
                  <a:lnTo>
                    <a:pt x="740" y="970"/>
                  </a:lnTo>
                  <a:lnTo>
                    <a:pt x="740" y="741"/>
                  </a:lnTo>
                  <a:lnTo>
                    <a:pt x="969" y="741"/>
                  </a:lnTo>
                  <a:lnTo>
                    <a:pt x="986" y="739"/>
                  </a:lnTo>
                  <a:lnTo>
                    <a:pt x="1001" y="730"/>
                  </a:lnTo>
                  <a:lnTo>
                    <a:pt x="1012" y="719"/>
                  </a:lnTo>
                  <a:lnTo>
                    <a:pt x="1020" y="704"/>
                  </a:lnTo>
                  <a:lnTo>
                    <a:pt x="1024" y="687"/>
                  </a:lnTo>
                  <a:lnTo>
                    <a:pt x="1024" y="625"/>
                  </a:lnTo>
                  <a:lnTo>
                    <a:pt x="1020" y="609"/>
                  </a:lnTo>
                  <a:lnTo>
                    <a:pt x="1012" y="594"/>
                  </a:lnTo>
                  <a:lnTo>
                    <a:pt x="1001" y="583"/>
                  </a:lnTo>
                  <a:lnTo>
                    <a:pt x="986" y="574"/>
                  </a:lnTo>
                  <a:lnTo>
                    <a:pt x="969" y="571"/>
                  </a:lnTo>
                  <a:lnTo>
                    <a:pt x="740" y="571"/>
                  </a:lnTo>
                  <a:lnTo>
                    <a:pt x="740" y="343"/>
                  </a:lnTo>
                  <a:lnTo>
                    <a:pt x="737" y="326"/>
                  </a:lnTo>
                  <a:lnTo>
                    <a:pt x="729" y="310"/>
                  </a:lnTo>
                  <a:lnTo>
                    <a:pt x="718" y="299"/>
                  </a:lnTo>
                  <a:lnTo>
                    <a:pt x="703" y="291"/>
                  </a:lnTo>
                  <a:lnTo>
                    <a:pt x="685" y="288"/>
                  </a:lnTo>
                  <a:lnTo>
                    <a:pt x="625" y="288"/>
                  </a:lnTo>
                  <a:close/>
                  <a:moveTo>
                    <a:pt x="656" y="0"/>
                  </a:moveTo>
                  <a:lnTo>
                    <a:pt x="719" y="3"/>
                  </a:lnTo>
                  <a:lnTo>
                    <a:pt x="780" y="13"/>
                  </a:lnTo>
                  <a:lnTo>
                    <a:pt x="839" y="27"/>
                  </a:lnTo>
                  <a:lnTo>
                    <a:pt x="896" y="46"/>
                  </a:lnTo>
                  <a:lnTo>
                    <a:pt x="951" y="71"/>
                  </a:lnTo>
                  <a:lnTo>
                    <a:pt x="1003" y="100"/>
                  </a:lnTo>
                  <a:lnTo>
                    <a:pt x="1052" y="134"/>
                  </a:lnTo>
                  <a:lnTo>
                    <a:pt x="1097" y="172"/>
                  </a:lnTo>
                  <a:lnTo>
                    <a:pt x="1139" y="214"/>
                  </a:lnTo>
                  <a:lnTo>
                    <a:pt x="1177" y="259"/>
                  </a:lnTo>
                  <a:lnTo>
                    <a:pt x="1211" y="308"/>
                  </a:lnTo>
                  <a:lnTo>
                    <a:pt x="1239" y="360"/>
                  </a:lnTo>
                  <a:lnTo>
                    <a:pt x="1265" y="415"/>
                  </a:lnTo>
                  <a:lnTo>
                    <a:pt x="1284" y="472"/>
                  </a:lnTo>
                  <a:lnTo>
                    <a:pt x="1298" y="532"/>
                  </a:lnTo>
                  <a:lnTo>
                    <a:pt x="1308" y="593"/>
                  </a:lnTo>
                  <a:lnTo>
                    <a:pt x="1311" y="656"/>
                  </a:lnTo>
                  <a:lnTo>
                    <a:pt x="1308" y="719"/>
                  </a:lnTo>
                  <a:lnTo>
                    <a:pt x="1298" y="781"/>
                  </a:lnTo>
                  <a:lnTo>
                    <a:pt x="1284" y="840"/>
                  </a:lnTo>
                  <a:lnTo>
                    <a:pt x="1265" y="898"/>
                  </a:lnTo>
                  <a:lnTo>
                    <a:pt x="1239" y="953"/>
                  </a:lnTo>
                  <a:lnTo>
                    <a:pt x="1211" y="1005"/>
                  </a:lnTo>
                  <a:lnTo>
                    <a:pt x="1177" y="1054"/>
                  </a:lnTo>
                  <a:lnTo>
                    <a:pt x="1139" y="1098"/>
                  </a:lnTo>
                  <a:lnTo>
                    <a:pt x="1097" y="1140"/>
                  </a:lnTo>
                  <a:lnTo>
                    <a:pt x="1052" y="1179"/>
                  </a:lnTo>
                  <a:lnTo>
                    <a:pt x="1003" y="1213"/>
                  </a:lnTo>
                  <a:lnTo>
                    <a:pt x="951" y="1242"/>
                  </a:lnTo>
                  <a:lnTo>
                    <a:pt x="896" y="1267"/>
                  </a:lnTo>
                  <a:lnTo>
                    <a:pt x="839" y="1286"/>
                  </a:lnTo>
                  <a:lnTo>
                    <a:pt x="780" y="1300"/>
                  </a:lnTo>
                  <a:lnTo>
                    <a:pt x="719" y="1309"/>
                  </a:lnTo>
                  <a:lnTo>
                    <a:pt x="656" y="1313"/>
                  </a:lnTo>
                  <a:lnTo>
                    <a:pt x="593" y="1309"/>
                  </a:lnTo>
                  <a:lnTo>
                    <a:pt x="531" y="1300"/>
                  </a:lnTo>
                  <a:lnTo>
                    <a:pt x="472" y="1286"/>
                  </a:lnTo>
                  <a:lnTo>
                    <a:pt x="415" y="1267"/>
                  </a:lnTo>
                  <a:lnTo>
                    <a:pt x="360" y="1242"/>
                  </a:lnTo>
                  <a:lnTo>
                    <a:pt x="308" y="1213"/>
                  </a:lnTo>
                  <a:lnTo>
                    <a:pt x="259" y="1179"/>
                  </a:lnTo>
                  <a:lnTo>
                    <a:pt x="214" y="1140"/>
                  </a:lnTo>
                  <a:lnTo>
                    <a:pt x="171" y="1098"/>
                  </a:lnTo>
                  <a:lnTo>
                    <a:pt x="134" y="1054"/>
                  </a:lnTo>
                  <a:lnTo>
                    <a:pt x="100" y="1005"/>
                  </a:lnTo>
                  <a:lnTo>
                    <a:pt x="70" y="953"/>
                  </a:lnTo>
                  <a:lnTo>
                    <a:pt x="46" y="898"/>
                  </a:lnTo>
                  <a:lnTo>
                    <a:pt x="27" y="840"/>
                  </a:lnTo>
                  <a:lnTo>
                    <a:pt x="12" y="781"/>
                  </a:lnTo>
                  <a:lnTo>
                    <a:pt x="3" y="719"/>
                  </a:lnTo>
                  <a:lnTo>
                    <a:pt x="0" y="656"/>
                  </a:lnTo>
                  <a:lnTo>
                    <a:pt x="3" y="593"/>
                  </a:lnTo>
                  <a:lnTo>
                    <a:pt x="12" y="532"/>
                  </a:lnTo>
                  <a:lnTo>
                    <a:pt x="27" y="472"/>
                  </a:lnTo>
                  <a:lnTo>
                    <a:pt x="46" y="415"/>
                  </a:lnTo>
                  <a:lnTo>
                    <a:pt x="70" y="360"/>
                  </a:lnTo>
                  <a:lnTo>
                    <a:pt x="100" y="308"/>
                  </a:lnTo>
                  <a:lnTo>
                    <a:pt x="134" y="259"/>
                  </a:lnTo>
                  <a:lnTo>
                    <a:pt x="171" y="214"/>
                  </a:lnTo>
                  <a:lnTo>
                    <a:pt x="214" y="172"/>
                  </a:lnTo>
                  <a:lnTo>
                    <a:pt x="259" y="134"/>
                  </a:lnTo>
                  <a:lnTo>
                    <a:pt x="308" y="100"/>
                  </a:lnTo>
                  <a:lnTo>
                    <a:pt x="360" y="71"/>
                  </a:lnTo>
                  <a:lnTo>
                    <a:pt x="415" y="46"/>
                  </a:lnTo>
                  <a:lnTo>
                    <a:pt x="472" y="27"/>
                  </a:lnTo>
                  <a:lnTo>
                    <a:pt x="531" y="13"/>
                  </a:lnTo>
                  <a:lnTo>
                    <a:pt x="593" y="3"/>
                  </a:lnTo>
                  <a:lnTo>
                    <a:pt x="6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2" name="Group 88">
            <a:extLst>
              <a:ext uri="{FF2B5EF4-FFF2-40B4-BE49-F238E27FC236}">
                <a16:creationId xmlns="" xmlns:a16="http://schemas.microsoft.com/office/drawing/2014/main" id="{CFF150B1-6837-41E1-9D20-2F43D08FF2F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17799" y="3962665"/>
            <a:ext cx="244065" cy="230307"/>
            <a:chOff x="6221" y="1741"/>
            <a:chExt cx="887" cy="837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43" name="Freeform 90">
              <a:extLst>
                <a:ext uri="{FF2B5EF4-FFF2-40B4-BE49-F238E27FC236}">
                  <a16:creationId xmlns="" xmlns:a16="http://schemas.microsoft.com/office/drawing/2014/main" id="{9733854F-A5F1-4B2A-81C0-09144F677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7" y="1968"/>
              <a:ext cx="137" cy="122"/>
            </a:xfrm>
            <a:custGeom>
              <a:avLst/>
              <a:gdLst>
                <a:gd name="T0" fmla="*/ 217 w 549"/>
                <a:gd name="T1" fmla="*/ 0 h 492"/>
                <a:gd name="T2" fmla="*/ 218 w 549"/>
                <a:gd name="T3" fmla="*/ 0 h 492"/>
                <a:gd name="T4" fmla="*/ 240 w 549"/>
                <a:gd name="T5" fmla="*/ 1 h 492"/>
                <a:gd name="T6" fmla="*/ 260 w 549"/>
                <a:gd name="T7" fmla="*/ 7 h 492"/>
                <a:gd name="T8" fmla="*/ 279 w 549"/>
                <a:gd name="T9" fmla="*/ 15 h 492"/>
                <a:gd name="T10" fmla="*/ 299 w 549"/>
                <a:gd name="T11" fmla="*/ 26 h 492"/>
                <a:gd name="T12" fmla="*/ 315 w 549"/>
                <a:gd name="T13" fmla="*/ 40 h 492"/>
                <a:gd name="T14" fmla="*/ 329 w 549"/>
                <a:gd name="T15" fmla="*/ 58 h 492"/>
                <a:gd name="T16" fmla="*/ 549 w 549"/>
                <a:gd name="T17" fmla="*/ 383 h 492"/>
                <a:gd name="T18" fmla="*/ 353 w 549"/>
                <a:gd name="T19" fmla="*/ 469 h 492"/>
                <a:gd name="T20" fmla="*/ 318 w 549"/>
                <a:gd name="T21" fmla="*/ 482 h 492"/>
                <a:gd name="T22" fmla="*/ 283 w 549"/>
                <a:gd name="T23" fmla="*/ 489 h 492"/>
                <a:gd name="T24" fmla="*/ 247 w 549"/>
                <a:gd name="T25" fmla="*/ 492 h 492"/>
                <a:gd name="T26" fmla="*/ 212 w 549"/>
                <a:gd name="T27" fmla="*/ 488 h 492"/>
                <a:gd name="T28" fmla="*/ 176 w 549"/>
                <a:gd name="T29" fmla="*/ 481 h 492"/>
                <a:gd name="T30" fmla="*/ 143 w 549"/>
                <a:gd name="T31" fmla="*/ 468 h 492"/>
                <a:gd name="T32" fmla="*/ 110 w 549"/>
                <a:gd name="T33" fmla="*/ 450 h 492"/>
                <a:gd name="T34" fmla="*/ 82 w 549"/>
                <a:gd name="T35" fmla="*/ 428 h 492"/>
                <a:gd name="T36" fmla="*/ 58 w 549"/>
                <a:gd name="T37" fmla="*/ 403 h 492"/>
                <a:gd name="T38" fmla="*/ 37 w 549"/>
                <a:gd name="T39" fmla="*/ 376 h 492"/>
                <a:gd name="T40" fmla="*/ 20 w 549"/>
                <a:gd name="T41" fmla="*/ 346 h 492"/>
                <a:gd name="T42" fmla="*/ 8 w 549"/>
                <a:gd name="T43" fmla="*/ 313 h 492"/>
                <a:gd name="T44" fmla="*/ 0 w 549"/>
                <a:gd name="T45" fmla="*/ 279 h 492"/>
                <a:gd name="T46" fmla="*/ 39 w 549"/>
                <a:gd name="T47" fmla="*/ 267 h 492"/>
                <a:gd name="T48" fmla="*/ 77 w 549"/>
                <a:gd name="T49" fmla="*/ 250 h 492"/>
                <a:gd name="T50" fmla="*/ 112 w 549"/>
                <a:gd name="T51" fmla="*/ 229 h 492"/>
                <a:gd name="T52" fmla="*/ 142 w 549"/>
                <a:gd name="T53" fmla="*/ 201 h 492"/>
                <a:gd name="T54" fmla="*/ 167 w 549"/>
                <a:gd name="T55" fmla="*/ 169 h 492"/>
                <a:gd name="T56" fmla="*/ 188 w 549"/>
                <a:gd name="T57" fmla="*/ 135 h 492"/>
                <a:gd name="T58" fmla="*/ 204 w 549"/>
                <a:gd name="T59" fmla="*/ 96 h 492"/>
                <a:gd name="T60" fmla="*/ 214 w 549"/>
                <a:gd name="T61" fmla="*/ 56 h 492"/>
                <a:gd name="T62" fmla="*/ 217 w 549"/>
                <a:gd name="T63" fmla="*/ 13 h 492"/>
                <a:gd name="T64" fmla="*/ 217 w 549"/>
                <a:gd name="T65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9" h="492">
                  <a:moveTo>
                    <a:pt x="217" y="0"/>
                  </a:moveTo>
                  <a:lnTo>
                    <a:pt x="218" y="0"/>
                  </a:lnTo>
                  <a:lnTo>
                    <a:pt x="240" y="1"/>
                  </a:lnTo>
                  <a:lnTo>
                    <a:pt x="260" y="7"/>
                  </a:lnTo>
                  <a:lnTo>
                    <a:pt x="279" y="15"/>
                  </a:lnTo>
                  <a:lnTo>
                    <a:pt x="299" y="26"/>
                  </a:lnTo>
                  <a:lnTo>
                    <a:pt x="315" y="40"/>
                  </a:lnTo>
                  <a:lnTo>
                    <a:pt x="329" y="58"/>
                  </a:lnTo>
                  <a:lnTo>
                    <a:pt x="549" y="383"/>
                  </a:lnTo>
                  <a:lnTo>
                    <a:pt x="353" y="469"/>
                  </a:lnTo>
                  <a:lnTo>
                    <a:pt x="318" y="482"/>
                  </a:lnTo>
                  <a:lnTo>
                    <a:pt x="283" y="489"/>
                  </a:lnTo>
                  <a:lnTo>
                    <a:pt x="247" y="492"/>
                  </a:lnTo>
                  <a:lnTo>
                    <a:pt x="212" y="488"/>
                  </a:lnTo>
                  <a:lnTo>
                    <a:pt x="176" y="481"/>
                  </a:lnTo>
                  <a:lnTo>
                    <a:pt x="143" y="468"/>
                  </a:lnTo>
                  <a:lnTo>
                    <a:pt x="110" y="450"/>
                  </a:lnTo>
                  <a:lnTo>
                    <a:pt x="82" y="428"/>
                  </a:lnTo>
                  <a:lnTo>
                    <a:pt x="58" y="403"/>
                  </a:lnTo>
                  <a:lnTo>
                    <a:pt x="37" y="376"/>
                  </a:lnTo>
                  <a:lnTo>
                    <a:pt x="20" y="346"/>
                  </a:lnTo>
                  <a:lnTo>
                    <a:pt x="8" y="313"/>
                  </a:lnTo>
                  <a:lnTo>
                    <a:pt x="0" y="279"/>
                  </a:lnTo>
                  <a:lnTo>
                    <a:pt x="39" y="267"/>
                  </a:lnTo>
                  <a:lnTo>
                    <a:pt x="77" y="250"/>
                  </a:lnTo>
                  <a:lnTo>
                    <a:pt x="112" y="229"/>
                  </a:lnTo>
                  <a:lnTo>
                    <a:pt x="142" y="201"/>
                  </a:lnTo>
                  <a:lnTo>
                    <a:pt x="167" y="169"/>
                  </a:lnTo>
                  <a:lnTo>
                    <a:pt x="188" y="135"/>
                  </a:lnTo>
                  <a:lnTo>
                    <a:pt x="204" y="96"/>
                  </a:lnTo>
                  <a:lnTo>
                    <a:pt x="214" y="56"/>
                  </a:lnTo>
                  <a:lnTo>
                    <a:pt x="217" y="13"/>
                  </a:lnTo>
                  <a:lnTo>
                    <a:pt x="2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91">
              <a:extLst>
                <a:ext uri="{FF2B5EF4-FFF2-40B4-BE49-F238E27FC236}">
                  <a16:creationId xmlns="" xmlns:a16="http://schemas.microsoft.com/office/drawing/2014/main" id="{BBDCA25E-ADE2-4B93-977D-7D5C011FC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" y="1967"/>
              <a:ext cx="344" cy="324"/>
            </a:xfrm>
            <a:custGeom>
              <a:avLst/>
              <a:gdLst>
                <a:gd name="T0" fmla="*/ 578 w 1377"/>
                <a:gd name="T1" fmla="*/ 0 h 1294"/>
                <a:gd name="T2" fmla="*/ 598 w 1377"/>
                <a:gd name="T3" fmla="*/ 0 h 1294"/>
                <a:gd name="T4" fmla="*/ 598 w 1377"/>
                <a:gd name="T5" fmla="*/ 14 h 1294"/>
                <a:gd name="T6" fmla="*/ 600 w 1377"/>
                <a:gd name="T7" fmla="*/ 54 h 1294"/>
                <a:gd name="T8" fmla="*/ 608 w 1377"/>
                <a:gd name="T9" fmla="*/ 92 h 1294"/>
                <a:gd name="T10" fmla="*/ 622 w 1377"/>
                <a:gd name="T11" fmla="*/ 127 h 1294"/>
                <a:gd name="T12" fmla="*/ 641 w 1377"/>
                <a:gd name="T13" fmla="*/ 161 h 1294"/>
                <a:gd name="T14" fmla="*/ 663 w 1377"/>
                <a:gd name="T15" fmla="*/ 191 h 1294"/>
                <a:gd name="T16" fmla="*/ 689 w 1377"/>
                <a:gd name="T17" fmla="*/ 217 h 1294"/>
                <a:gd name="T18" fmla="*/ 719 w 1377"/>
                <a:gd name="T19" fmla="*/ 240 h 1294"/>
                <a:gd name="T20" fmla="*/ 752 w 1377"/>
                <a:gd name="T21" fmla="*/ 259 h 1294"/>
                <a:gd name="T22" fmla="*/ 788 w 1377"/>
                <a:gd name="T23" fmla="*/ 273 h 1294"/>
                <a:gd name="T24" fmla="*/ 826 w 1377"/>
                <a:gd name="T25" fmla="*/ 281 h 1294"/>
                <a:gd name="T26" fmla="*/ 833 w 1377"/>
                <a:gd name="T27" fmla="*/ 324 h 1294"/>
                <a:gd name="T28" fmla="*/ 846 w 1377"/>
                <a:gd name="T29" fmla="*/ 365 h 1294"/>
                <a:gd name="T30" fmla="*/ 864 w 1377"/>
                <a:gd name="T31" fmla="*/ 405 h 1294"/>
                <a:gd name="T32" fmla="*/ 887 w 1377"/>
                <a:gd name="T33" fmla="*/ 442 h 1294"/>
                <a:gd name="T34" fmla="*/ 914 w 1377"/>
                <a:gd name="T35" fmla="*/ 475 h 1294"/>
                <a:gd name="T36" fmla="*/ 945 w 1377"/>
                <a:gd name="T37" fmla="*/ 507 h 1294"/>
                <a:gd name="T38" fmla="*/ 981 w 1377"/>
                <a:gd name="T39" fmla="*/ 532 h 1294"/>
                <a:gd name="T40" fmla="*/ 1016 w 1377"/>
                <a:gd name="T41" fmla="*/ 553 h 1294"/>
                <a:gd name="T42" fmla="*/ 1054 w 1377"/>
                <a:gd name="T43" fmla="*/ 569 h 1294"/>
                <a:gd name="T44" fmla="*/ 1093 w 1377"/>
                <a:gd name="T45" fmla="*/ 581 h 1294"/>
                <a:gd name="T46" fmla="*/ 1132 w 1377"/>
                <a:gd name="T47" fmla="*/ 587 h 1294"/>
                <a:gd name="T48" fmla="*/ 1172 w 1377"/>
                <a:gd name="T49" fmla="*/ 589 h 1294"/>
                <a:gd name="T50" fmla="*/ 1217 w 1377"/>
                <a:gd name="T51" fmla="*/ 586 h 1294"/>
                <a:gd name="T52" fmla="*/ 1263 w 1377"/>
                <a:gd name="T53" fmla="*/ 577 h 1294"/>
                <a:gd name="T54" fmla="*/ 1305 w 1377"/>
                <a:gd name="T55" fmla="*/ 772 h 1294"/>
                <a:gd name="T56" fmla="*/ 1377 w 1377"/>
                <a:gd name="T57" fmla="*/ 1114 h 1294"/>
                <a:gd name="T58" fmla="*/ 1356 w 1377"/>
                <a:gd name="T59" fmla="*/ 1117 h 1294"/>
                <a:gd name="T60" fmla="*/ 1336 w 1377"/>
                <a:gd name="T61" fmla="*/ 1122 h 1294"/>
                <a:gd name="T62" fmla="*/ 691 w 1377"/>
                <a:gd name="T63" fmla="*/ 1294 h 1294"/>
                <a:gd name="T64" fmla="*/ 345 w 1377"/>
                <a:gd name="T65" fmla="*/ 1100 h 1294"/>
                <a:gd name="T66" fmla="*/ 430 w 1377"/>
                <a:gd name="T67" fmla="*/ 697 h 1294"/>
                <a:gd name="T68" fmla="*/ 241 w 1377"/>
                <a:gd name="T69" fmla="*/ 1042 h 1294"/>
                <a:gd name="T70" fmla="*/ 0 w 1377"/>
                <a:gd name="T71" fmla="*/ 906 h 1294"/>
                <a:gd name="T72" fmla="*/ 460 w 1377"/>
                <a:gd name="T73" fmla="*/ 70 h 1294"/>
                <a:gd name="T74" fmla="*/ 474 w 1377"/>
                <a:gd name="T75" fmla="*/ 50 h 1294"/>
                <a:gd name="T76" fmla="*/ 491 w 1377"/>
                <a:gd name="T77" fmla="*/ 33 h 1294"/>
                <a:gd name="T78" fmla="*/ 510 w 1377"/>
                <a:gd name="T79" fmla="*/ 19 h 1294"/>
                <a:gd name="T80" fmla="*/ 532 w 1377"/>
                <a:gd name="T81" fmla="*/ 9 h 1294"/>
                <a:gd name="T82" fmla="*/ 554 w 1377"/>
                <a:gd name="T83" fmla="*/ 3 h 1294"/>
                <a:gd name="T84" fmla="*/ 578 w 1377"/>
                <a:gd name="T85" fmla="*/ 0 h 1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77" h="1294">
                  <a:moveTo>
                    <a:pt x="578" y="0"/>
                  </a:moveTo>
                  <a:lnTo>
                    <a:pt x="598" y="0"/>
                  </a:lnTo>
                  <a:lnTo>
                    <a:pt x="598" y="14"/>
                  </a:lnTo>
                  <a:lnTo>
                    <a:pt x="600" y="54"/>
                  </a:lnTo>
                  <a:lnTo>
                    <a:pt x="608" y="92"/>
                  </a:lnTo>
                  <a:lnTo>
                    <a:pt x="622" y="127"/>
                  </a:lnTo>
                  <a:lnTo>
                    <a:pt x="641" y="161"/>
                  </a:lnTo>
                  <a:lnTo>
                    <a:pt x="663" y="191"/>
                  </a:lnTo>
                  <a:lnTo>
                    <a:pt x="689" y="217"/>
                  </a:lnTo>
                  <a:lnTo>
                    <a:pt x="719" y="240"/>
                  </a:lnTo>
                  <a:lnTo>
                    <a:pt x="752" y="259"/>
                  </a:lnTo>
                  <a:lnTo>
                    <a:pt x="788" y="273"/>
                  </a:lnTo>
                  <a:lnTo>
                    <a:pt x="826" y="281"/>
                  </a:lnTo>
                  <a:lnTo>
                    <a:pt x="833" y="324"/>
                  </a:lnTo>
                  <a:lnTo>
                    <a:pt x="846" y="365"/>
                  </a:lnTo>
                  <a:lnTo>
                    <a:pt x="864" y="405"/>
                  </a:lnTo>
                  <a:lnTo>
                    <a:pt x="887" y="442"/>
                  </a:lnTo>
                  <a:lnTo>
                    <a:pt x="914" y="475"/>
                  </a:lnTo>
                  <a:lnTo>
                    <a:pt x="945" y="507"/>
                  </a:lnTo>
                  <a:lnTo>
                    <a:pt x="981" y="532"/>
                  </a:lnTo>
                  <a:lnTo>
                    <a:pt x="1016" y="553"/>
                  </a:lnTo>
                  <a:lnTo>
                    <a:pt x="1054" y="569"/>
                  </a:lnTo>
                  <a:lnTo>
                    <a:pt x="1093" y="581"/>
                  </a:lnTo>
                  <a:lnTo>
                    <a:pt x="1132" y="587"/>
                  </a:lnTo>
                  <a:lnTo>
                    <a:pt x="1172" y="589"/>
                  </a:lnTo>
                  <a:lnTo>
                    <a:pt x="1217" y="586"/>
                  </a:lnTo>
                  <a:lnTo>
                    <a:pt x="1263" y="577"/>
                  </a:lnTo>
                  <a:lnTo>
                    <a:pt x="1305" y="772"/>
                  </a:lnTo>
                  <a:lnTo>
                    <a:pt x="1377" y="1114"/>
                  </a:lnTo>
                  <a:lnTo>
                    <a:pt x="1356" y="1117"/>
                  </a:lnTo>
                  <a:lnTo>
                    <a:pt x="1336" y="1122"/>
                  </a:lnTo>
                  <a:lnTo>
                    <a:pt x="691" y="1294"/>
                  </a:lnTo>
                  <a:lnTo>
                    <a:pt x="345" y="1100"/>
                  </a:lnTo>
                  <a:lnTo>
                    <a:pt x="430" y="697"/>
                  </a:lnTo>
                  <a:lnTo>
                    <a:pt x="241" y="1042"/>
                  </a:lnTo>
                  <a:lnTo>
                    <a:pt x="0" y="906"/>
                  </a:lnTo>
                  <a:lnTo>
                    <a:pt x="460" y="70"/>
                  </a:lnTo>
                  <a:lnTo>
                    <a:pt x="474" y="50"/>
                  </a:lnTo>
                  <a:lnTo>
                    <a:pt x="491" y="33"/>
                  </a:lnTo>
                  <a:lnTo>
                    <a:pt x="510" y="19"/>
                  </a:lnTo>
                  <a:lnTo>
                    <a:pt x="532" y="9"/>
                  </a:lnTo>
                  <a:lnTo>
                    <a:pt x="554" y="3"/>
                  </a:lnTo>
                  <a:lnTo>
                    <a:pt x="5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92">
              <a:extLst>
                <a:ext uri="{FF2B5EF4-FFF2-40B4-BE49-F238E27FC236}">
                  <a16:creationId xmlns="" xmlns:a16="http://schemas.microsoft.com/office/drawing/2014/main" id="{4C48A350-2DDC-4380-B431-97783D4F6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0" y="1968"/>
              <a:ext cx="87" cy="46"/>
            </a:xfrm>
            <a:custGeom>
              <a:avLst/>
              <a:gdLst>
                <a:gd name="T0" fmla="*/ 0 w 349"/>
                <a:gd name="T1" fmla="*/ 0 h 188"/>
                <a:gd name="T2" fmla="*/ 272 w 349"/>
                <a:gd name="T3" fmla="*/ 0 h 188"/>
                <a:gd name="T4" fmla="*/ 349 w 349"/>
                <a:gd name="T5" fmla="*/ 0 h 188"/>
                <a:gd name="T6" fmla="*/ 349 w 349"/>
                <a:gd name="T7" fmla="*/ 13 h 188"/>
                <a:gd name="T8" fmla="*/ 346 w 349"/>
                <a:gd name="T9" fmla="*/ 44 h 188"/>
                <a:gd name="T10" fmla="*/ 337 w 349"/>
                <a:gd name="T11" fmla="*/ 74 h 188"/>
                <a:gd name="T12" fmla="*/ 324 w 349"/>
                <a:gd name="T13" fmla="*/ 100 h 188"/>
                <a:gd name="T14" fmla="*/ 308 w 349"/>
                <a:gd name="T15" fmla="*/ 125 h 188"/>
                <a:gd name="T16" fmla="*/ 287 w 349"/>
                <a:gd name="T17" fmla="*/ 146 h 188"/>
                <a:gd name="T18" fmla="*/ 262 w 349"/>
                <a:gd name="T19" fmla="*/ 163 h 188"/>
                <a:gd name="T20" fmla="*/ 235 w 349"/>
                <a:gd name="T21" fmla="*/ 176 h 188"/>
                <a:gd name="T22" fmla="*/ 206 w 349"/>
                <a:gd name="T23" fmla="*/ 185 h 188"/>
                <a:gd name="T24" fmla="*/ 175 w 349"/>
                <a:gd name="T25" fmla="*/ 188 h 188"/>
                <a:gd name="T26" fmla="*/ 144 w 349"/>
                <a:gd name="T27" fmla="*/ 185 h 188"/>
                <a:gd name="T28" fmla="*/ 114 w 349"/>
                <a:gd name="T29" fmla="*/ 176 h 188"/>
                <a:gd name="T30" fmla="*/ 86 w 349"/>
                <a:gd name="T31" fmla="*/ 163 h 188"/>
                <a:gd name="T32" fmla="*/ 63 w 349"/>
                <a:gd name="T33" fmla="*/ 146 h 188"/>
                <a:gd name="T34" fmla="*/ 41 w 349"/>
                <a:gd name="T35" fmla="*/ 125 h 188"/>
                <a:gd name="T36" fmla="*/ 24 w 349"/>
                <a:gd name="T37" fmla="*/ 100 h 188"/>
                <a:gd name="T38" fmla="*/ 11 w 349"/>
                <a:gd name="T39" fmla="*/ 74 h 188"/>
                <a:gd name="T40" fmla="*/ 4 w 349"/>
                <a:gd name="T41" fmla="*/ 44 h 188"/>
                <a:gd name="T42" fmla="*/ 0 w 349"/>
                <a:gd name="T43" fmla="*/ 13 h 188"/>
                <a:gd name="T44" fmla="*/ 0 w 349"/>
                <a:gd name="T45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9" h="188">
                  <a:moveTo>
                    <a:pt x="0" y="0"/>
                  </a:moveTo>
                  <a:lnTo>
                    <a:pt x="272" y="0"/>
                  </a:lnTo>
                  <a:lnTo>
                    <a:pt x="349" y="0"/>
                  </a:lnTo>
                  <a:lnTo>
                    <a:pt x="349" y="13"/>
                  </a:lnTo>
                  <a:lnTo>
                    <a:pt x="346" y="44"/>
                  </a:lnTo>
                  <a:lnTo>
                    <a:pt x="337" y="74"/>
                  </a:lnTo>
                  <a:lnTo>
                    <a:pt x="324" y="100"/>
                  </a:lnTo>
                  <a:lnTo>
                    <a:pt x="308" y="125"/>
                  </a:lnTo>
                  <a:lnTo>
                    <a:pt x="287" y="146"/>
                  </a:lnTo>
                  <a:lnTo>
                    <a:pt x="262" y="163"/>
                  </a:lnTo>
                  <a:lnTo>
                    <a:pt x="235" y="176"/>
                  </a:lnTo>
                  <a:lnTo>
                    <a:pt x="206" y="185"/>
                  </a:lnTo>
                  <a:lnTo>
                    <a:pt x="175" y="188"/>
                  </a:lnTo>
                  <a:lnTo>
                    <a:pt x="144" y="185"/>
                  </a:lnTo>
                  <a:lnTo>
                    <a:pt x="114" y="176"/>
                  </a:lnTo>
                  <a:lnTo>
                    <a:pt x="86" y="163"/>
                  </a:lnTo>
                  <a:lnTo>
                    <a:pt x="63" y="146"/>
                  </a:lnTo>
                  <a:lnTo>
                    <a:pt x="41" y="125"/>
                  </a:lnTo>
                  <a:lnTo>
                    <a:pt x="24" y="100"/>
                  </a:lnTo>
                  <a:lnTo>
                    <a:pt x="11" y="74"/>
                  </a:lnTo>
                  <a:lnTo>
                    <a:pt x="4" y="44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6" name="Freeform 93">
              <a:extLst>
                <a:ext uri="{FF2B5EF4-FFF2-40B4-BE49-F238E27FC236}">
                  <a16:creationId xmlns="" xmlns:a16="http://schemas.microsoft.com/office/drawing/2014/main" id="{F9215DD5-301A-474F-A4C7-3763D2553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200"/>
              <a:ext cx="755" cy="276"/>
            </a:xfrm>
            <a:custGeom>
              <a:avLst/>
              <a:gdLst>
                <a:gd name="T0" fmla="*/ 267 w 3020"/>
                <a:gd name="T1" fmla="*/ 0 h 1103"/>
                <a:gd name="T2" fmla="*/ 302 w 3020"/>
                <a:gd name="T3" fmla="*/ 2 h 1103"/>
                <a:gd name="T4" fmla="*/ 337 w 3020"/>
                <a:gd name="T5" fmla="*/ 8 h 1103"/>
                <a:gd name="T6" fmla="*/ 371 w 3020"/>
                <a:gd name="T7" fmla="*/ 19 h 1103"/>
                <a:gd name="T8" fmla="*/ 404 w 3020"/>
                <a:gd name="T9" fmla="*/ 35 h 1103"/>
                <a:gd name="T10" fmla="*/ 1247 w 3020"/>
                <a:gd name="T11" fmla="*/ 507 h 1103"/>
                <a:gd name="T12" fmla="*/ 1945 w 3020"/>
                <a:gd name="T13" fmla="*/ 321 h 1103"/>
                <a:gd name="T14" fmla="*/ 1984 w 3020"/>
                <a:gd name="T15" fmla="*/ 314 h 1103"/>
                <a:gd name="T16" fmla="*/ 2024 w 3020"/>
                <a:gd name="T17" fmla="*/ 311 h 1103"/>
                <a:gd name="T18" fmla="*/ 2064 w 3020"/>
                <a:gd name="T19" fmla="*/ 316 h 1103"/>
                <a:gd name="T20" fmla="*/ 2103 w 3020"/>
                <a:gd name="T21" fmla="*/ 326 h 1103"/>
                <a:gd name="T22" fmla="*/ 2836 w 3020"/>
                <a:gd name="T23" fmla="*/ 575 h 1103"/>
                <a:gd name="T24" fmla="*/ 2873 w 3020"/>
                <a:gd name="T25" fmla="*/ 590 h 1103"/>
                <a:gd name="T26" fmla="*/ 2907 w 3020"/>
                <a:gd name="T27" fmla="*/ 611 h 1103"/>
                <a:gd name="T28" fmla="*/ 2936 w 3020"/>
                <a:gd name="T29" fmla="*/ 636 h 1103"/>
                <a:gd name="T30" fmla="*/ 2961 w 3020"/>
                <a:gd name="T31" fmla="*/ 664 h 1103"/>
                <a:gd name="T32" fmla="*/ 2983 w 3020"/>
                <a:gd name="T33" fmla="*/ 695 h 1103"/>
                <a:gd name="T34" fmla="*/ 3000 w 3020"/>
                <a:gd name="T35" fmla="*/ 729 h 1103"/>
                <a:gd name="T36" fmla="*/ 3012 w 3020"/>
                <a:gd name="T37" fmla="*/ 765 h 1103"/>
                <a:gd name="T38" fmla="*/ 3019 w 3020"/>
                <a:gd name="T39" fmla="*/ 803 h 1103"/>
                <a:gd name="T40" fmla="*/ 3020 w 3020"/>
                <a:gd name="T41" fmla="*/ 841 h 1103"/>
                <a:gd name="T42" fmla="*/ 3015 w 3020"/>
                <a:gd name="T43" fmla="*/ 880 h 1103"/>
                <a:gd name="T44" fmla="*/ 3006 w 3020"/>
                <a:gd name="T45" fmla="*/ 919 h 1103"/>
                <a:gd name="T46" fmla="*/ 2991 w 3020"/>
                <a:gd name="T47" fmla="*/ 956 h 1103"/>
                <a:gd name="T48" fmla="*/ 2971 w 3020"/>
                <a:gd name="T49" fmla="*/ 988 h 1103"/>
                <a:gd name="T50" fmla="*/ 2948 w 3020"/>
                <a:gd name="T51" fmla="*/ 1017 h 1103"/>
                <a:gd name="T52" fmla="*/ 2920 w 3020"/>
                <a:gd name="T53" fmla="*/ 1043 h 1103"/>
                <a:gd name="T54" fmla="*/ 2889 w 3020"/>
                <a:gd name="T55" fmla="*/ 1064 h 1103"/>
                <a:gd name="T56" fmla="*/ 2857 w 3020"/>
                <a:gd name="T57" fmla="*/ 1081 h 1103"/>
                <a:gd name="T58" fmla="*/ 2823 w 3020"/>
                <a:gd name="T59" fmla="*/ 1093 h 1103"/>
                <a:gd name="T60" fmla="*/ 2786 w 3020"/>
                <a:gd name="T61" fmla="*/ 1101 h 1103"/>
                <a:gd name="T62" fmla="*/ 2748 w 3020"/>
                <a:gd name="T63" fmla="*/ 1103 h 1103"/>
                <a:gd name="T64" fmla="*/ 2705 w 3020"/>
                <a:gd name="T65" fmla="*/ 1100 h 1103"/>
                <a:gd name="T66" fmla="*/ 2661 w 3020"/>
                <a:gd name="T67" fmla="*/ 1089 h 1103"/>
                <a:gd name="T68" fmla="*/ 2006 w 3020"/>
                <a:gd name="T69" fmla="*/ 866 h 1103"/>
                <a:gd name="T70" fmla="*/ 1280 w 3020"/>
                <a:gd name="T71" fmla="*/ 1060 h 1103"/>
                <a:gd name="T72" fmla="*/ 1246 w 3020"/>
                <a:gd name="T73" fmla="*/ 1068 h 1103"/>
                <a:gd name="T74" fmla="*/ 1211 w 3020"/>
                <a:gd name="T75" fmla="*/ 1070 h 1103"/>
                <a:gd name="T76" fmla="*/ 1177 w 3020"/>
                <a:gd name="T77" fmla="*/ 1068 h 1103"/>
                <a:gd name="T78" fmla="*/ 1142 w 3020"/>
                <a:gd name="T79" fmla="*/ 1061 h 1103"/>
                <a:gd name="T80" fmla="*/ 1109 w 3020"/>
                <a:gd name="T81" fmla="*/ 1050 h 1103"/>
                <a:gd name="T82" fmla="*/ 1078 w 3020"/>
                <a:gd name="T83" fmla="*/ 1035 h 1103"/>
                <a:gd name="T84" fmla="*/ 139 w 3020"/>
                <a:gd name="T85" fmla="*/ 509 h 1103"/>
                <a:gd name="T86" fmla="*/ 108 w 3020"/>
                <a:gd name="T87" fmla="*/ 488 h 1103"/>
                <a:gd name="T88" fmla="*/ 81 w 3020"/>
                <a:gd name="T89" fmla="*/ 464 h 1103"/>
                <a:gd name="T90" fmla="*/ 57 w 3020"/>
                <a:gd name="T91" fmla="*/ 438 h 1103"/>
                <a:gd name="T92" fmla="*/ 38 w 3020"/>
                <a:gd name="T93" fmla="*/ 409 h 1103"/>
                <a:gd name="T94" fmla="*/ 22 w 3020"/>
                <a:gd name="T95" fmla="*/ 378 h 1103"/>
                <a:gd name="T96" fmla="*/ 11 w 3020"/>
                <a:gd name="T97" fmla="*/ 345 h 1103"/>
                <a:gd name="T98" fmla="*/ 4 w 3020"/>
                <a:gd name="T99" fmla="*/ 311 h 1103"/>
                <a:gd name="T100" fmla="*/ 0 w 3020"/>
                <a:gd name="T101" fmla="*/ 277 h 1103"/>
                <a:gd name="T102" fmla="*/ 3 w 3020"/>
                <a:gd name="T103" fmla="*/ 241 h 1103"/>
                <a:gd name="T104" fmla="*/ 8 w 3020"/>
                <a:gd name="T105" fmla="*/ 207 h 1103"/>
                <a:gd name="T106" fmla="*/ 20 w 3020"/>
                <a:gd name="T107" fmla="*/ 172 h 1103"/>
                <a:gd name="T108" fmla="*/ 35 w 3020"/>
                <a:gd name="T109" fmla="*/ 139 h 1103"/>
                <a:gd name="T110" fmla="*/ 55 w 3020"/>
                <a:gd name="T111" fmla="*/ 108 h 1103"/>
                <a:gd name="T112" fmla="*/ 79 w 3020"/>
                <a:gd name="T113" fmla="*/ 81 h 1103"/>
                <a:gd name="T114" fmla="*/ 106 w 3020"/>
                <a:gd name="T115" fmla="*/ 57 h 1103"/>
                <a:gd name="T116" fmla="*/ 135 w 3020"/>
                <a:gd name="T117" fmla="*/ 38 h 1103"/>
                <a:gd name="T118" fmla="*/ 165 w 3020"/>
                <a:gd name="T119" fmla="*/ 22 h 1103"/>
                <a:gd name="T120" fmla="*/ 198 w 3020"/>
                <a:gd name="T121" fmla="*/ 10 h 1103"/>
                <a:gd name="T122" fmla="*/ 232 w 3020"/>
                <a:gd name="T123" fmla="*/ 3 h 1103"/>
                <a:gd name="T124" fmla="*/ 267 w 3020"/>
                <a:gd name="T125" fmla="*/ 0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0" h="1103">
                  <a:moveTo>
                    <a:pt x="267" y="0"/>
                  </a:moveTo>
                  <a:lnTo>
                    <a:pt x="302" y="2"/>
                  </a:lnTo>
                  <a:lnTo>
                    <a:pt x="337" y="8"/>
                  </a:lnTo>
                  <a:lnTo>
                    <a:pt x="371" y="19"/>
                  </a:lnTo>
                  <a:lnTo>
                    <a:pt x="404" y="35"/>
                  </a:lnTo>
                  <a:lnTo>
                    <a:pt x="1247" y="507"/>
                  </a:lnTo>
                  <a:lnTo>
                    <a:pt x="1945" y="321"/>
                  </a:lnTo>
                  <a:lnTo>
                    <a:pt x="1984" y="314"/>
                  </a:lnTo>
                  <a:lnTo>
                    <a:pt x="2024" y="311"/>
                  </a:lnTo>
                  <a:lnTo>
                    <a:pt x="2064" y="316"/>
                  </a:lnTo>
                  <a:lnTo>
                    <a:pt x="2103" y="326"/>
                  </a:lnTo>
                  <a:lnTo>
                    <a:pt x="2836" y="575"/>
                  </a:lnTo>
                  <a:lnTo>
                    <a:pt x="2873" y="590"/>
                  </a:lnTo>
                  <a:lnTo>
                    <a:pt x="2907" y="611"/>
                  </a:lnTo>
                  <a:lnTo>
                    <a:pt x="2936" y="636"/>
                  </a:lnTo>
                  <a:lnTo>
                    <a:pt x="2961" y="664"/>
                  </a:lnTo>
                  <a:lnTo>
                    <a:pt x="2983" y="695"/>
                  </a:lnTo>
                  <a:lnTo>
                    <a:pt x="3000" y="729"/>
                  </a:lnTo>
                  <a:lnTo>
                    <a:pt x="3012" y="765"/>
                  </a:lnTo>
                  <a:lnTo>
                    <a:pt x="3019" y="803"/>
                  </a:lnTo>
                  <a:lnTo>
                    <a:pt x="3020" y="841"/>
                  </a:lnTo>
                  <a:lnTo>
                    <a:pt x="3015" y="880"/>
                  </a:lnTo>
                  <a:lnTo>
                    <a:pt x="3006" y="919"/>
                  </a:lnTo>
                  <a:lnTo>
                    <a:pt x="2991" y="956"/>
                  </a:lnTo>
                  <a:lnTo>
                    <a:pt x="2971" y="988"/>
                  </a:lnTo>
                  <a:lnTo>
                    <a:pt x="2948" y="1017"/>
                  </a:lnTo>
                  <a:lnTo>
                    <a:pt x="2920" y="1043"/>
                  </a:lnTo>
                  <a:lnTo>
                    <a:pt x="2889" y="1064"/>
                  </a:lnTo>
                  <a:lnTo>
                    <a:pt x="2857" y="1081"/>
                  </a:lnTo>
                  <a:lnTo>
                    <a:pt x="2823" y="1093"/>
                  </a:lnTo>
                  <a:lnTo>
                    <a:pt x="2786" y="1101"/>
                  </a:lnTo>
                  <a:lnTo>
                    <a:pt x="2748" y="1103"/>
                  </a:lnTo>
                  <a:lnTo>
                    <a:pt x="2705" y="1100"/>
                  </a:lnTo>
                  <a:lnTo>
                    <a:pt x="2661" y="1089"/>
                  </a:lnTo>
                  <a:lnTo>
                    <a:pt x="2006" y="866"/>
                  </a:lnTo>
                  <a:lnTo>
                    <a:pt x="1280" y="1060"/>
                  </a:lnTo>
                  <a:lnTo>
                    <a:pt x="1246" y="1068"/>
                  </a:lnTo>
                  <a:lnTo>
                    <a:pt x="1211" y="1070"/>
                  </a:lnTo>
                  <a:lnTo>
                    <a:pt x="1177" y="1068"/>
                  </a:lnTo>
                  <a:lnTo>
                    <a:pt x="1142" y="1061"/>
                  </a:lnTo>
                  <a:lnTo>
                    <a:pt x="1109" y="1050"/>
                  </a:lnTo>
                  <a:lnTo>
                    <a:pt x="1078" y="1035"/>
                  </a:lnTo>
                  <a:lnTo>
                    <a:pt x="139" y="509"/>
                  </a:lnTo>
                  <a:lnTo>
                    <a:pt x="108" y="488"/>
                  </a:lnTo>
                  <a:lnTo>
                    <a:pt x="81" y="464"/>
                  </a:lnTo>
                  <a:lnTo>
                    <a:pt x="57" y="438"/>
                  </a:lnTo>
                  <a:lnTo>
                    <a:pt x="38" y="409"/>
                  </a:lnTo>
                  <a:lnTo>
                    <a:pt x="22" y="378"/>
                  </a:lnTo>
                  <a:lnTo>
                    <a:pt x="11" y="345"/>
                  </a:lnTo>
                  <a:lnTo>
                    <a:pt x="4" y="311"/>
                  </a:lnTo>
                  <a:lnTo>
                    <a:pt x="0" y="277"/>
                  </a:lnTo>
                  <a:lnTo>
                    <a:pt x="3" y="241"/>
                  </a:lnTo>
                  <a:lnTo>
                    <a:pt x="8" y="207"/>
                  </a:lnTo>
                  <a:lnTo>
                    <a:pt x="20" y="172"/>
                  </a:lnTo>
                  <a:lnTo>
                    <a:pt x="35" y="139"/>
                  </a:lnTo>
                  <a:lnTo>
                    <a:pt x="55" y="108"/>
                  </a:lnTo>
                  <a:lnTo>
                    <a:pt x="79" y="81"/>
                  </a:lnTo>
                  <a:lnTo>
                    <a:pt x="106" y="57"/>
                  </a:lnTo>
                  <a:lnTo>
                    <a:pt x="135" y="38"/>
                  </a:lnTo>
                  <a:lnTo>
                    <a:pt x="165" y="22"/>
                  </a:lnTo>
                  <a:lnTo>
                    <a:pt x="198" y="10"/>
                  </a:lnTo>
                  <a:lnTo>
                    <a:pt x="232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94">
              <a:extLst>
                <a:ext uri="{FF2B5EF4-FFF2-40B4-BE49-F238E27FC236}">
                  <a16:creationId xmlns="" xmlns:a16="http://schemas.microsoft.com/office/drawing/2014/main" id="{697BD0CC-3467-4C46-9C9B-3ADDC2B17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8" y="2051"/>
              <a:ext cx="155" cy="155"/>
            </a:xfrm>
            <a:custGeom>
              <a:avLst/>
              <a:gdLst>
                <a:gd name="T0" fmla="*/ 310 w 619"/>
                <a:gd name="T1" fmla="*/ 0 h 620"/>
                <a:gd name="T2" fmla="*/ 355 w 619"/>
                <a:gd name="T3" fmla="*/ 3 h 620"/>
                <a:gd name="T4" fmla="*/ 399 w 619"/>
                <a:gd name="T5" fmla="*/ 14 h 620"/>
                <a:gd name="T6" fmla="*/ 440 w 619"/>
                <a:gd name="T7" fmla="*/ 29 h 620"/>
                <a:gd name="T8" fmla="*/ 478 w 619"/>
                <a:gd name="T9" fmla="*/ 51 h 620"/>
                <a:gd name="T10" fmla="*/ 512 w 619"/>
                <a:gd name="T11" fmla="*/ 77 h 620"/>
                <a:gd name="T12" fmla="*/ 543 w 619"/>
                <a:gd name="T13" fmla="*/ 107 h 620"/>
                <a:gd name="T14" fmla="*/ 569 w 619"/>
                <a:gd name="T15" fmla="*/ 141 h 620"/>
                <a:gd name="T16" fmla="*/ 589 w 619"/>
                <a:gd name="T17" fmla="*/ 180 h 620"/>
                <a:gd name="T18" fmla="*/ 606 w 619"/>
                <a:gd name="T19" fmla="*/ 221 h 620"/>
                <a:gd name="T20" fmla="*/ 615 w 619"/>
                <a:gd name="T21" fmla="*/ 264 h 620"/>
                <a:gd name="T22" fmla="*/ 619 w 619"/>
                <a:gd name="T23" fmla="*/ 310 h 620"/>
                <a:gd name="T24" fmla="*/ 616 w 619"/>
                <a:gd name="T25" fmla="*/ 348 h 620"/>
                <a:gd name="T26" fmla="*/ 610 w 619"/>
                <a:gd name="T27" fmla="*/ 384 h 620"/>
                <a:gd name="T28" fmla="*/ 599 w 619"/>
                <a:gd name="T29" fmla="*/ 418 h 620"/>
                <a:gd name="T30" fmla="*/ 584 w 619"/>
                <a:gd name="T31" fmla="*/ 452 h 620"/>
                <a:gd name="T32" fmla="*/ 567 w 619"/>
                <a:gd name="T33" fmla="*/ 482 h 620"/>
                <a:gd name="T34" fmla="*/ 543 w 619"/>
                <a:gd name="T35" fmla="*/ 513 h 620"/>
                <a:gd name="T36" fmla="*/ 515 w 619"/>
                <a:gd name="T37" fmla="*/ 541 h 620"/>
                <a:gd name="T38" fmla="*/ 485 w 619"/>
                <a:gd name="T39" fmla="*/ 565 h 620"/>
                <a:gd name="T40" fmla="*/ 451 w 619"/>
                <a:gd name="T41" fmla="*/ 585 h 620"/>
                <a:gd name="T42" fmla="*/ 414 w 619"/>
                <a:gd name="T43" fmla="*/ 601 h 620"/>
                <a:gd name="T44" fmla="*/ 376 w 619"/>
                <a:gd name="T45" fmla="*/ 612 h 620"/>
                <a:gd name="T46" fmla="*/ 343 w 619"/>
                <a:gd name="T47" fmla="*/ 619 h 620"/>
                <a:gd name="T48" fmla="*/ 310 w 619"/>
                <a:gd name="T49" fmla="*/ 620 h 620"/>
                <a:gd name="T50" fmla="*/ 263 w 619"/>
                <a:gd name="T51" fmla="*/ 616 h 620"/>
                <a:gd name="T52" fmla="*/ 219 w 619"/>
                <a:gd name="T53" fmla="*/ 607 h 620"/>
                <a:gd name="T54" fmla="*/ 178 w 619"/>
                <a:gd name="T55" fmla="*/ 592 h 620"/>
                <a:gd name="T56" fmla="*/ 141 w 619"/>
                <a:gd name="T57" fmla="*/ 570 h 620"/>
                <a:gd name="T58" fmla="*/ 106 w 619"/>
                <a:gd name="T59" fmla="*/ 544 h 620"/>
                <a:gd name="T60" fmla="*/ 76 w 619"/>
                <a:gd name="T61" fmla="*/ 514 h 620"/>
                <a:gd name="T62" fmla="*/ 49 w 619"/>
                <a:gd name="T63" fmla="*/ 479 h 620"/>
                <a:gd name="T64" fmla="*/ 29 w 619"/>
                <a:gd name="T65" fmla="*/ 441 h 620"/>
                <a:gd name="T66" fmla="*/ 13 w 619"/>
                <a:gd name="T67" fmla="*/ 400 h 620"/>
                <a:gd name="T68" fmla="*/ 3 w 619"/>
                <a:gd name="T69" fmla="*/ 356 h 620"/>
                <a:gd name="T70" fmla="*/ 0 w 619"/>
                <a:gd name="T71" fmla="*/ 310 h 620"/>
                <a:gd name="T72" fmla="*/ 3 w 619"/>
                <a:gd name="T73" fmla="*/ 264 h 620"/>
                <a:gd name="T74" fmla="*/ 13 w 619"/>
                <a:gd name="T75" fmla="*/ 221 h 620"/>
                <a:gd name="T76" fmla="*/ 29 w 619"/>
                <a:gd name="T77" fmla="*/ 180 h 620"/>
                <a:gd name="T78" fmla="*/ 49 w 619"/>
                <a:gd name="T79" fmla="*/ 141 h 620"/>
                <a:gd name="T80" fmla="*/ 76 w 619"/>
                <a:gd name="T81" fmla="*/ 107 h 620"/>
                <a:gd name="T82" fmla="*/ 106 w 619"/>
                <a:gd name="T83" fmla="*/ 77 h 620"/>
                <a:gd name="T84" fmla="*/ 141 w 619"/>
                <a:gd name="T85" fmla="*/ 51 h 620"/>
                <a:gd name="T86" fmla="*/ 178 w 619"/>
                <a:gd name="T87" fmla="*/ 29 h 620"/>
                <a:gd name="T88" fmla="*/ 219 w 619"/>
                <a:gd name="T89" fmla="*/ 14 h 620"/>
                <a:gd name="T90" fmla="*/ 263 w 619"/>
                <a:gd name="T91" fmla="*/ 3 h 620"/>
                <a:gd name="T92" fmla="*/ 310 w 619"/>
                <a:gd name="T93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19" h="620">
                  <a:moveTo>
                    <a:pt x="310" y="0"/>
                  </a:moveTo>
                  <a:lnTo>
                    <a:pt x="355" y="3"/>
                  </a:lnTo>
                  <a:lnTo>
                    <a:pt x="399" y="14"/>
                  </a:lnTo>
                  <a:lnTo>
                    <a:pt x="440" y="29"/>
                  </a:lnTo>
                  <a:lnTo>
                    <a:pt x="478" y="51"/>
                  </a:lnTo>
                  <a:lnTo>
                    <a:pt x="512" y="77"/>
                  </a:lnTo>
                  <a:lnTo>
                    <a:pt x="543" y="107"/>
                  </a:lnTo>
                  <a:lnTo>
                    <a:pt x="569" y="141"/>
                  </a:lnTo>
                  <a:lnTo>
                    <a:pt x="589" y="180"/>
                  </a:lnTo>
                  <a:lnTo>
                    <a:pt x="606" y="221"/>
                  </a:lnTo>
                  <a:lnTo>
                    <a:pt x="615" y="264"/>
                  </a:lnTo>
                  <a:lnTo>
                    <a:pt x="619" y="310"/>
                  </a:lnTo>
                  <a:lnTo>
                    <a:pt x="616" y="348"/>
                  </a:lnTo>
                  <a:lnTo>
                    <a:pt x="610" y="384"/>
                  </a:lnTo>
                  <a:lnTo>
                    <a:pt x="599" y="418"/>
                  </a:lnTo>
                  <a:lnTo>
                    <a:pt x="584" y="452"/>
                  </a:lnTo>
                  <a:lnTo>
                    <a:pt x="567" y="482"/>
                  </a:lnTo>
                  <a:lnTo>
                    <a:pt x="543" y="513"/>
                  </a:lnTo>
                  <a:lnTo>
                    <a:pt x="515" y="541"/>
                  </a:lnTo>
                  <a:lnTo>
                    <a:pt x="485" y="565"/>
                  </a:lnTo>
                  <a:lnTo>
                    <a:pt x="451" y="585"/>
                  </a:lnTo>
                  <a:lnTo>
                    <a:pt x="414" y="601"/>
                  </a:lnTo>
                  <a:lnTo>
                    <a:pt x="376" y="612"/>
                  </a:lnTo>
                  <a:lnTo>
                    <a:pt x="343" y="619"/>
                  </a:lnTo>
                  <a:lnTo>
                    <a:pt x="310" y="620"/>
                  </a:lnTo>
                  <a:lnTo>
                    <a:pt x="263" y="616"/>
                  </a:lnTo>
                  <a:lnTo>
                    <a:pt x="219" y="607"/>
                  </a:lnTo>
                  <a:lnTo>
                    <a:pt x="178" y="592"/>
                  </a:lnTo>
                  <a:lnTo>
                    <a:pt x="141" y="570"/>
                  </a:lnTo>
                  <a:lnTo>
                    <a:pt x="106" y="544"/>
                  </a:lnTo>
                  <a:lnTo>
                    <a:pt x="76" y="514"/>
                  </a:lnTo>
                  <a:lnTo>
                    <a:pt x="49" y="479"/>
                  </a:lnTo>
                  <a:lnTo>
                    <a:pt x="29" y="441"/>
                  </a:lnTo>
                  <a:lnTo>
                    <a:pt x="13" y="400"/>
                  </a:lnTo>
                  <a:lnTo>
                    <a:pt x="3" y="356"/>
                  </a:lnTo>
                  <a:lnTo>
                    <a:pt x="0" y="310"/>
                  </a:lnTo>
                  <a:lnTo>
                    <a:pt x="3" y="264"/>
                  </a:lnTo>
                  <a:lnTo>
                    <a:pt x="13" y="221"/>
                  </a:lnTo>
                  <a:lnTo>
                    <a:pt x="29" y="180"/>
                  </a:lnTo>
                  <a:lnTo>
                    <a:pt x="49" y="141"/>
                  </a:lnTo>
                  <a:lnTo>
                    <a:pt x="76" y="107"/>
                  </a:lnTo>
                  <a:lnTo>
                    <a:pt x="106" y="77"/>
                  </a:lnTo>
                  <a:lnTo>
                    <a:pt x="141" y="51"/>
                  </a:lnTo>
                  <a:lnTo>
                    <a:pt x="178" y="29"/>
                  </a:lnTo>
                  <a:lnTo>
                    <a:pt x="219" y="14"/>
                  </a:lnTo>
                  <a:lnTo>
                    <a:pt x="263" y="3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95">
              <a:extLst>
                <a:ext uri="{FF2B5EF4-FFF2-40B4-BE49-F238E27FC236}">
                  <a16:creationId xmlns="" xmlns:a16="http://schemas.microsoft.com/office/drawing/2014/main" id="{28DAA399-5E13-4426-9778-A637CE08C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1" y="2296"/>
              <a:ext cx="870" cy="282"/>
            </a:xfrm>
            <a:custGeom>
              <a:avLst/>
              <a:gdLst>
                <a:gd name="T0" fmla="*/ 168 w 3479"/>
                <a:gd name="T1" fmla="*/ 0 h 1127"/>
                <a:gd name="T2" fmla="*/ 197 w 3479"/>
                <a:gd name="T3" fmla="*/ 3 h 1127"/>
                <a:gd name="T4" fmla="*/ 226 w 3479"/>
                <a:gd name="T5" fmla="*/ 10 h 1127"/>
                <a:gd name="T6" fmla="*/ 254 w 3479"/>
                <a:gd name="T7" fmla="*/ 23 h 1127"/>
                <a:gd name="T8" fmla="*/ 503 w 3479"/>
                <a:gd name="T9" fmla="*/ 165 h 1127"/>
                <a:gd name="T10" fmla="*/ 1583 w 3479"/>
                <a:gd name="T11" fmla="*/ 788 h 1127"/>
                <a:gd name="T12" fmla="*/ 3310 w 3479"/>
                <a:gd name="T13" fmla="*/ 788 h 1127"/>
                <a:gd name="T14" fmla="*/ 3341 w 3479"/>
                <a:gd name="T15" fmla="*/ 791 h 1127"/>
                <a:gd name="T16" fmla="*/ 3369 w 3479"/>
                <a:gd name="T17" fmla="*/ 800 h 1127"/>
                <a:gd name="T18" fmla="*/ 3396 w 3479"/>
                <a:gd name="T19" fmla="*/ 813 h 1127"/>
                <a:gd name="T20" fmla="*/ 3420 w 3479"/>
                <a:gd name="T21" fmla="*/ 830 h 1127"/>
                <a:gd name="T22" fmla="*/ 3440 w 3479"/>
                <a:gd name="T23" fmla="*/ 850 h 1127"/>
                <a:gd name="T24" fmla="*/ 3456 w 3479"/>
                <a:gd name="T25" fmla="*/ 873 h 1127"/>
                <a:gd name="T26" fmla="*/ 3469 w 3479"/>
                <a:gd name="T27" fmla="*/ 900 h 1127"/>
                <a:gd name="T28" fmla="*/ 3477 w 3479"/>
                <a:gd name="T29" fmla="*/ 928 h 1127"/>
                <a:gd name="T30" fmla="*/ 3479 w 3479"/>
                <a:gd name="T31" fmla="*/ 958 h 1127"/>
                <a:gd name="T32" fmla="*/ 3477 w 3479"/>
                <a:gd name="T33" fmla="*/ 988 h 1127"/>
                <a:gd name="T34" fmla="*/ 3468 w 3479"/>
                <a:gd name="T35" fmla="*/ 1017 h 1127"/>
                <a:gd name="T36" fmla="*/ 3456 w 3479"/>
                <a:gd name="T37" fmla="*/ 1043 h 1127"/>
                <a:gd name="T38" fmla="*/ 3439 w 3479"/>
                <a:gd name="T39" fmla="*/ 1067 h 1127"/>
                <a:gd name="T40" fmla="*/ 3419 w 3479"/>
                <a:gd name="T41" fmla="*/ 1087 h 1127"/>
                <a:gd name="T42" fmla="*/ 3395 w 3479"/>
                <a:gd name="T43" fmla="*/ 1105 h 1127"/>
                <a:gd name="T44" fmla="*/ 3369 w 3479"/>
                <a:gd name="T45" fmla="*/ 1117 h 1127"/>
                <a:gd name="T46" fmla="*/ 3340 w 3479"/>
                <a:gd name="T47" fmla="*/ 1125 h 1127"/>
                <a:gd name="T48" fmla="*/ 3310 w 3479"/>
                <a:gd name="T49" fmla="*/ 1127 h 1127"/>
                <a:gd name="T50" fmla="*/ 1538 w 3479"/>
                <a:gd name="T51" fmla="*/ 1127 h 1127"/>
                <a:gd name="T52" fmla="*/ 1509 w 3479"/>
                <a:gd name="T53" fmla="*/ 1125 h 1127"/>
                <a:gd name="T54" fmla="*/ 1480 w 3479"/>
                <a:gd name="T55" fmla="*/ 1118 h 1127"/>
                <a:gd name="T56" fmla="*/ 1453 w 3479"/>
                <a:gd name="T57" fmla="*/ 1105 h 1127"/>
                <a:gd name="T58" fmla="*/ 85 w 3479"/>
                <a:gd name="T59" fmla="*/ 317 h 1127"/>
                <a:gd name="T60" fmla="*/ 60 w 3479"/>
                <a:gd name="T61" fmla="*/ 299 h 1127"/>
                <a:gd name="T62" fmla="*/ 39 w 3479"/>
                <a:gd name="T63" fmla="*/ 278 h 1127"/>
                <a:gd name="T64" fmla="*/ 23 w 3479"/>
                <a:gd name="T65" fmla="*/ 254 h 1127"/>
                <a:gd name="T66" fmla="*/ 10 w 3479"/>
                <a:gd name="T67" fmla="*/ 228 h 1127"/>
                <a:gd name="T68" fmla="*/ 3 w 3479"/>
                <a:gd name="T69" fmla="*/ 200 h 1127"/>
                <a:gd name="T70" fmla="*/ 0 w 3479"/>
                <a:gd name="T71" fmla="*/ 171 h 1127"/>
                <a:gd name="T72" fmla="*/ 0 w 3479"/>
                <a:gd name="T73" fmla="*/ 171 h 1127"/>
                <a:gd name="T74" fmla="*/ 2 w 3479"/>
                <a:gd name="T75" fmla="*/ 142 h 1127"/>
                <a:gd name="T76" fmla="*/ 10 w 3479"/>
                <a:gd name="T77" fmla="*/ 113 h 1127"/>
                <a:gd name="T78" fmla="*/ 23 w 3479"/>
                <a:gd name="T79" fmla="*/ 86 h 1127"/>
                <a:gd name="T80" fmla="*/ 40 w 3479"/>
                <a:gd name="T81" fmla="*/ 60 h 1127"/>
                <a:gd name="T82" fmla="*/ 61 w 3479"/>
                <a:gd name="T83" fmla="*/ 39 h 1127"/>
                <a:gd name="T84" fmla="*/ 85 w 3479"/>
                <a:gd name="T85" fmla="*/ 22 h 1127"/>
                <a:gd name="T86" fmla="*/ 112 w 3479"/>
                <a:gd name="T87" fmla="*/ 10 h 1127"/>
                <a:gd name="T88" fmla="*/ 140 w 3479"/>
                <a:gd name="T89" fmla="*/ 3 h 1127"/>
                <a:gd name="T90" fmla="*/ 168 w 3479"/>
                <a:gd name="T91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79" h="1127">
                  <a:moveTo>
                    <a:pt x="168" y="0"/>
                  </a:moveTo>
                  <a:lnTo>
                    <a:pt x="197" y="3"/>
                  </a:lnTo>
                  <a:lnTo>
                    <a:pt x="226" y="10"/>
                  </a:lnTo>
                  <a:lnTo>
                    <a:pt x="254" y="23"/>
                  </a:lnTo>
                  <a:lnTo>
                    <a:pt x="503" y="165"/>
                  </a:lnTo>
                  <a:lnTo>
                    <a:pt x="1583" y="788"/>
                  </a:lnTo>
                  <a:lnTo>
                    <a:pt x="3310" y="788"/>
                  </a:lnTo>
                  <a:lnTo>
                    <a:pt x="3341" y="791"/>
                  </a:lnTo>
                  <a:lnTo>
                    <a:pt x="3369" y="800"/>
                  </a:lnTo>
                  <a:lnTo>
                    <a:pt x="3396" y="813"/>
                  </a:lnTo>
                  <a:lnTo>
                    <a:pt x="3420" y="830"/>
                  </a:lnTo>
                  <a:lnTo>
                    <a:pt x="3440" y="850"/>
                  </a:lnTo>
                  <a:lnTo>
                    <a:pt x="3456" y="873"/>
                  </a:lnTo>
                  <a:lnTo>
                    <a:pt x="3469" y="900"/>
                  </a:lnTo>
                  <a:lnTo>
                    <a:pt x="3477" y="928"/>
                  </a:lnTo>
                  <a:lnTo>
                    <a:pt x="3479" y="958"/>
                  </a:lnTo>
                  <a:lnTo>
                    <a:pt x="3477" y="988"/>
                  </a:lnTo>
                  <a:lnTo>
                    <a:pt x="3468" y="1017"/>
                  </a:lnTo>
                  <a:lnTo>
                    <a:pt x="3456" y="1043"/>
                  </a:lnTo>
                  <a:lnTo>
                    <a:pt x="3439" y="1067"/>
                  </a:lnTo>
                  <a:lnTo>
                    <a:pt x="3419" y="1087"/>
                  </a:lnTo>
                  <a:lnTo>
                    <a:pt x="3395" y="1105"/>
                  </a:lnTo>
                  <a:lnTo>
                    <a:pt x="3369" y="1117"/>
                  </a:lnTo>
                  <a:lnTo>
                    <a:pt x="3340" y="1125"/>
                  </a:lnTo>
                  <a:lnTo>
                    <a:pt x="3310" y="1127"/>
                  </a:lnTo>
                  <a:lnTo>
                    <a:pt x="1538" y="1127"/>
                  </a:lnTo>
                  <a:lnTo>
                    <a:pt x="1509" y="1125"/>
                  </a:lnTo>
                  <a:lnTo>
                    <a:pt x="1480" y="1118"/>
                  </a:lnTo>
                  <a:lnTo>
                    <a:pt x="1453" y="1105"/>
                  </a:lnTo>
                  <a:lnTo>
                    <a:pt x="85" y="317"/>
                  </a:lnTo>
                  <a:lnTo>
                    <a:pt x="60" y="299"/>
                  </a:lnTo>
                  <a:lnTo>
                    <a:pt x="39" y="278"/>
                  </a:lnTo>
                  <a:lnTo>
                    <a:pt x="23" y="254"/>
                  </a:lnTo>
                  <a:lnTo>
                    <a:pt x="10" y="228"/>
                  </a:lnTo>
                  <a:lnTo>
                    <a:pt x="3" y="200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2" y="142"/>
                  </a:lnTo>
                  <a:lnTo>
                    <a:pt x="10" y="113"/>
                  </a:lnTo>
                  <a:lnTo>
                    <a:pt x="23" y="86"/>
                  </a:lnTo>
                  <a:lnTo>
                    <a:pt x="40" y="60"/>
                  </a:lnTo>
                  <a:lnTo>
                    <a:pt x="61" y="39"/>
                  </a:lnTo>
                  <a:lnTo>
                    <a:pt x="85" y="22"/>
                  </a:lnTo>
                  <a:lnTo>
                    <a:pt x="112" y="10"/>
                  </a:lnTo>
                  <a:lnTo>
                    <a:pt x="140" y="3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96">
              <a:extLst>
                <a:ext uri="{FF2B5EF4-FFF2-40B4-BE49-F238E27FC236}">
                  <a16:creationId xmlns="" xmlns:a16="http://schemas.microsoft.com/office/drawing/2014/main" id="{2154580E-0B8D-47B2-8C4A-BEC5FF515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3" y="2005"/>
              <a:ext cx="177" cy="154"/>
            </a:xfrm>
            <a:custGeom>
              <a:avLst/>
              <a:gdLst>
                <a:gd name="T0" fmla="*/ 441 w 705"/>
                <a:gd name="T1" fmla="*/ 2 h 616"/>
                <a:gd name="T2" fmla="*/ 497 w 705"/>
                <a:gd name="T3" fmla="*/ 21 h 616"/>
                <a:gd name="T4" fmla="*/ 545 w 705"/>
                <a:gd name="T5" fmla="*/ 55 h 616"/>
                <a:gd name="T6" fmla="*/ 583 w 705"/>
                <a:gd name="T7" fmla="*/ 109 h 616"/>
                <a:gd name="T8" fmla="*/ 618 w 705"/>
                <a:gd name="T9" fmla="*/ 147 h 616"/>
                <a:gd name="T10" fmla="*/ 658 w 705"/>
                <a:gd name="T11" fmla="*/ 170 h 616"/>
                <a:gd name="T12" fmla="*/ 688 w 705"/>
                <a:gd name="T13" fmla="*/ 207 h 616"/>
                <a:gd name="T14" fmla="*/ 704 w 705"/>
                <a:gd name="T15" fmla="*/ 259 h 616"/>
                <a:gd name="T16" fmla="*/ 700 w 705"/>
                <a:gd name="T17" fmla="*/ 311 h 616"/>
                <a:gd name="T18" fmla="*/ 676 w 705"/>
                <a:gd name="T19" fmla="*/ 359 h 616"/>
                <a:gd name="T20" fmla="*/ 635 w 705"/>
                <a:gd name="T21" fmla="*/ 394 h 616"/>
                <a:gd name="T22" fmla="*/ 249 w 705"/>
                <a:gd name="T23" fmla="*/ 609 h 616"/>
                <a:gd name="T24" fmla="*/ 204 w 705"/>
                <a:gd name="T25" fmla="*/ 616 h 616"/>
                <a:gd name="T26" fmla="*/ 151 w 705"/>
                <a:gd name="T27" fmla="*/ 607 h 616"/>
                <a:gd name="T28" fmla="*/ 107 w 705"/>
                <a:gd name="T29" fmla="*/ 576 h 616"/>
                <a:gd name="T30" fmla="*/ 0 w 705"/>
                <a:gd name="T31" fmla="*/ 423 h 616"/>
                <a:gd name="T32" fmla="*/ 47 w 705"/>
                <a:gd name="T33" fmla="*/ 408 h 616"/>
                <a:gd name="T34" fmla="*/ 357 w 705"/>
                <a:gd name="T35" fmla="*/ 270 h 616"/>
                <a:gd name="T36" fmla="*/ 391 w 705"/>
                <a:gd name="T37" fmla="*/ 287 h 616"/>
                <a:gd name="T38" fmla="*/ 433 w 705"/>
                <a:gd name="T39" fmla="*/ 287 h 616"/>
                <a:gd name="T40" fmla="*/ 470 w 705"/>
                <a:gd name="T41" fmla="*/ 268 h 616"/>
                <a:gd name="T42" fmla="*/ 496 w 705"/>
                <a:gd name="T43" fmla="*/ 236 h 616"/>
                <a:gd name="T44" fmla="*/ 506 w 705"/>
                <a:gd name="T45" fmla="*/ 194 h 616"/>
                <a:gd name="T46" fmla="*/ 496 w 705"/>
                <a:gd name="T47" fmla="*/ 151 h 616"/>
                <a:gd name="T48" fmla="*/ 470 w 705"/>
                <a:gd name="T49" fmla="*/ 119 h 616"/>
                <a:gd name="T50" fmla="*/ 433 w 705"/>
                <a:gd name="T51" fmla="*/ 100 h 616"/>
                <a:gd name="T52" fmla="*/ 388 w 705"/>
                <a:gd name="T53" fmla="*/ 101 h 616"/>
                <a:gd name="T54" fmla="*/ 349 w 705"/>
                <a:gd name="T55" fmla="*/ 122 h 616"/>
                <a:gd name="T56" fmla="*/ 323 w 705"/>
                <a:gd name="T57" fmla="*/ 159 h 616"/>
                <a:gd name="T58" fmla="*/ 221 w 705"/>
                <a:gd name="T59" fmla="*/ 224 h 616"/>
                <a:gd name="T60" fmla="*/ 218 w 705"/>
                <a:gd name="T61" fmla="*/ 194 h 616"/>
                <a:gd name="T62" fmla="*/ 224 w 705"/>
                <a:gd name="T63" fmla="*/ 147 h 616"/>
                <a:gd name="T64" fmla="*/ 245 w 705"/>
                <a:gd name="T65" fmla="*/ 95 h 616"/>
                <a:gd name="T66" fmla="*/ 287 w 705"/>
                <a:gd name="T67" fmla="*/ 45 h 616"/>
                <a:gd name="T68" fmla="*/ 345 w 705"/>
                <a:gd name="T69" fmla="*/ 12 h 616"/>
                <a:gd name="T70" fmla="*/ 411 w 705"/>
                <a:gd name="T71" fmla="*/ 0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05" h="616">
                  <a:moveTo>
                    <a:pt x="411" y="0"/>
                  </a:moveTo>
                  <a:lnTo>
                    <a:pt x="441" y="2"/>
                  </a:lnTo>
                  <a:lnTo>
                    <a:pt x="470" y="10"/>
                  </a:lnTo>
                  <a:lnTo>
                    <a:pt x="497" y="21"/>
                  </a:lnTo>
                  <a:lnTo>
                    <a:pt x="522" y="36"/>
                  </a:lnTo>
                  <a:lnTo>
                    <a:pt x="545" y="55"/>
                  </a:lnTo>
                  <a:lnTo>
                    <a:pt x="566" y="80"/>
                  </a:lnTo>
                  <a:lnTo>
                    <a:pt x="583" y="109"/>
                  </a:lnTo>
                  <a:lnTo>
                    <a:pt x="595" y="140"/>
                  </a:lnTo>
                  <a:lnTo>
                    <a:pt x="618" y="147"/>
                  </a:lnTo>
                  <a:lnTo>
                    <a:pt x="638" y="157"/>
                  </a:lnTo>
                  <a:lnTo>
                    <a:pt x="658" y="170"/>
                  </a:lnTo>
                  <a:lnTo>
                    <a:pt x="674" y="186"/>
                  </a:lnTo>
                  <a:lnTo>
                    <a:pt x="688" y="207"/>
                  </a:lnTo>
                  <a:lnTo>
                    <a:pt x="699" y="233"/>
                  </a:lnTo>
                  <a:lnTo>
                    <a:pt x="704" y="259"/>
                  </a:lnTo>
                  <a:lnTo>
                    <a:pt x="705" y="286"/>
                  </a:lnTo>
                  <a:lnTo>
                    <a:pt x="700" y="311"/>
                  </a:lnTo>
                  <a:lnTo>
                    <a:pt x="690" y="336"/>
                  </a:lnTo>
                  <a:lnTo>
                    <a:pt x="676" y="359"/>
                  </a:lnTo>
                  <a:lnTo>
                    <a:pt x="658" y="378"/>
                  </a:lnTo>
                  <a:lnTo>
                    <a:pt x="635" y="394"/>
                  </a:lnTo>
                  <a:lnTo>
                    <a:pt x="270" y="599"/>
                  </a:lnTo>
                  <a:lnTo>
                    <a:pt x="249" y="609"/>
                  </a:lnTo>
                  <a:lnTo>
                    <a:pt x="226" y="614"/>
                  </a:lnTo>
                  <a:lnTo>
                    <a:pt x="204" y="616"/>
                  </a:lnTo>
                  <a:lnTo>
                    <a:pt x="177" y="613"/>
                  </a:lnTo>
                  <a:lnTo>
                    <a:pt x="151" y="607"/>
                  </a:lnTo>
                  <a:lnTo>
                    <a:pt x="127" y="594"/>
                  </a:lnTo>
                  <a:lnTo>
                    <a:pt x="107" y="576"/>
                  </a:lnTo>
                  <a:lnTo>
                    <a:pt x="88" y="556"/>
                  </a:lnTo>
                  <a:lnTo>
                    <a:pt x="0" y="423"/>
                  </a:lnTo>
                  <a:lnTo>
                    <a:pt x="24" y="417"/>
                  </a:lnTo>
                  <a:lnTo>
                    <a:pt x="47" y="408"/>
                  </a:lnTo>
                  <a:lnTo>
                    <a:pt x="261" y="314"/>
                  </a:lnTo>
                  <a:lnTo>
                    <a:pt x="357" y="270"/>
                  </a:lnTo>
                  <a:lnTo>
                    <a:pt x="374" y="280"/>
                  </a:lnTo>
                  <a:lnTo>
                    <a:pt x="391" y="287"/>
                  </a:lnTo>
                  <a:lnTo>
                    <a:pt x="411" y="289"/>
                  </a:lnTo>
                  <a:lnTo>
                    <a:pt x="433" y="287"/>
                  </a:lnTo>
                  <a:lnTo>
                    <a:pt x="453" y="279"/>
                  </a:lnTo>
                  <a:lnTo>
                    <a:pt x="470" y="268"/>
                  </a:lnTo>
                  <a:lnTo>
                    <a:pt x="486" y="253"/>
                  </a:lnTo>
                  <a:lnTo>
                    <a:pt x="496" y="236"/>
                  </a:lnTo>
                  <a:lnTo>
                    <a:pt x="504" y="215"/>
                  </a:lnTo>
                  <a:lnTo>
                    <a:pt x="506" y="194"/>
                  </a:lnTo>
                  <a:lnTo>
                    <a:pt x="504" y="171"/>
                  </a:lnTo>
                  <a:lnTo>
                    <a:pt x="496" y="151"/>
                  </a:lnTo>
                  <a:lnTo>
                    <a:pt x="486" y="134"/>
                  </a:lnTo>
                  <a:lnTo>
                    <a:pt x="470" y="119"/>
                  </a:lnTo>
                  <a:lnTo>
                    <a:pt x="453" y="108"/>
                  </a:lnTo>
                  <a:lnTo>
                    <a:pt x="433" y="100"/>
                  </a:lnTo>
                  <a:lnTo>
                    <a:pt x="411" y="98"/>
                  </a:lnTo>
                  <a:lnTo>
                    <a:pt x="388" y="101"/>
                  </a:lnTo>
                  <a:lnTo>
                    <a:pt x="366" y="109"/>
                  </a:lnTo>
                  <a:lnTo>
                    <a:pt x="349" y="122"/>
                  </a:lnTo>
                  <a:lnTo>
                    <a:pt x="334" y="139"/>
                  </a:lnTo>
                  <a:lnTo>
                    <a:pt x="323" y="159"/>
                  </a:lnTo>
                  <a:lnTo>
                    <a:pt x="318" y="181"/>
                  </a:lnTo>
                  <a:lnTo>
                    <a:pt x="221" y="224"/>
                  </a:lnTo>
                  <a:lnTo>
                    <a:pt x="219" y="209"/>
                  </a:lnTo>
                  <a:lnTo>
                    <a:pt x="218" y="194"/>
                  </a:lnTo>
                  <a:lnTo>
                    <a:pt x="220" y="170"/>
                  </a:lnTo>
                  <a:lnTo>
                    <a:pt x="224" y="147"/>
                  </a:lnTo>
                  <a:lnTo>
                    <a:pt x="230" y="125"/>
                  </a:lnTo>
                  <a:lnTo>
                    <a:pt x="245" y="95"/>
                  </a:lnTo>
                  <a:lnTo>
                    <a:pt x="264" y="69"/>
                  </a:lnTo>
                  <a:lnTo>
                    <a:pt x="287" y="45"/>
                  </a:lnTo>
                  <a:lnTo>
                    <a:pt x="314" y="27"/>
                  </a:lnTo>
                  <a:lnTo>
                    <a:pt x="345" y="12"/>
                  </a:lnTo>
                  <a:lnTo>
                    <a:pt x="377" y="3"/>
                  </a:lnTo>
                  <a:lnTo>
                    <a:pt x="4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97">
              <a:extLst>
                <a:ext uri="{FF2B5EF4-FFF2-40B4-BE49-F238E27FC236}">
                  <a16:creationId xmlns="" xmlns:a16="http://schemas.microsoft.com/office/drawing/2014/main" id="{6BE713DB-F8B0-4F14-9AC8-5B8490F41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0" y="1842"/>
              <a:ext cx="162" cy="109"/>
            </a:xfrm>
            <a:custGeom>
              <a:avLst/>
              <a:gdLst>
                <a:gd name="T0" fmla="*/ 23 w 646"/>
                <a:gd name="T1" fmla="*/ 0 h 437"/>
                <a:gd name="T2" fmla="*/ 97 w 646"/>
                <a:gd name="T3" fmla="*/ 16 h 437"/>
                <a:gd name="T4" fmla="*/ 171 w 646"/>
                <a:gd name="T5" fmla="*/ 28 h 437"/>
                <a:gd name="T6" fmla="*/ 248 w 646"/>
                <a:gd name="T7" fmla="*/ 36 h 437"/>
                <a:gd name="T8" fmla="*/ 323 w 646"/>
                <a:gd name="T9" fmla="*/ 38 h 437"/>
                <a:gd name="T10" fmla="*/ 399 w 646"/>
                <a:gd name="T11" fmla="*/ 36 h 437"/>
                <a:gd name="T12" fmla="*/ 475 w 646"/>
                <a:gd name="T13" fmla="*/ 28 h 437"/>
                <a:gd name="T14" fmla="*/ 550 w 646"/>
                <a:gd name="T15" fmla="*/ 16 h 437"/>
                <a:gd name="T16" fmla="*/ 624 w 646"/>
                <a:gd name="T17" fmla="*/ 0 h 437"/>
                <a:gd name="T18" fmla="*/ 635 w 646"/>
                <a:gd name="T19" fmla="*/ 36 h 437"/>
                <a:gd name="T20" fmla="*/ 643 w 646"/>
                <a:gd name="T21" fmla="*/ 75 h 437"/>
                <a:gd name="T22" fmla="*/ 646 w 646"/>
                <a:gd name="T23" fmla="*/ 113 h 437"/>
                <a:gd name="T24" fmla="*/ 643 w 646"/>
                <a:gd name="T25" fmla="*/ 155 h 437"/>
                <a:gd name="T26" fmla="*/ 634 w 646"/>
                <a:gd name="T27" fmla="*/ 195 h 437"/>
                <a:gd name="T28" fmla="*/ 621 w 646"/>
                <a:gd name="T29" fmla="*/ 234 h 437"/>
                <a:gd name="T30" fmla="*/ 604 w 646"/>
                <a:gd name="T31" fmla="*/ 270 h 437"/>
                <a:gd name="T32" fmla="*/ 585 w 646"/>
                <a:gd name="T33" fmla="*/ 301 h 437"/>
                <a:gd name="T34" fmla="*/ 562 w 646"/>
                <a:gd name="T35" fmla="*/ 330 h 437"/>
                <a:gd name="T36" fmla="*/ 536 w 646"/>
                <a:gd name="T37" fmla="*/ 356 h 437"/>
                <a:gd name="T38" fmla="*/ 507 w 646"/>
                <a:gd name="T39" fmla="*/ 379 h 437"/>
                <a:gd name="T40" fmla="*/ 474 w 646"/>
                <a:gd name="T41" fmla="*/ 399 h 437"/>
                <a:gd name="T42" fmla="*/ 439 w 646"/>
                <a:gd name="T43" fmla="*/ 415 h 437"/>
                <a:gd name="T44" fmla="*/ 403 w 646"/>
                <a:gd name="T45" fmla="*/ 427 h 437"/>
                <a:gd name="T46" fmla="*/ 364 w 646"/>
                <a:gd name="T47" fmla="*/ 434 h 437"/>
                <a:gd name="T48" fmla="*/ 323 w 646"/>
                <a:gd name="T49" fmla="*/ 437 h 437"/>
                <a:gd name="T50" fmla="*/ 279 w 646"/>
                <a:gd name="T51" fmla="*/ 433 h 437"/>
                <a:gd name="T52" fmla="*/ 236 w 646"/>
                <a:gd name="T53" fmla="*/ 425 h 437"/>
                <a:gd name="T54" fmla="*/ 196 w 646"/>
                <a:gd name="T55" fmla="*/ 410 h 437"/>
                <a:gd name="T56" fmla="*/ 158 w 646"/>
                <a:gd name="T57" fmla="*/ 390 h 437"/>
                <a:gd name="T58" fmla="*/ 130 w 646"/>
                <a:gd name="T59" fmla="*/ 372 h 437"/>
                <a:gd name="T60" fmla="*/ 106 w 646"/>
                <a:gd name="T61" fmla="*/ 350 h 437"/>
                <a:gd name="T62" fmla="*/ 82 w 646"/>
                <a:gd name="T63" fmla="*/ 327 h 437"/>
                <a:gd name="T64" fmla="*/ 62 w 646"/>
                <a:gd name="T65" fmla="*/ 301 h 437"/>
                <a:gd name="T66" fmla="*/ 40 w 646"/>
                <a:gd name="T67" fmla="*/ 267 h 437"/>
                <a:gd name="T68" fmla="*/ 24 w 646"/>
                <a:gd name="T69" fmla="*/ 233 h 437"/>
                <a:gd name="T70" fmla="*/ 11 w 646"/>
                <a:gd name="T71" fmla="*/ 194 h 437"/>
                <a:gd name="T72" fmla="*/ 3 w 646"/>
                <a:gd name="T73" fmla="*/ 155 h 437"/>
                <a:gd name="T74" fmla="*/ 0 w 646"/>
                <a:gd name="T75" fmla="*/ 113 h 437"/>
                <a:gd name="T76" fmla="*/ 3 w 646"/>
                <a:gd name="T77" fmla="*/ 75 h 437"/>
                <a:gd name="T78" fmla="*/ 11 w 646"/>
                <a:gd name="T79" fmla="*/ 37 h 437"/>
                <a:gd name="T80" fmla="*/ 23 w 646"/>
                <a:gd name="T81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6" h="437">
                  <a:moveTo>
                    <a:pt x="23" y="0"/>
                  </a:moveTo>
                  <a:lnTo>
                    <a:pt x="97" y="16"/>
                  </a:lnTo>
                  <a:lnTo>
                    <a:pt x="171" y="28"/>
                  </a:lnTo>
                  <a:lnTo>
                    <a:pt x="248" y="36"/>
                  </a:lnTo>
                  <a:lnTo>
                    <a:pt x="323" y="38"/>
                  </a:lnTo>
                  <a:lnTo>
                    <a:pt x="399" y="36"/>
                  </a:lnTo>
                  <a:lnTo>
                    <a:pt x="475" y="28"/>
                  </a:lnTo>
                  <a:lnTo>
                    <a:pt x="550" y="16"/>
                  </a:lnTo>
                  <a:lnTo>
                    <a:pt x="624" y="0"/>
                  </a:lnTo>
                  <a:lnTo>
                    <a:pt x="635" y="36"/>
                  </a:lnTo>
                  <a:lnTo>
                    <a:pt x="643" y="75"/>
                  </a:lnTo>
                  <a:lnTo>
                    <a:pt x="646" y="113"/>
                  </a:lnTo>
                  <a:lnTo>
                    <a:pt x="643" y="155"/>
                  </a:lnTo>
                  <a:lnTo>
                    <a:pt x="634" y="195"/>
                  </a:lnTo>
                  <a:lnTo>
                    <a:pt x="621" y="234"/>
                  </a:lnTo>
                  <a:lnTo>
                    <a:pt x="604" y="270"/>
                  </a:lnTo>
                  <a:lnTo>
                    <a:pt x="585" y="301"/>
                  </a:lnTo>
                  <a:lnTo>
                    <a:pt x="562" y="330"/>
                  </a:lnTo>
                  <a:lnTo>
                    <a:pt x="536" y="356"/>
                  </a:lnTo>
                  <a:lnTo>
                    <a:pt x="507" y="379"/>
                  </a:lnTo>
                  <a:lnTo>
                    <a:pt x="474" y="399"/>
                  </a:lnTo>
                  <a:lnTo>
                    <a:pt x="439" y="415"/>
                  </a:lnTo>
                  <a:lnTo>
                    <a:pt x="403" y="427"/>
                  </a:lnTo>
                  <a:lnTo>
                    <a:pt x="364" y="434"/>
                  </a:lnTo>
                  <a:lnTo>
                    <a:pt x="323" y="437"/>
                  </a:lnTo>
                  <a:lnTo>
                    <a:pt x="279" y="433"/>
                  </a:lnTo>
                  <a:lnTo>
                    <a:pt x="236" y="425"/>
                  </a:lnTo>
                  <a:lnTo>
                    <a:pt x="196" y="410"/>
                  </a:lnTo>
                  <a:lnTo>
                    <a:pt x="158" y="390"/>
                  </a:lnTo>
                  <a:lnTo>
                    <a:pt x="130" y="372"/>
                  </a:lnTo>
                  <a:lnTo>
                    <a:pt x="106" y="350"/>
                  </a:lnTo>
                  <a:lnTo>
                    <a:pt x="82" y="327"/>
                  </a:lnTo>
                  <a:lnTo>
                    <a:pt x="62" y="301"/>
                  </a:lnTo>
                  <a:lnTo>
                    <a:pt x="40" y="267"/>
                  </a:lnTo>
                  <a:lnTo>
                    <a:pt x="24" y="233"/>
                  </a:lnTo>
                  <a:lnTo>
                    <a:pt x="11" y="194"/>
                  </a:lnTo>
                  <a:lnTo>
                    <a:pt x="3" y="155"/>
                  </a:lnTo>
                  <a:lnTo>
                    <a:pt x="0" y="113"/>
                  </a:lnTo>
                  <a:lnTo>
                    <a:pt x="3" y="75"/>
                  </a:lnTo>
                  <a:lnTo>
                    <a:pt x="11" y="37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98">
              <a:extLst>
                <a:ext uri="{FF2B5EF4-FFF2-40B4-BE49-F238E27FC236}">
                  <a16:creationId xmlns="" xmlns:a16="http://schemas.microsoft.com/office/drawing/2014/main" id="{CA5EA149-A8FC-4F1E-AB0F-1126A112B7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33" y="1741"/>
              <a:ext cx="156" cy="88"/>
            </a:xfrm>
            <a:custGeom>
              <a:avLst/>
              <a:gdLst>
                <a:gd name="T0" fmla="*/ 270 w 626"/>
                <a:gd name="T1" fmla="*/ 142 h 353"/>
                <a:gd name="T2" fmla="*/ 231 w 626"/>
                <a:gd name="T3" fmla="*/ 229 h 353"/>
                <a:gd name="T4" fmla="*/ 270 w 626"/>
                <a:gd name="T5" fmla="*/ 268 h 353"/>
                <a:gd name="T6" fmla="*/ 357 w 626"/>
                <a:gd name="T7" fmla="*/ 229 h 353"/>
                <a:gd name="T8" fmla="*/ 395 w 626"/>
                <a:gd name="T9" fmla="*/ 142 h 353"/>
                <a:gd name="T10" fmla="*/ 357 w 626"/>
                <a:gd name="T11" fmla="*/ 103 h 353"/>
                <a:gd name="T12" fmla="*/ 75 w 626"/>
                <a:gd name="T13" fmla="*/ 0 h 353"/>
                <a:gd name="T14" fmla="*/ 77 w 626"/>
                <a:gd name="T15" fmla="*/ 0 h 353"/>
                <a:gd name="T16" fmla="*/ 157 w 626"/>
                <a:gd name="T17" fmla="*/ 18 h 353"/>
                <a:gd name="T18" fmla="*/ 313 w 626"/>
                <a:gd name="T19" fmla="*/ 32 h 353"/>
                <a:gd name="T20" fmla="*/ 469 w 626"/>
                <a:gd name="T21" fmla="*/ 18 h 353"/>
                <a:gd name="T22" fmla="*/ 549 w 626"/>
                <a:gd name="T23" fmla="*/ 0 h 353"/>
                <a:gd name="T24" fmla="*/ 552 w 626"/>
                <a:gd name="T25" fmla="*/ 0 h 353"/>
                <a:gd name="T26" fmla="*/ 560 w 626"/>
                <a:gd name="T27" fmla="*/ 3 h 353"/>
                <a:gd name="T28" fmla="*/ 567 w 626"/>
                <a:gd name="T29" fmla="*/ 7 h 353"/>
                <a:gd name="T30" fmla="*/ 572 w 626"/>
                <a:gd name="T31" fmla="*/ 14 h 353"/>
                <a:gd name="T32" fmla="*/ 583 w 626"/>
                <a:gd name="T33" fmla="*/ 59 h 353"/>
                <a:gd name="T34" fmla="*/ 600 w 626"/>
                <a:gd name="T35" fmla="*/ 152 h 353"/>
                <a:gd name="T36" fmla="*/ 618 w 626"/>
                <a:gd name="T37" fmla="*/ 246 h 353"/>
                <a:gd name="T38" fmla="*/ 626 w 626"/>
                <a:gd name="T39" fmla="*/ 294 h 353"/>
                <a:gd name="T40" fmla="*/ 618 w 626"/>
                <a:gd name="T41" fmla="*/ 310 h 353"/>
                <a:gd name="T42" fmla="*/ 537 w 626"/>
                <a:gd name="T43" fmla="*/ 331 h 353"/>
                <a:gd name="T44" fmla="*/ 388 w 626"/>
                <a:gd name="T45" fmla="*/ 350 h 353"/>
                <a:gd name="T46" fmla="*/ 239 w 626"/>
                <a:gd name="T47" fmla="*/ 350 h 353"/>
                <a:gd name="T48" fmla="*/ 90 w 626"/>
                <a:gd name="T49" fmla="*/ 331 h 353"/>
                <a:gd name="T50" fmla="*/ 8 w 626"/>
                <a:gd name="T51" fmla="*/ 310 h 353"/>
                <a:gd name="T52" fmla="*/ 0 w 626"/>
                <a:gd name="T53" fmla="*/ 294 h 353"/>
                <a:gd name="T54" fmla="*/ 8 w 626"/>
                <a:gd name="T55" fmla="*/ 246 h 353"/>
                <a:gd name="T56" fmla="*/ 26 w 626"/>
                <a:gd name="T57" fmla="*/ 152 h 353"/>
                <a:gd name="T58" fmla="*/ 43 w 626"/>
                <a:gd name="T59" fmla="*/ 59 h 353"/>
                <a:gd name="T60" fmla="*/ 54 w 626"/>
                <a:gd name="T61" fmla="*/ 14 h 353"/>
                <a:gd name="T62" fmla="*/ 59 w 626"/>
                <a:gd name="T63" fmla="*/ 7 h 353"/>
                <a:gd name="T64" fmla="*/ 67 w 626"/>
                <a:gd name="T65" fmla="*/ 3 h 353"/>
                <a:gd name="T66" fmla="*/ 75 w 626"/>
                <a:gd name="T6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26" h="353">
                  <a:moveTo>
                    <a:pt x="270" y="103"/>
                  </a:moveTo>
                  <a:lnTo>
                    <a:pt x="270" y="142"/>
                  </a:lnTo>
                  <a:lnTo>
                    <a:pt x="231" y="142"/>
                  </a:lnTo>
                  <a:lnTo>
                    <a:pt x="231" y="229"/>
                  </a:lnTo>
                  <a:lnTo>
                    <a:pt x="270" y="229"/>
                  </a:lnTo>
                  <a:lnTo>
                    <a:pt x="270" y="268"/>
                  </a:lnTo>
                  <a:lnTo>
                    <a:pt x="357" y="268"/>
                  </a:lnTo>
                  <a:lnTo>
                    <a:pt x="357" y="229"/>
                  </a:lnTo>
                  <a:lnTo>
                    <a:pt x="395" y="229"/>
                  </a:lnTo>
                  <a:lnTo>
                    <a:pt x="395" y="142"/>
                  </a:lnTo>
                  <a:lnTo>
                    <a:pt x="357" y="142"/>
                  </a:lnTo>
                  <a:lnTo>
                    <a:pt x="357" y="103"/>
                  </a:lnTo>
                  <a:lnTo>
                    <a:pt x="270" y="103"/>
                  </a:lnTo>
                  <a:close/>
                  <a:moveTo>
                    <a:pt x="75" y="0"/>
                  </a:moveTo>
                  <a:lnTo>
                    <a:pt x="75" y="0"/>
                  </a:lnTo>
                  <a:lnTo>
                    <a:pt x="77" y="0"/>
                  </a:lnTo>
                  <a:lnTo>
                    <a:pt x="81" y="1"/>
                  </a:lnTo>
                  <a:lnTo>
                    <a:pt x="157" y="18"/>
                  </a:lnTo>
                  <a:lnTo>
                    <a:pt x="236" y="28"/>
                  </a:lnTo>
                  <a:lnTo>
                    <a:pt x="313" y="32"/>
                  </a:lnTo>
                  <a:lnTo>
                    <a:pt x="392" y="28"/>
                  </a:lnTo>
                  <a:lnTo>
                    <a:pt x="469" y="18"/>
                  </a:lnTo>
                  <a:lnTo>
                    <a:pt x="546" y="1"/>
                  </a:lnTo>
                  <a:lnTo>
                    <a:pt x="549" y="0"/>
                  </a:lnTo>
                  <a:lnTo>
                    <a:pt x="552" y="0"/>
                  </a:lnTo>
                  <a:lnTo>
                    <a:pt x="552" y="0"/>
                  </a:lnTo>
                  <a:lnTo>
                    <a:pt x="556" y="0"/>
                  </a:lnTo>
                  <a:lnTo>
                    <a:pt x="560" y="3"/>
                  </a:lnTo>
                  <a:lnTo>
                    <a:pt x="564" y="4"/>
                  </a:lnTo>
                  <a:lnTo>
                    <a:pt x="567" y="7"/>
                  </a:lnTo>
                  <a:lnTo>
                    <a:pt x="570" y="10"/>
                  </a:lnTo>
                  <a:lnTo>
                    <a:pt x="572" y="14"/>
                  </a:lnTo>
                  <a:lnTo>
                    <a:pt x="575" y="19"/>
                  </a:lnTo>
                  <a:lnTo>
                    <a:pt x="583" y="59"/>
                  </a:lnTo>
                  <a:lnTo>
                    <a:pt x="592" y="104"/>
                  </a:lnTo>
                  <a:lnTo>
                    <a:pt x="600" y="152"/>
                  </a:lnTo>
                  <a:lnTo>
                    <a:pt x="609" y="201"/>
                  </a:lnTo>
                  <a:lnTo>
                    <a:pt x="618" y="246"/>
                  </a:lnTo>
                  <a:lnTo>
                    <a:pt x="626" y="286"/>
                  </a:lnTo>
                  <a:lnTo>
                    <a:pt x="626" y="294"/>
                  </a:lnTo>
                  <a:lnTo>
                    <a:pt x="624" y="303"/>
                  </a:lnTo>
                  <a:lnTo>
                    <a:pt x="618" y="310"/>
                  </a:lnTo>
                  <a:lnTo>
                    <a:pt x="610" y="314"/>
                  </a:lnTo>
                  <a:lnTo>
                    <a:pt x="537" y="331"/>
                  </a:lnTo>
                  <a:lnTo>
                    <a:pt x="463" y="343"/>
                  </a:lnTo>
                  <a:lnTo>
                    <a:pt x="388" y="350"/>
                  </a:lnTo>
                  <a:lnTo>
                    <a:pt x="313" y="353"/>
                  </a:lnTo>
                  <a:lnTo>
                    <a:pt x="239" y="350"/>
                  </a:lnTo>
                  <a:lnTo>
                    <a:pt x="165" y="343"/>
                  </a:lnTo>
                  <a:lnTo>
                    <a:pt x="90" y="331"/>
                  </a:lnTo>
                  <a:lnTo>
                    <a:pt x="17" y="314"/>
                  </a:lnTo>
                  <a:lnTo>
                    <a:pt x="8" y="310"/>
                  </a:lnTo>
                  <a:lnTo>
                    <a:pt x="3" y="303"/>
                  </a:lnTo>
                  <a:lnTo>
                    <a:pt x="0" y="294"/>
                  </a:lnTo>
                  <a:lnTo>
                    <a:pt x="0" y="286"/>
                  </a:lnTo>
                  <a:lnTo>
                    <a:pt x="8" y="246"/>
                  </a:lnTo>
                  <a:lnTo>
                    <a:pt x="17" y="201"/>
                  </a:lnTo>
                  <a:lnTo>
                    <a:pt x="26" y="152"/>
                  </a:lnTo>
                  <a:lnTo>
                    <a:pt x="34" y="104"/>
                  </a:lnTo>
                  <a:lnTo>
                    <a:pt x="43" y="59"/>
                  </a:lnTo>
                  <a:lnTo>
                    <a:pt x="52" y="19"/>
                  </a:lnTo>
                  <a:lnTo>
                    <a:pt x="54" y="14"/>
                  </a:lnTo>
                  <a:lnTo>
                    <a:pt x="56" y="10"/>
                  </a:lnTo>
                  <a:lnTo>
                    <a:pt x="59" y="7"/>
                  </a:lnTo>
                  <a:lnTo>
                    <a:pt x="62" y="4"/>
                  </a:lnTo>
                  <a:lnTo>
                    <a:pt x="67" y="3"/>
                  </a:lnTo>
                  <a:lnTo>
                    <a:pt x="71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2" name="Freeform 1287">
            <a:extLst>
              <a:ext uri="{FF2B5EF4-FFF2-40B4-BE49-F238E27FC236}">
                <a16:creationId xmlns="" xmlns:a16="http://schemas.microsoft.com/office/drawing/2014/main" id="{65FDA49A-EF2D-432D-8B37-FFFD9331DB3C}"/>
              </a:ext>
            </a:extLst>
          </p:cNvPr>
          <p:cNvSpPr>
            <a:spLocks noEditPoints="1"/>
          </p:cNvSpPr>
          <p:nvPr/>
        </p:nvSpPr>
        <p:spPr bwMode="auto">
          <a:xfrm>
            <a:off x="4857769" y="3992788"/>
            <a:ext cx="238602" cy="280009"/>
          </a:xfrm>
          <a:custGeom>
            <a:avLst/>
            <a:gdLst>
              <a:gd name="T0" fmla="*/ 2767 w 4656"/>
              <a:gd name="T1" fmla="*/ 2796 h 5464"/>
              <a:gd name="T2" fmla="*/ 2820 w 4656"/>
              <a:gd name="T3" fmla="*/ 2886 h 5464"/>
              <a:gd name="T4" fmla="*/ 2933 w 4656"/>
              <a:gd name="T5" fmla="*/ 3071 h 5464"/>
              <a:gd name="T6" fmla="*/ 3089 w 4656"/>
              <a:gd name="T7" fmla="*/ 3328 h 5464"/>
              <a:gd name="T8" fmla="*/ 3271 w 4656"/>
              <a:gd name="T9" fmla="*/ 3628 h 5464"/>
              <a:gd name="T10" fmla="*/ 3464 w 4656"/>
              <a:gd name="T11" fmla="*/ 3945 h 5464"/>
              <a:gd name="T12" fmla="*/ 3650 w 4656"/>
              <a:gd name="T13" fmla="*/ 4254 h 5464"/>
              <a:gd name="T14" fmla="*/ 3814 w 4656"/>
              <a:gd name="T15" fmla="*/ 4524 h 5464"/>
              <a:gd name="T16" fmla="*/ 3940 w 4656"/>
              <a:gd name="T17" fmla="*/ 4733 h 5464"/>
              <a:gd name="T18" fmla="*/ 4011 w 4656"/>
              <a:gd name="T19" fmla="*/ 4849 h 5464"/>
              <a:gd name="T20" fmla="*/ 3999 w 4656"/>
              <a:gd name="T21" fmla="*/ 4867 h 5464"/>
              <a:gd name="T22" fmla="*/ 3900 w 4656"/>
              <a:gd name="T23" fmla="*/ 4867 h 5464"/>
              <a:gd name="T24" fmla="*/ 3633 w 4656"/>
              <a:gd name="T25" fmla="*/ 4867 h 5464"/>
              <a:gd name="T26" fmla="*/ 3241 w 4656"/>
              <a:gd name="T27" fmla="*/ 4867 h 5464"/>
              <a:gd name="T28" fmla="*/ 2767 w 4656"/>
              <a:gd name="T29" fmla="*/ 4867 h 5464"/>
              <a:gd name="T30" fmla="*/ 2256 w 4656"/>
              <a:gd name="T31" fmla="*/ 4867 h 5464"/>
              <a:gd name="T32" fmla="*/ 1749 w 4656"/>
              <a:gd name="T33" fmla="*/ 4867 h 5464"/>
              <a:gd name="T34" fmla="*/ 1291 w 4656"/>
              <a:gd name="T35" fmla="*/ 4867 h 5464"/>
              <a:gd name="T36" fmla="*/ 926 w 4656"/>
              <a:gd name="T37" fmla="*/ 4867 h 5464"/>
              <a:gd name="T38" fmla="*/ 695 w 4656"/>
              <a:gd name="T39" fmla="*/ 4865 h 5464"/>
              <a:gd name="T40" fmla="*/ 639 w 4656"/>
              <a:gd name="T41" fmla="*/ 4862 h 5464"/>
              <a:gd name="T42" fmla="*/ 694 w 4656"/>
              <a:gd name="T43" fmla="*/ 4771 h 5464"/>
              <a:gd name="T44" fmla="*/ 808 w 4656"/>
              <a:gd name="T45" fmla="*/ 4584 h 5464"/>
              <a:gd name="T46" fmla="*/ 964 w 4656"/>
              <a:gd name="T47" fmla="*/ 4326 h 5464"/>
              <a:gd name="T48" fmla="*/ 1147 w 4656"/>
              <a:gd name="T49" fmla="*/ 4025 h 5464"/>
              <a:gd name="T50" fmla="*/ 1339 w 4656"/>
              <a:gd name="T51" fmla="*/ 3708 h 5464"/>
              <a:gd name="T52" fmla="*/ 1525 w 4656"/>
              <a:gd name="T53" fmla="*/ 3400 h 5464"/>
              <a:gd name="T54" fmla="*/ 1689 w 4656"/>
              <a:gd name="T55" fmla="*/ 3129 h 5464"/>
              <a:gd name="T56" fmla="*/ 1813 w 4656"/>
              <a:gd name="T57" fmla="*/ 2924 h 5464"/>
              <a:gd name="T58" fmla="*/ 1885 w 4656"/>
              <a:gd name="T59" fmla="*/ 2808 h 5464"/>
              <a:gd name="T60" fmla="*/ 1637 w 4656"/>
              <a:gd name="T61" fmla="*/ 252 h 5464"/>
              <a:gd name="T62" fmla="*/ 374 w 4656"/>
              <a:gd name="T63" fmla="*/ 4822 h 5464"/>
              <a:gd name="T64" fmla="*/ 342 w 4656"/>
              <a:gd name="T65" fmla="*/ 4978 h 5464"/>
              <a:gd name="T66" fmla="*/ 388 w 4656"/>
              <a:gd name="T67" fmla="*/ 5059 h 5464"/>
              <a:gd name="T68" fmla="*/ 538 w 4656"/>
              <a:gd name="T69" fmla="*/ 5114 h 5464"/>
              <a:gd name="T70" fmla="*/ 4064 w 4656"/>
              <a:gd name="T71" fmla="*/ 5121 h 5464"/>
              <a:gd name="T72" fmla="*/ 4243 w 4656"/>
              <a:gd name="T73" fmla="*/ 5076 h 5464"/>
              <a:gd name="T74" fmla="*/ 4310 w 4656"/>
              <a:gd name="T75" fmla="*/ 5005 h 5464"/>
              <a:gd name="T76" fmla="*/ 4301 w 4656"/>
              <a:gd name="T77" fmla="*/ 4869 h 5464"/>
              <a:gd name="T78" fmla="*/ 3021 w 4656"/>
              <a:gd name="T79" fmla="*/ 2720 h 5464"/>
              <a:gd name="T80" fmla="*/ 1637 w 4656"/>
              <a:gd name="T81" fmla="*/ 252 h 5464"/>
              <a:gd name="T82" fmla="*/ 3361 w 4656"/>
              <a:gd name="T83" fmla="*/ 470 h 5464"/>
              <a:gd name="T84" fmla="*/ 4602 w 4656"/>
              <a:gd name="T85" fmla="*/ 4695 h 5464"/>
              <a:gd name="T86" fmla="*/ 4656 w 4656"/>
              <a:gd name="T87" fmla="*/ 4983 h 5464"/>
              <a:gd name="T88" fmla="*/ 4583 w 4656"/>
              <a:gd name="T89" fmla="*/ 5219 h 5464"/>
              <a:gd name="T90" fmla="*/ 4391 w 4656"/>
              <a:gd name="T91" fmla="*/ 5383 h 5464"/>
              <a:gd name="T92" fmla="*/ 4091 w 4656"/>
              <a:gd name="T93" fmla="*/ 5461 h 5464"/>
              <a:gd name="T94" fmla="*/ 483 w 4656"/>
              <a:gd name="T95" fmla="*/ 5451 h 5464"/>
              <a:gd name="T96" fmla="*/ 208 w 4656"/>
              <a:gd name="T97" fmla="*/ 5350 h 5464"/>
              <a:gd name="T98" fmla="*/ 43 w 4656"/>
              <a:gd name="T99" fmla="*/ 5166 h 5464"/>
              <a:gd name="T100" fmla="*/ 2 w 4656"/>
              <a:gd name="T101" fmla="*/ 4915 h 5464"/>
              <a:gd name="T102" fmla="*/ 92 w 4656"/>
              <a:gd name="T103" fmla="*/ 4618 h 5464"/>
              <a:gd name="T104" fmla="*/ 1045 w 4656"/>
              <a:gd name="T105" fmla="*/ 470 h 5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656" h="5464">
                <a:moveTo>
                  <a:pt x="1893" y="2076"/>
                </a:moveTo>
                <a:lnTo>
                  <a:pt x="2764" y="2076"/>
                </a:lnTo>
                <a:lnTo>
                  <a:pt x="2764" y="2791"/>
                </a:lnTo>
                <a:lnTo>
                  <a:pt x="2767" y="2796"/>
                </a:lnTo>
                <a:lnTo>
                  <a:pt x="2774" y="2808"/>
                </a:lnTo>
                <a:lnTo>
                  <a:pt x="2785" y="2826"/>
                </a:lnTo>
                <a:lnTo>
                  <a:pt x="2800" y="2852"/>
                </a:lnTo>
                <a:lnTo>
                  <a:pt x="2820" y="2886"/>
                </a:lnTo>
                <a:lnTo>
                  <a:pt x="2843" y="2924"/>
                </a:lnTo>
                <a:lnTo>
                  <a:pt x="2872" y="2968"/>
                </a:lnTo>
                <a:lnTo>
                  <a:pt x="2901" y="3017"/>
                </a:lnTo>
                <a:lnTo>
                  <a:pt x="2933" y="3071"/>
                </a:lnTo>
                <a:lnTo>
                  <a:pt x="2969" y="3129"/>
                </a:lnTo>
                <a:lnTo>
                  <a:pt x="3008" y="3192"/>
                </a:lnTo>
                <a:lnTo>
                  <a:pt x="3047" y="3259"/>
                </a:lnTo>
                <a:lnTo>
                  <a:pt x="3089" y="3328"/>
                </a:lnTo>
                <a:lnTo>
                  <a:pt x="3134" y="3400"/>
                </a:lnTo>
                <a:lnTo>
                  <a:pt x="3178" y="3474"/>
                </a:lnTo>
                <a:lnTo>
                  <a:pt x="3225" y="3550"/>
                </a:lnTo>
                <a:lnTo>
                  <a:pt x="3271" y="3628"/>
                </a:lnTo>
                <a:lnTo>
                  <a:pt x="3319" y="3708"/>
                </a:lnTo>
                <a:lnTo>
                  <a:pt x="3368" y="3788"/>
                </a:lnTo>
                <a:lnTo>
                  <a:pt x="3416" y="3867"/>
                </a:lnTo>
                <a:lnTo>
                  <a:pt x="3464" y="3945"/>
                </a:lnTo>
                <a:lnTo>
                  <a:pt x="3512" y="4025"/>
                </a:lnTo>
                <a:lnTo>
                  <a:pt x="3558" y="4103"/>
                </a:lnTo>
                <a:lnTo>
                  <a:pt x="3605" y="4179"/>
                </a:lnTo>
                <a:lnTo>
                  <a:pt x="3650" y="4254"/>
                </a:lnTo>
                <a:lnTo>
                  <a:pt x="3694" y="4325"/>
                </a:lnTo>
                <a:lnTo>
                  <a:pt x="3736" y="4394"/>
                </a:lnTo>
                <a:lnTo>
                  <a:pt x="3776" y="4461"/>
                </a:lnTo>
                <a:lnTo>
                  <a:pt x="3814" y="4524"/>
                </a:lnTo>
                <a:lnTo>
                  <a:pt x="3850" y="4584"/>
                </a:lnTo>
                <a:lnTo>
                  <a:pt x="3883" y="4638"/>
                </a:lnTo>
                <a:lnTo>
                  <a:pt x="3913" y="4688"/>
                </a:lnTo>
                <a:lnTo>
                  <a:pt x="3940" y="4733"/>
                </a:lnTo>
                <a:lnTo>
                  <a:pt x="3963" y="4771"/>
                </a:lnTo>
                <a:lnTo>
                  <a:pt x="3983" y="4804"/>
                </a:lnTo>
                <a:lnTo>
                  <a:pt x="3999" y="4831"/>
                </a:lnTo>
                <a:lnTo>
                  <a:pt x="4011" y="4849"/>
                </a:lnTo>
                <a:lnTo>
                  <a:pt x="4018" y="4862"/>
                </a:lnTo>
                <a:lnTo>
                  <a:pt x="4021" y="4865"/>
                </a:lnTo>
                <a:lnTo>
                  <a:pt x="4011" y="4867"/>
                </a:lnTo>
                <a:lnTo>
                  <a:pt x="3999" y="4867"/>
                </a:lnTo>
                <a:lnTo>
                  <a:pt x="3993" y="4867"/>
                </a:lnTo>
                <a:lnTo>
                  <a:pt x="3975" y="4867"/>
                </a:lnTo>
                <a:lnTo>
                  <a:pt x="3943" y="4867"/>
                </a:lnTo>
                <a:lnTo>
                  <a:pt x="3900" y="4867"/>
                </a:lnTo>
                <a:lnTo>
                  <a:pt x="3849" y="4867"/>
                </a:lnTo>
                <a:lnTo>
                  <a:pt x="3786" y="4867"/>
                </a:lnTo>
                <a:lnTo>
                  <a:pt x="3714" y="4867"/>
                </a:lnTo>
                <a:lnTo>
                  <a:pt x="3633" y="4867"/>
                </a:lnTo>
                <a:lnTo>
                  <a:pt x="3545" y="4867"/>
                </a:lnTo>
                <a:lnTo>
                  <a:pt x="3450" y="4867"/>
                </a:lnTo>
                <a:lnTo>
                  <a:pt x="3349" y="4867"/>
                </a:lnTo>
                <a:lnTo>
                  <a:pt x="3241" y="4867"/>
                </a:lnTo>
                <a:lnTo>
                  <a:pt x="3129" y="4867"/>
                </a:lnTo>
                <a:lnTo>
                  <a:pt x="3013" y="4867"/>
                </a:lnTo>
                <a:lnTo>
                  <a:pt x="2891" y="4867"/>
                </a:lnTo>
                <a:lnTo>
                  <a:pt x="2767" y="4867"/>
                </a:lnTo>
                <a:lnTo>
                  <a:pt x="2641" y="4867"/>
                </a:lnTo>
                <a:lnTo>
                  <a:pt x="2513" y="4867"/>
                </a:lnTo>
                <a:lnTo>
                  <a:pt x="2386" y="4867"/>
                </a:lnTo>
                <a:lnTo>
                  <a:pt x="2256" y="4867"/>
                </a:lnTo>
                <a:lnTo>
                  <a:pt x="2127" y="4867"/>
                </a:lnTo>
                <a:lnTo>
                  <a:pt x="1999" y="4867"/>
                </a:lnTo>
                <a:lnTo>
                  <a:pt x="1873" y="4867"/>
                </a:lnTo>
                <a:lnTo>
                  <a:pt x="1749" y="4867"/>
                </a:lnTo>
                <a:lnTo>
                  <a:pt x="1629" y="4867"/>
                </a:lnTo>
                <a:lnTo>
                  <a:pt x="1511" y="4867"/>
                </a:lnTo>
                <a:lnTo>
                  <a:pt x="1399" y="4867"/>
                </a:lnTo>
                <a:lnTo>
                  <a:pt x="1291" y="4867"/>
                </a:lnTo>
                <a:lnTo>
                  <a:pt x="1190" y="4867"/>
                </a:lnTo>
                <a:lnTo>
                  <a:pt x="1093" y="4867"/>
                </a:lnTo>
                <a:lnTo>
                  <a:pt x="1006" y="4867"/>
                </a:lnTo>
                <a:lnTo>
                  <a:pt x="926" y="4867"/>
                </a:lnTo>
                <a:lnTo>
                  <a:pt x="853" y="4867"/>
                </a:lnTo>
                <a:lnTo>
                  <a:pt x="790" y="4867"/>
                </a:lnTo>
                <a:lnTo>
                  <a:pt x="737" y="4865"/>
                </a:lnTo>
                <a:lnTo>
                  <a:pt x="695" y="4865"/>
                </a:lnTo>
                <a:lnTo>
                  <a:pt x="664" y="4865"/>
                </a:lnTo>
                <a:lnTo>
                  <a:pt x="644" y="4865"/>
                </a:lnTo>
                <a:lnTo>
                  <a:pt x="637" y="4865"/>
                </a:lnTo>
                <a:lnTo>
                  <a:pt x="639" y="4862"/>
                </a:lnTo>
                <a:lnTo>
                  <a:pt x="647" y="4849"/>
                </a:lnTo>
                <a:lnTo>
                  <a:pt x="659" y="4831"/>
                </a:lnTo>
                <a:lnTo>
                  <a:pt x="674" y="4804"/>
                </a:lnTo>
                <a:lnTo>
                  <a:pt x="694" y="4771"/>
                </a:lnTo>
                <a:lnTo>
                  <a:pt x="719" y="4733"/>
                </a:lnTo>
                <a:lnTo>
                  <a:pt x="745" y="4688"/>
                </a:lnTo>
                <a:lnTo>
                  <a:pt x="775" y="4638"/>
                </a:lnTo>
                <a:lnTo>
                  <a:pt x="808" y="4584"/>
                </a:lnTo>
                <a:lnTo>
                  <a:pt x="843" y="4524"/>
                </a:lnTo>
                <a:lnTo>
                  <a:pt x="881" y="4461"/>
                </a:lnTo>
                <a:lnTo>
                  <a:pt x="923" y="4394"/>
                </a:lnTo>
                <a:lnTo>
                  <a:pt x="964" y="4326"/>
                </a:lnTo>
                <a:lnTo>
                  <a:pt x="1007" y="4254"/>
                </a:lnTo>
                <a:lnTo>
                  <a:pt x="1054" y="4179"/>
                </a:lnTo>
                <a:lnTo>
                  <a:pt x="1098" y="4103"/>
                </a:lnTo>
                <a:lnTo>
                  <a:pt x="1147" y="4025"/>
                </a:lnTo>
                <a:lnTo>
                  <a:pt x="1195" y="3947"/>
                </a:lnTo>
                <a:lnTo>
                  <a:pt x="1243" y="3867"/>
                </a:lnTo>
                <a:lnTo>
                  <a:pt x="1291" y="3788"/>
                </a:lnTo>
                <a:lnTo>
                  <a:pt x="1339" y="3708"/>
                </a:lnTo>
                <a:lnTo>
                  <a:pt x="1387" y="3628"/>
                </a:lnTo>
                <a:lnTo>
                  <a:pt x="1433" y="3550"/>
                </a:lnTo>
                <a:lnTo>
                  <a:pt x="1480" y="3474"/>
                </a:lnTo>
                <a:lnTo>
                  <a:pt x="1525" y="3400"/>
                </a:lnTo>
                <a:lnTo>
                  <a:pt x="1568" y="3328"/>
                </a:lnTo>
                <a:lnTo>
                  <a:pt x="1611" y="3259"/>
                </a:lnTo>
                <a:lnTo>
                  <a:pt x="1651" y="3192"/>
                </a:lnTo>
                <a:lnTo>
                  <a:pt x="1689" y="3129"/>
                </a:lnTo>
                <a:lnTo>
                  <a:pt x="1724" y="3071"/>
                </a:lnTo>
                <a:lnTo>
                  <a:pt x="1757" y="3017"/>
                </a:lnTo>
                <a:lnTo>
                  <a:pt x="1787" y="2968"/>
                </a:lnTo>
                <a:lnTo>
                  <a:pt x="1813" y="2924"/>
                </a:lnTo>
                <a:lnTo>
                  <a:pt x="1837" y="2886"/>
                </a:lnTo>
                <a:lnTo>
                  <a:pt x="1856" y="2852"/>
                </a:lnTo>
                <a:lnTo>
                  <a:pt x="1873" y="2826"/>
                </a:lnTo>
                <a:lnTo>
                  <a:pt x="1885" y="2808"/>
                </a:lnTo>
                <a:lnTo>
                  <a:pt x="1891" y="2796"/>
                </a:lnTo>
                <a:lnTo>
                  <a:pt x="1893" y="2791"/>
                </a:lnTo>
                <a:lnTo>
                  <a:pt x="1893" y="2076"/>
                </a:lnTo>
                <a:close/>
                <a:moveTo>
                  <a:pt x="1637" y="252"/>
                </a:moveTo>
                <a:lnTo>
                  <a:pt x="1637" y="2720"/>
                </a:lnTo>
                <a:lnTo>
                  <a:pt x="428" y="4715"/>
                </a:lnTo>
                <a:lnTo>
                  <a:pt x="397" y="4771"/>
                </a:lnTo>
                <a:lnTo>
                  <a:pt x="374" y="4822"/>
                </a:lnTo>
                <a:lnTo>
                  <a:pt x="357" y="4869"/>
                </a:lnTo>
                <a:lnTo>
                  <a:pt x="347" y="4912"/>
                </a:lnTo>
                <a:lnTo>
                  <a:pt x="342" y="4948"/>
                </a:lnTo>
                <a:lnTo>
                  <a:pt x="342" y="4978"/>
                </a:lnTo>
                <a:lnTo>
                  <a:pt x="347" y="5005"/>
                </a:lnTo>
                <a:lnTo>
                  <a:pt x="355" y="5025"/>
                </a:lnTo>
                <a:lnTo>
                  <a:pt x="369" y="5041"/>
                </a:lnTo>
                <a:lnTo>
                  <a:pt x="388" y="5059"/>
                </a:lnTo>
                <a:lnTo>
                  <a:pt x="415" y="5076"/>
                </a:lnTo>
                <a:lnTo>
                  <a:pt x="448" y="5091"/>
                </a:lnTo>
                <a:lnTo>
                  <a:pt x="490" y="5104"/>
                </a:lnTo>
                <a:lnTo>
                  <a:pt x="538" y="5114"/>
                </a:lnTo>
                <a:lnTo>
                  <a:pt x="594" y="5121"/>
                </a:lnTo>
                <a:lnTo>
                  <a:pt x="659" y="5122"/>
                </a:lnTo>
                <a:lnTo>
                  <a:pt x="3999" y="5122"/>
                </a:lnTo>
                <a:lnTo>
                  <a:pt x="4064" y="5121"/>
                </a:lnTo>
                <a:lnTo>
                  <a:pt x="4121" y="5114"/>
                </a:lnTo>
                <a:lnTo>
                  <a:pt x="4169" y="5104"/>
                </a:lnTo>
                <a:lnTo>
                  <a:pt x="4210" y="5091"/>
                </a:lnTo>
                <a:lnTo>
                  <a:pt x="4243" y="5076"/>
                </a:lnTo>
                <a:lnTo>
                  <a:pt x="4270" y="5059"/>
                </a:lnTo>
                <a:lnTo>
                  <a:pt x="4290" y="5041"/>
                </a:lnTo>
                <a:lnTo>
                  <a:pt x="4303" y="5025"/>
                </a:lnTo>
                <a:lnTo>
                  <a:pt x="4310" y="5005"/>
                </a:lnTo>
                <a:lnTo>
                  <a:pt x="4315" y="4978"/>
                </a:lnTo>
                <a:lnTo>
                  <a:pt x="4316" y="4948"/>
                </a:lnTo>
                <a:lnTo>
                  <a:pt x="4311" y="4912"/>
                </a:lnTo>
                <a:lnTo>
                  <a:pt x="4301" y="4869"/>
                </a:lnTo>
                <a:lnTo>
                  <a:pt x="4285" y="4822"/>
                </a:lnTo>
                <a:lnTo>
                  <a:pt x="4262" y="4771"/>
                </a:lnTo>
                <a:lnTo>
                  <a:pt x="4230" y="4715"/>
                </a:lnTo>
                <a:lnTo>
                  <a:pt x="3021" y="2720"/>
                </a:lnTo>
                <a:lnTo>
                  <a:pt x="3021" y="1819"/>
                </a:lnTo>
                <a:lnTo>
                  <a:pt x="3019" y="1819"/>
                </a:lnTo>
                <a:lnTo>
                  <a:pt x="3019" y="252"/>
                </a:lnTo>
                <a:lnTo>
                  <a:pt x="1637" y="252"/>
                </a:lnTo>
                <a:close/>
                <a:moveTo>
                  <a:pt x="1045" y="0"/>
                </a:moveTo>
                <a:lnTo>
                  <a:pt x="3600" y="0"/>
                </a:lnTo>
                <a:lnTo>
                  <a:pt x="3600" y="470"/>
                </a:lnTo>
                <a:lnTo>
                  <a:pt x="3361" y="470"/>
                </a:lnTo>
                <a:lnTo>
                  <a:pt x="3361" y="2625"/>
                </a:lnTo>
                <a:lnTo>
                  <a:pt x="4522" y="4537"/>
                </a:lnTo>
                <a:lnTo>
                  <a:pt x="4565" y="4618"/>
                </a:lnTo>
                <a:lnTo>
                  <a:pt x="4602" y="4695"/>
                </a:lnTo>
                <a:lnTo>
                  <a:pt x="4628" y="4771"/>
                </a:lnTo>
                <a:lnTo>
                  <a:pt x="4646" y="4844"/>
                </a:lnTo>
                <a:lnTo>
                  <a:pt x="4655" y="4915"/>
                </a:lnTo>
                <a:lnTo>
                  <a:pt x="4656" y="4983"/>
                </a:lnTo>
                <a:lnTo>
                  <a:pt x="4650" y="5046"/>
                </a:lnTo>
                <a:lnTo>
                  <a:pt x="4636" y="5107"/>
                </a:lnTo>
                <a:lnTo>
                  <a:pt x="4613" y="5166"/>
                </a:lnTo>
                <a:lnTo>
                  <a:pt x="4583" y="5219"/>
                </a:lnTo>
                <a:lnTo>
                  <a:pt x="4547" y="5267"/>
                </a:lnTo>
                <a:lnTo>
                  <a:pt x="4502" y="5310"/>
                </a:lnTo>
                <a:lnTo>
                  <a:pt x="4451" y="5350"/>
                </a:lnTo>
                <a:lnTo>
                  <a:pt x="4391" y="5383"/>
                </a:lnTo>
                <a:lnTo>
                  <a:pt x="4326" y="5411"/>
                </a:lnTo>
                <a:lnTo>
                  <a:pt x="4253" y="5434"/>
                </a:lnTo>
                <a:lnTo>
                  <a:pt x="4175" y="5451"/>
                </a:lnTo>
                <a:lnTo>
                  <a:pt x="4091" y="5461"/>
                </a:lnTo>
                <a:lnTo>
                  <a:pt x="3999" y="5464"/>
                </a:lnTo>
                <a:lnTo>
                  <a:pt x="659" y="5464"/>
                </a:lnTo>
                <a:lnTo>
                  <a:pt x="568" y="5461"/>
                </a:lnTo>
                <a:lnTo>
                  <a:pt x="483" y="5451"/>
                </a:lnTo>
                <a:lnTo>
                  <a:pt x="403" y="5434"/>
                </a:lnTo>
                <a:lnTo>
                  <a:pt x="332" y="5411"/>
                </a:lnTo>
                <a:lnTo>
                  <a:pt x="266" y="5383"/>
                </a:lnTo>
                <a:lnTo>
                  <a:pt x="208" y="5350"/>
                </a:lnTo>
                <a:lnTo>
                  <a:pt x="156" y="5310"/>
                </a:lnTo>
                <a:lnTo>
                  <a:pt x="111" y="5267"/>
                </a:lnTo>
                <a:lnTo>
                  <a:pt x="73" y="5219"/>
                </a:lnTo>
                <a:lnTo>
                  <a:pt x="43" y="5166"/>
                </a:lnTo>
                <a:lnTo>
                  <a:pt x="22" y="5107"/>
                </a:lnTo>
                <a:lnTo>
                  <a:pt x="7" y="5046"/>
                </a:lnTo>
                <a:lnTo>
                  <a:pt x="0" y="4983"/>
                </a:lnTo>
                <a:lnTo>
                  <a:pt x="2" y="4915"/>
                </a:lnTo>
                <a:lnTo>
                  <a:pt x="12" y="4844"/>
                </a:lnTo>
                <a:lnTo>
                  <a:pt x="30" y="4771"/>
                </a:lnTo>
                <a:lnTo>
                  <a:pt x="57" y="4695"/>
                </a:lnTo>
                <a:lnTo>
                  <a:pt x="92" y="4618"/>
                </a:lnTo>
                <a:lnTo>
                  <a:pt x="136" y="4537"/>
                </a:lnTo>
                <a:lnTo>
                  <a:pt x="1296" y="2625"/>
                </a:lnTo>
                <a:lnTo>
                  <a:pt x="1296" y="470"/>
                </a:lnTo>
                <a:lnTo>
                  <a:pt x="1045" y="470"/>
                </a:lnTo>
                <a:lnTo>
                  <a:pt x="1045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6924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83227" y="6669360"/>
            <a:ext cx="11905323" cy="72008"/>
            <a:chOff x="107504" y="6597352"/>
            <a:chExt cx="8928992" cy="72008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07504" y="6669360"/>
              <a:ext cx="8928992" cy="0"/>
            </a:xfrm>
            <a:prstGeom prst="line">
              <a:avLst/>
            </a:prstGeom>
            <a:ln w="12700">
              <a:solidFill>
                <a:srgbClr val="0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07504" y="6597352"/>
              <a:ext cx="8928992" cy="0"/>
            </a:xfrm>
            <a:prstGeom prst="line">
              <a:avLst/>
            </a:prstGeom>
            <a:ln w="28575">
              <a:solidFill>
                <a:srgbClr val="0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5705856" y="908720"/>
            <a:ext cx="6486144" cy="369332"/>
          </a:xfrm>
          <a:prstGeom prst="rect">
            <a:avLst/>
          </a:prstGeom>
          <a:solidFill>
            <a:schemeClr val="bg1">
              <a:alpha val="25098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 Силы и средства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xmlns="" val="2775283371"/>
              </p:ext>
            </p:extLst>
          </p:nvPr>
        </p:nvGraphicFramePr>
        <p:xfrm>
          <a:off x="2854515" y="1425671"/>
          <a:ext cx="11664619" cy="4774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5" name="Группа 14"/>
          <p:cNvGrpSpPr/>
          <p:nvPr/>
        </p:nvGrpSpPr>
        <p:grpSpPr>
          <a:xfrm>
            <a:off x="5705856" y="1347267"/>
            <a:ext cx="6495333" cy="1120190"/>
            <a:chOff x="179512" y="908720"/>
            <a:chExt cx="5257763" cy="1120190"/>
          </a:xfrm>
        </p:grpSpPr>
        <p:sp>
          <p:nvSpPr>
            <p:cNvPr id="9" name="TextBox 8"/>
            <p:cNvSpPr txBox="1"/>
            <p:nvPr/>
          </p:nvSpPr>
          <p:spPr>
            <a:xfrm>
              <a:off x="179512" y="908720"/>
              <a:ext cx="5257763" cy="36933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008080"/>
                  </a:solidFill>
                </a:rPr>
                <a:t>Улучшение материально-технической базы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9512" y="1268760"/>
              <a:ext cx="5257763" cy="369332"/>
            </a:xfrm>
            <a:prstGeom prst="rect">
              <a:avLst/>
            </a:prstGeom>
            <a:solidFill>
              <a:srgbClr val="008080"/>
            </a:solidFill>
            <a:ln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Укрепление кадрового потенциала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9512" y="1628800"/>
              <a:ext cx="5257763" cy="40011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Эффективное лечение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0" y="908720"/>
            <a:ext cx="5705856" cy="369332"/>
          </a:xfrm>
          <a:prstGeom prst="rect">
            <a:avLst/>
          </a:prstGeom>
          <a:solidFill>
            <a:schemeClr val="bg1">
              <a:alpha val="25098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Оказание СМП больным ТБ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2021" y="1700809"/>
            <a:ext cx="2159563" cy="369332"/>
          </a:xfrm>
          <a:prstGeom prst="rect">
            <a:avLst/>
          </a:prstGeom>
          <a:solidFill>
            <a:srgbClr val="008080">
              <a:alpha val="12941"/>
            </a:srgb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Объёмы СМП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35627" y="1700809"/>
            <a:ext cx="2159563" cy="369332"/>
          </a:xfrm>
          <a:prstGeom prst="rect">
            <a:avLst/>
          </a:prstGeom>
          <a:solidFill>
            <a:srgbClr val="008080">
              <a:alpha val="12157"/>
            </a:srgb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 i="1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i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Качество СМП</a:t>
            </a:r>
          </a:p>
        </p:txBody>
      </p:sp>
      <p:sp>
        <p:nvSpPr>
          <p:cNvPr id="19" name="Тройная стрелка влево/вправо/вверх 18"/>
          <p:cNvSpPr/>
          <p:nvPr/>
        </p:nvSpPr>
        <p:spPr>
          <a:xfrm>
            <a:off x="2351584" y="1340768"/>
            <a:ext cx="384043" cy="432048"/>
          </a:xfrm>
          <a:prstGeom prst="leftRightUpArrow">
            <a:avLst/>
          </a:prstGeom>
          <a:solidFill>
            <a:srgbClr val="00808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619811" y="5811094"/>
            <a:ext cx="6468739" cy="584775"/>
          </a:xfrm>
          <a:prstGeom prst="rect">
            <a:avLst/>
          </a:prstGeom>
          <a:solidFill>
            <a:srgbClr val="E5F3F7"/>
          </a:solidFill>
          <a:ln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Оказание качественной специализированной помощи больным ТБ в должном объёме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370"/>
            <a:ext cx="12192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200" b="1">
                <a:solidFill>
                  <a:schemeClr val="bg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Эффективность функционирования ОБУЗ «ОКПТД»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5E2BEC6-1631-4776-9F7B-35DFD2D9BB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89" y="2532965"/>
            <a:ext cx="5251029" cy="3438173"/>
          </a:xfrm>
          <a:prstGeom prst="rect">
            <a:avLst/>
          </a:prstGeom>
        </p:spPr>
      </p:pic>
      <p:grpSp>
        <p:nvGrpSpPr>
          <p:cNvPr id="22" name="Group 541">
            <a:extLst>
              <a:ext uri="{FF2B5EF4-FFF2-40B4-BE49-F238E27FC236}">
                <a16:creationId xmlns="" xmlns:a16="http://schemas.microsoft.com/office/drawing/2014/main" id="{BCE5B144-084D-493C-961F-5DAA5CA3DCB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95291" y="123728"/>
            <a:ext cx="278824" cy="278824"/>
            <a:chOff x="1246" y="2083"/>
            <a:chExt cx="1370" cy="1370"/>
          </a:xfrm>
          <a:solidFill>
            <a:schemeClr val="accent5">
              <a:lumMod val="75000"/>
            </a:schemeClr>
          </a:solidFill>
        </p:grpSpPr>
        <p:sp>
          <p:nvSpPr>
            <p:cNvPr id="23" name="Freeform 543">
              <a:extLst>
                <a:ext uri="{FF2B5EF4-FFF2-40B4-BE49-F238E27FC236}">
                  <a16:creationId xmlns="" xmlns:a16="http://schemas.microsoft.com/office/drawing/2014/main" id="{7407F16A-62D1-4329-9F7B-515CA5E51D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6" y="2457"/>
              <a:ext cx="1370" cy="996"/>
            </a:xfrm>
            <a:custGeom>
              <a:avLst/>
              <a:gdLst>
                <a:gd name="T0" fmla="*/ 3363 w 4110"/>
                <a:gd name="T1" fmla="*/ 2615 h 2989"/>
                <a:gd name="T2" fmla="*/ 3736 w 4110"/>
                <a:gd name="T3" fmla="*/ 2242 h 2989"/>
                <a:gd name="T4" fmla="*/ 1868 w 4110"/>
                <a:gd name="T5" fmla="*/ 1308 h 2989"/>
                <a:gd name="T6" fmla="*/ 2242 w 4110"/>
                <a:gd name="T7" fmla="*/ 2615 h 2989"/>
                <a:gd name="T8" fmla="*/ 1868 w 4110"/>
                <a:gd name="T9" fmla="*/ 1308 h 2989"/>
                <a:gd name="T10" fmla="*/ 374 w 4110"/>
                <a:gd name="T11" fmla="*/ 2615 h 2989"/>
                <a:gd name="T12" fmla="*/ 747 w 4110"/>
                <a:gd name="T13" fmla="*/ 374 h 2989"/>
                <a:gd name="T14" fmla="*/ 187 w 4110"/>
                <a:gd name="T15" fmla="*/ 0 h 2989"/>
                <a:gd name="T16" fmla="*/ 971 w 4110"/>
                <a:gd name="T17" fmla="*/ 4 h 2989"/>
                <a:gd name="T18" fmla="*/ 1039 w 4110"/>
                <a:gd name="T19" fmla="*/ 32 h 2989"/>
                <a:gd name="T20" fmla="*/ 1089 w 4110"/>
                <a:gd name="T21" fmla="*/ 82 h 2989"/>
                <a:gd name="T22" fmla="*/ 1117 w 4110"/>
                <a:gd name="T23" fmla="*/ 149 h 2989"/>
                <a:gd name="T24" fmla="*/ 1121 w 4110"/>
                <a:gd name="T25" fmla="*/ 2615 h 2989"/>
                <a:gd name="T26" fmla="*/ 1495 w 4110"/>
                <a:gd name="T27" fmla="*/ 1121 h 2989"/>
                <a:gd name="T28" fmla="*/ 1509 w 4110"/>
                <a:gd name="T29" fmla="*/ 1049 h 2989"/>
                <a:gd name="T30" fmla="*/ 1549 w 4110"/>
                <a:gd name="T31" fmla="*/ 989 h 2989"/>
                <a:gd name="T32" fmla="*/ 1609 w 4110"/>
                <a:gd name="T33" fmla="*/ 949 h 2989"/>
                <a:gd name="T34" fmla="*/ 1681 w 4110"/>
                <a:gd name="T35" fmla="*/ 934 h 2989"/>
                <a:gd name="T36" fmla="*/ 2466 w 4110"/>
                <a:gd name="T37" fmla="*/ 938 h 2989"/>
                <a:gd name="T38" fmla="*/ 2533 w 4110"/>
                <a:gd name="T39" fmla="*/ 966 h 2989"/>
                <a:gd name="T40" fmla="*/ 2583 w 4110"/>
                <a:gd name="T41" fmla="*/ 1016 h 2989"/>
                <a:gd name="T42" fmla="*/ 2612 w 4110"/>
                <a:gd name="T43" fmla="*/ 1083 h 2989"/>
                <a:gd name="T44" fmla="*/ 2615 w 4110"/>
                <a:gd name="T45" fmla="*/ 2615 h 2989"/>
                <a:gd name="T46" fmla="*/ 2989 w 4110"/>
                <a:gd name="T47" fmla="*/ 2055 h 2989"/>
                <a:gd name="T48" fmla="*/ 3004 w 4110"/>
                <a:gd name="T49" fmla="*/ 1983 h 2989"/>
                <a:gd name="T50" fmla="*/ 3044 w 4110"/>
                <a:gd name="T51" fmla="*/ 1923 h 2989"/>
                <a:gd name="T52" fmla="*/ 3104 w 4110"/>
                <a:gd name="T53" fmla="*/ 1883 h 2989"/>
                <a:gd name="T54" fmla="*/ 3176 w 4110"/>
                <a:gd name="T55" fmla="*/ 1868 h 2989"/>
                <a:gd name="T56" fmla="*/ 3961 w 4110"/>
                <a:gd name="T57" fmla="*/ 1872 h 2989"/>
                <a:gd name="T58" fmla="*/ 4028 w 4110"/>
                <a:gd name="T59" fmla="*/ 1900 h 2989"/>
                <a:gd name="T60" fmla="*/ 4078 w 4110"/>
                <a:gd name="T61" fmla="*/ 1950 h 2989"/>
                <a:gd name="T62" fmla="*/ 4106 w 4110"/>
                <a:gd name="T63" fmla="*/ 2018 h 2989"/>
                <a:gd name="T64" fmla="*/ 4110 w 4110"/>
                <a:gd name="T65" fmla="*/ 2802 h 2989"/>
                <a:gd name="T66" fmla="*/ 4095 w 4110"/>
                <a:gd name="T67" fmla="*/ 2874 h 2989"/>
                <a:gd name="T68" fmla="*/ 4055 w 4110"/>
                <a:gd name="T69" fmla="*/ 2934 h 2989"/>
                <a:gd name="T70" fmla="*/ 3995 w 4110"/>
                <a:gd name="T71" fmla="*/ 2974 h 2989"/>
                <a:gd name="T72" fmla="*/ 3923 w 4110"/>
                <a:gd name="T73" fmla="*/ 2989 h 2989"/>
                <a:gd name="T74" fmla="*/ 149 w 4110"/>
                <a:gd name="T75" fmla="*/ 2985 h 2989"/>
                <a:gd name="T76" fmla="*/ 82 w 4110"/>
                <a:gd name="T77" fmla="*/ 2957 h 2989"/>
                <a:gd name="T78" fmla="*/ 32 w 4110"/>
                <a:gd name="T79" fmla="*/ 2907 h 2989"/>
                <a:gd name="T80" fmla="*/ 4 w 4110"/>
                <a:gd name="T81" fmla="*/ 2840 h 2989"/>
                <a:gd name="T82" fmla="*/ 0 w 4110"/>
                <a:gd name="T83" fmla="*/ 187 h 2989"/>
                <a:gd name="T84" fmla="*/ 15 w 4110"/>
                <a:gd name="T85" fmla="*/ 114 h 2989"/>
                <a:gd name="T86" fmla="*/ 55 w 4110"/>
                <a:gd name="T87" fmla="*/ 55 h 2989"/>
                <a:gd name="T88" fmla="*/ 115 w 4110"/>
                <a:gd name="T89" fmla="*/ 15 h 2989"/>
                <a:gd name="T90" fmla="*/ 187 w 4110"/>
                <a:gd name="T91" fmla="*/ 0 h 2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10" h="2989">
                  <a:moveTo>
                    <a:pt x="3363" y="2242"/>
                  </a:moveTo>
                  <a:lnTo>
                    <a:pt x="3363" y="2615"/>
                  </a:lnTo>
                  <a:lnTo>
                    <a:pt x="3736" y="2615"/>
                  </a:lnTo>
                  <a:lnTo>
                    <a:pt x="3736" y="2242"/>
                  </a:lnTo>
                  <a:lnTo>
                    <a:pt x="3363" y="2242"/>
                  </a:lnTo>
                  <a:close/>
                  <a:moveTo>
                    <a:pt x="1868" y="1308"/>
                  </a:moveTo>
                  <a:lnTo>
                    <a:pt x="1868" y="2615"/>
                  </a:lnTo>
                  <a:lnTo>
                    <a:pt x="2242" y="2615"/>
                  </a:lnTo>
                  <a:lnTo>
                    <a:pt x="2242" y="1308"/>
                  </a:lnTo>
                  <a:lnTo>
                    <a:pt x="1868" y="1308"/>
                  </a:lnTo>
                  <a:close/>
                  <a:moveTo>
                    <a:pt x="374" y="374"/>
                  </a:moveTo>
                  <a:lnTo>
                    <a:pt x="374" y="2615"/>
                  </a:lnTo>
                  <a:lnTo>
                    <a:pt x="747" y="2615"/>
                  </a:lnTo>
                  <a:lnTo>
                    <a:pt x="747" y="374"/>
                  </a:lnTo>
                  <a:lnTo>
                    <a:pt x="374" y="374"/>
                  </a:lnTo>
                  <a:close/>
                  <a:moveTo>
                    <a:pt x="187" y="0"/>
                  </a:moveTo>
                  <a:lnTo>
                    <a:pt x="934" y="0"/>
                  </a:lnTo>
                  <a:lnTo>
                    <a:pt x="971" y="4"/>
                  </a:lnTo>
                  <a:lnTo>
                    <a:pt x="1006" y="15"/>
                  </a:lnTo>
                  <a:lnTo>
                    <a:pt x="1039" y="32"/>
                  </a:lnTo>
                  <a:lnTo>
                    <a:pt x="1066" y="55"/>
                  </a:lnTo>
                  <a:lnTo>
                    <a:pt x="1089" y="82"/>
                  </a:lnTo>
                  <a:lnTo>
                    <a:pt x="1106" y="114"/>
                  </a:lnTo>
                  <a:lnTo>
                    <a:pt x="1117" y="149"/>
                  </a:lnTo>
                  <a:lnTo>
                    <a:pt x="1121" y="187"/>
                  </a:lnTo>
                  <a:lnTo>
                    <a:pt x="1121" y="2615"/>
                  </a:lnTo>
                  <a:lnTo>
                    <a:pt x="1495" y="2615"/>
                  </a:lnTo>
                  <a:lnTo>
                    <a:pt x="1495" y="1121"/>
                  </a:lnTo>
                  <a:lnTo>
                    <a:pt x="1498" y="1083"/>
                  </a:lnTo>
                  <a:lnTo>
                    <a:pt x="1509" y="1049"/>
                  </a:lnTo>
                  <a:lnTo>
                    <a:pt x="1527" y="1016"/>
                  </a:lnTo>
                  <a:lnTo>
                    <a:pt x="1549" y="989"/>
                  </a:lnTo>
                  <a:lnTo>
                    <a:pt x="1577" y="966"/>
                  </a:lnTo>
                  <a:lnTo>
                    <a:pt x="1609" y="949"/>
                  </a:lnTo>
                  <a:lnTo>
                    <a:pt x="1644" y="938"/>
                  </a:lnTo>
                  <a:lnTo>
                    <a:pt x="1681" y="934"/>
                  </a:lnTo>
                  <a:lnTo>
                    <a:pt x="2429" y="934"/>
                  </a:lnTo>
                  <a:lnTo>
                    <a:pt x="2466" y="938"/>
                  </a:lnTo>
                  <a:lnTo>
                    <a:pt x="2501" y="949"/>
                  </a:lnTo>
                  <a:lnTo>
                    <a:pt x="2533" y="966"/>
                  </a:lnTo>
                  <a:lnTo>
                    <a:pt x="2561" y="989"/>
                  </a:lnTo>
                  <a:lnTo>
                    <a:pt x="2583" y="1016"/>
                  </a:lnTo>
                  <a:lnTo>
                    <a:pt x="2601" y="1049"/>
                  </a:lnTo>
                  <a:lnTo>
                    <a:pt x="2612" y="1083"/>
                  </a:lnTo>
                  <a:lnTo>
                    <a:pt x="2615" y="1121"/>
                  </a:lnTo>
                  <a:lnTo>
                    <a:pt x="2615" y="2615"/>
                  </a:lnTo>
                  <a:lnTo>
                    <a:pt x="2989" y="2615"/>
                  </a:lnTo>
                  <a:lnTo>
                    <a:pt x="2989" y="2055"/>
                  </a:lnTo>
                  <a:lnTo>
                    <a:pt x="2993" y="2018"/>
                  </a:lnTo>
                  <a:lnTo>
                    <a:pt x="3004" y="1983"/>
                  </a:lnTo>
                  <a:lnTo>
                    <a:pt x="3021" y="1950"/>
                  </a:lnTo>
                  <a:lnTo>
                    <a:pt x="3044" y="1923"/>
                  </a:lnTo>
                  <a:lnTo>
                    <a:pt x="3071" y="1900"/>
                  </a:lnTo>
                  <a:lnTo>
                    <a:pt x="3104" y="1883"/>
                  </a:lnTo>
                  <a:lnTo>
                    <a:pt x="3139" y="1872"/>
                  </a:lnTo>
                  <a:lnTo>
                    <a:pt x="3176" y="1868"/>
                  </a:lnTo>
                  <a:lnTo>
                    <a:pt x="3923" y="1868"/>
                  </a:lnTo>
                  <a:lnTo>
                    <a:pt x="3961" y="1872"/>
                  </a:lnTo>
                  <a:lnTo>
                    <a:pt x="3995" y="1883"/>
                  </a:lnTo>
                  <a:lnTo>
                    <a:pt x="4028" y="1900"/>
                  </a:lnTo>
                  <a:lnTo>
                    <a:pt x="4055" y="1923"/>
                  </a:lnTo>
                  <a:lnTo>
                    <a:pt x="4078" y="1950"/>
                  </a:lnTo>
                  <a:lnTo>
                    <a:pt x="4095" y="1983"/>
                  </a:lnTo>
                  <a:lnTo>
                    <a:pt x="4106" y="2018"/>
                  </a:lnTo>
                  <a:lnTo>
                    <a:pt x="4110" y="2055"/>
                  </a:lnTo>
                  <a:lnTo>
                    <a:pt x="4110" y="2802"/>
                  </a:lnTo>
                  <a:lnTo>
                    <a:pt x="4106" y="2840"/>
                  </a:lnTo>
                  <a:lnTo>
                    <a:pt x="4095" y="2874"/>
                  </a:lnTo>
                  <a:lnTo>
                    <a:pt x="4078" y="2907"/>
                  </a:lnTo>
                  <a:lnTo>
                    <a:pt x="4055" y="2934"/>
                  </a:lnTo>
                  <a:lnTo>
                    <a:pt x="4028" y="2957"/>
                  </a:lnTo>
                  <a:lnTo>
                    <a:pt x="3995" y="2974"/>
                  </a:lnTo>
                  <a:lnTo>
                    <a:pt x="3961" y="2985"/>
                  </a:lnTo>
                  <a:lnTo>
                    <a:pt x="3923" y="2989"/>
                  </a:lnTo>
                  <a:lnTo>
                    <a:pt x="187" y="2989"/>
                  </a:lnTo>
                  <a:lnTo>
                    <a:pt x="149" y="2985"/>
                  </a:lnTo>
                  <a:lnTo>
                    <a:pt x="115" y="2974"/>
                  </a:lnTo>
                  <a:lnTo>
                    <a:pt x="82" y="2957"/>
                  </a:lnTo>
                  <a:lnTo>
                    <a:pt x="55" y="2934"/>
                  </a:lnTo>
                  <a:lnTo>
                    <a:pt x="32" y="2907"/>
                  </a:lnTo>
                  <a:lnTo>
                    <a:pt x="15" y="2874"/>
                  </a:lnTo>
                  <a:lnTo>
                    <a:pt x="4" y="2840"/>
                  </a:lnTo>
                  <a:lnTo>
                    <a:pt x="0" y="2802"/>
                  </a:lnTo>
                  <a:lnTo>
                    <a:pt x="0" y="187"/>
                  </a:lnTo>
                  <a:lnTo>
                    <a:pt x="4" y="149"/>
                  </a:lnTo>
                  <a:lnTo>
                    <a:pt x="15" y="114"/>
                  </a:lnTo>
                  <a:lnTo>
                    <a:pt x="32" y="82"/>
                  </a:lnTo>
                  <a:lnTo>
                    <a:pt x="55" y="55"/>
                  </a:lnTo>
                  <a:lnTo>
                    <a:pt x="82" y="32"/>
                  </a:lnTo>
                  <a:lnTo>
                    <a:pt x="115" y="15"/>
                  </a:lnTo>
                  <a:lnTo>
                    <a:pt x="149" y="4"/>
                  </a:lnTo>
                  <a:lnTo>
                    <a:pt x="1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44">
              <a:extLst>
                <a:ext uri="{FF2B5EF4-FFF2-40B4-BE49-F238E27FC236}">
                  <a16:creationId xmlns="" xmlns:a16="http://schemas.microsoft.com/office/drawing/2014/main" id="{6644C68E-2E93-41F0-8701-49A0A40426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0" y="2083"/>
              <a:ext cx="706" cy="706"/>
            </a:xfrm>
            <a:custGeom>
              <a:avLst/>
              <a:gdLst>
                <a:gd name="T0" fmla="*/ 789 w 2116"/>
                <a:gd name="T1" fmla="*/ 387 h 2117"/>
                <a:gd name="T2" fmla="*/ 624 w 2116"/>
                <a:gd name="T3" fmla="*/ 458 h 2117"/>
                <a:gd name="T4" fmla="*/ 492 w 2116"/>
                <a:gd name="T5" fmla="*/ 575 h 2117"/>
                <a:gd name="T6" fmla="*/ 405 w 2116"/>
                <a:gd name="T7" fmla="*/ 731 h 2117"/>
                <a:gd name="T8" fmla="*/ 373 w 2116"/>
                <a:gd name="T9" fmla="*/ 913 h 2117"/>
                <a:gd name="T10" fmla="*/ 405 w 2116"/>
                <a:gd name="T11" fmla="*/ 1095 h 2117"/>
                <a:gd name="T12" fmla="*/ 492 w 2116"/>
                <a:gd name="T13" fmla="*/ 1250 h 2117"/>
                <a:gd name="T14" fmla="*/ 624 w 2116"/>
                <a:gd name="T15" fmla="*/ 1369 h 2117"/>
                <a:gd name="T16" fmla="*/ 789 w 2116"/>
                <a:gd name="T17" fmla="*/ 1439 h 2117"/>
                <a:gd name="T18" fmla="*/ 976 w 2116"/>
                <a:gd name="T19" fmla="*/ 1450 h 2117"/>
                <a:gd name="T20" fmla="*/ 1151 w 2116"/>
                <a:gd name="T21" fmla="*/ 1399 h 2117"/>
                <a:gd name="T22" fmla="*/ 1295 w 2116"/>
                <a:gd name="T23" fmla="*/ 1295 h 2117"/>
                <a:gd name="T24" fmla="*/ 1398 w 2116"/>
                <a:gd name="T25" fmla="*/ 1151 h 2117"/>
                <a:gd name="T26" fmla="*/ 1449 w 2116"/>
                <a:gd name="T27" fmla="*/ 976 h 2117"/>
                <a:gd name="T28" fmla="*/ 1438 w 2116"/>
                <a:gd name="T29" fmla="*/ 790 h 2117"/>
                <a:gd name="T30" fmla="*/ 1368 w 2116"/>
                <a:gd name="T31" fmla="*/ 624 h 2117"/>
                <a:gd name="T32" fmla="*/ 1250 w 2116"/>
                <a:gd name="T33" fmla="*/ 492 h 2117"/>
                <a:gd name="T34" fmla="*/ 1094 w 2116"/>
                <a:gd name="T35" fmla="*/ 405 h 2117"/>
                <a:gd name="T36" fmla="*/ 913 w 2116"/>
                <a:gd name="T37" fmla="*/ 374 h 2117"/>
                <a:gd name="T38" fmla="*/ 1077 w 2116"/>
                <a:gd name="T39" fmla="*/ 15 h 2117"/>
                <a:gd name="T40" fmla="*/ 1304 w 2116"/>
                <a:gd name="T41" fmla="*/ 88 h 2117"/>
                <a:gd name="T42" fmla="*/ 1502 w 2116"/>
                <a:gd name="T43" fmla="*/ 215 h 2117"/>
                <a:gd name="T44" fmla="*/ 1659 w 2116"/>
                <a:gd name="T45" fmla="*/ 387 h 2117"/>
                <a:gd name="T46" fmla="*/ 1770 w 2116"/>
                <a:gd name="T47" fmla="*/ 595 h 2117"/>
                <a:gd name="T48" fmla="*/ 1823 w 2116"/>
                <a:gd name="T49" fmla="*/ 831 h 2117"/>
                <a:gd name="T50" fmla="*/ 1813 w 2116"/>
                <a:gd name="T51" fmla="*/ 1067 h 2117"/>
                <a:gd name="T52" fmla="*/ 1748 w 2116"/>
                <a:gd name="T53" fmla="*/ 1283 h 2117"/>
                <a:gd name="T54" fmla="*/ 2062 w 2116"/>
                <a:gd name="T55" fmla="*/ 1798 h 2117"/>
                <a:gd name="T56" fmla="*/ 2111 w 2116"/>
                <a:gd name="T57" fmla="*/ 1883 h 2117"/>
                <a:gd name="T58" fmla="*/ 2111 w 2116"/>
                <a:gd name="T59" fmla="*/ 1978 h 2117"/>
                <a:gd name="T60" fmla="*/ 2062 w 2116"/>
                <a:gd name="T61" fmla="*/ 2062 h 2117"/>
                <a:gd name="T62" fmla="*/ 1986 w 2116"/>
                <a:gd name="T63" fmla="*/ 2109 h 2117"/>
                <a:gd name="T64" fmla="*/ 1902 w 2116"/>
                <a:gd name="T65" fmla="*/ 2115 h 2117"/>
                <a:gd name="T66" fmla="*/ 1822 w 2116"/>
                <a:gd name="T67" fmla="*/ 2082 h 2117"/>
                <a:gd name="T68" fmla="*/ 1350 w 2116"/>
                <a:gd name="T69" fmla="*/ 1715 h 2117"/>
                <a:gd name="T70" fmla="*/ 1142 w 2116"/>
                <a:gd name="T71" fmla="*/ 1797 h 2117"/>
                <a:gd name="T72" fmla="*/ 913 w 2116"/>
                <a:gd name="T73" fmla="*/ 1827 h 2117"/>
                <a:gd name="T74" fmla="*/ 671 w 2116"/>
                <a:gd name="T75" fmla="*/ 1793 h 2117"/>
                <a:gd name="T76" fmla="*/ 452 w 2116"/>
                <a:gd name="T77" fmla="*/ 1701 h 2117"/>
                <a:gd name="T78" fmla="*/ 268 w 2116"/>
                <a:gd name="T79" fmla="*/ 1559 h 2117"/>
                <a:gd name="T80" fmla="*/ 124 w 2116"/>
                <a:gd name="T81" fmla="*/ 1374 h 2117"/>
                <a:gd name="T82" fmla="*/ 32 w 2116"/>
                <a:gd name="T83" fmla="*/ 1156 h 2117"/>
                <a:gd name="T84" fmla="*/ 0 w 2116"/>
                <a:gd name="T85" fmla="*/ 913 h 2117"/>
                <a:gd name="T86" fmla="*/ 32 w 2116"/>
                <a:gd name="T87" fmla="*/ 671 h 2117"/>
                <a:gd name="T88" fmla="*/ 124 w 2116"/>
                <a:gd name="T89" fmla="*/ 452 h 2117"/>
                <a:gd name="T90" fmla="*/ 268 w 2116"/>
                <a:gd name="T91" fmla="*/ 268 h 2117"/>
                <a:gd name="T92" fmla="*/ 452 w 2116"/>
                <a:gd name="T93" fmla="*/ 125 h 2117"/>
                <a:gd name="T94" fmla="*/ 671 w 2116"/>
                <a:gd name="T95" fmla="*/ 32 h 2117"/>
                <a:gd name="T96" fmla="*/ 913 w 2116"/>
                <a:gd name="T97" fmla="*/ 0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16" h="2117">
                  <a:moveTo>
                    <a:pt x="913" y="374"/>
                  </a:moveTo>
                  <a:lnTo>
                    <a:pt x="850" y="377"/>
                  </a:lnTo>
                  <a:lnTo>
                    <a:pt x="789" y="387"/>
                  </a:lnTo>
                  <a:lnTo>
                    <a:pt x="731" y="405"/>
                  </a:lnTo>
                  <a:lnTo>
                    <a:pt x="676" y="428"/>
                  </a:lnTo>
                  <a:lnTo>
                    <a:pt x="624" y="458"/>
                  </a:lnTo>
                  <a:lnTo>
                    <a:pt x="575" y="492"/>
                  </a:lnTo>
                  <a:lnTo>
                    <a:pt x="532" y="532"/>
                  </a:lnTo>
                  <a:lnTo>
                    <a:pt x="492" y="575"/>
                  </a:lnTo>
                  <a:lnTo>
                    <a:pt x="458" y="624"/>
                  </a:lnTo>
                  <a:lnTo>
                    <a:pt x="428" y="676"/>
                  </a:lnTo>
                  <a:lnTo>
                    <a:pt x="405" y="731"/>
                  </a:lnTo>
                  <a:lnTo>
                    <a:pt x="387" y="790"/>
                  </a:lnTo>
                  <a:lnTo>
                    <a:pt x="377" y="851"/>
                  </a:lnTo>
                  <a:lnTo>
                    <a:pt x="373" y="913"/>
                  </a:lnTo>
                  <a:lnTo>
                    <a:pt x="377" y="976"/>
                  </a:lnTo>
                  <a:lnTo>
                    <a:pt x="387" y="1037"/>
                  </a:lnTo>
                  <a:lnTo>
                    <a:pt x="405" y="1095"/>
                  </a:lnTo>
                  <a:lnTo>
                    <a:pt x="428" y="1151"/>
                  </a:lnTo>
                  <a:lnTo>
                    <a:pt x="458" y="1202"/>
                  </a:lnTo>
                  <a:lnTo>
                    <a:pt x="492" y="1250"/>
                  </a:lnTo>
                  <a:lnTo>
                    <a:pt x="532" y="1295"/>
                  </a:lnTo>
                  <a:lnTo>
                    <a:pt x="575" y="1334"/>
                  </a:lnTo>
                  <a:lnTo>
                    <a:pt x="624" y="1369"/>
                  </a:lnTo>
                  <a:lnTo>
                    <a:pt x="676" y="1399"/>
                  </a:lnTo>
                  <a:lnTo>
                    <a:pt x="731" y="1421"/>
                  </a:lnTo>
                  <a:lnTo>
                    <a:pt x="789" y="1439"/>
                  </a:lnTo>
                  <a:lnTo>
                    <a:pt x="850" y="1450"/>
                  </a:lnTo>
                  <a:lnTo>
                    <a:pt x="913" y="1453"/>
                  </a:lnTo>
                  <a:lnTo>
                    <a:pt x="976" y="1450"/>
                  </a:lnTo>
                  <a:lnTo>
                    <a:pt x="1037" y="1439"/>
                  </a:lnTo>
                  <a:lnTo>
                    <a:pt x="1094" y="1421"/>
                  </a:lnTo>
                  <a:lnTo>
                    <a:pt x="1151" y="1399"/>
                  </a:lnTo>
                  <a:lnTo>
                    <a:pt x="1202" y="1369"/>
                  </a:lnTo>
                  <a:lnTo>
                    <a:pt x="1250" y="1334"/>
                  </a:lnTo>
                  <a:lnTo>
                    <a:pt x="1295" y="1295"/>
                  </a:lnTo>
                  <a:lnTo>
                    <a:pt x="1334" y="1250"/>
                  </a:lnTo>
                  <a:lnTo>
                    <a:pt x="1368" y="1202"/>
                  </a:lnTo>
                  <a:lnTo>
                    <a:pt x="1398" y="1151"/>
                  </a:lnTo>
                  <a:lnTo>
                    <a:pt x="1421" y="1095"/>
                  </a:lnTo>
                  <a:lnTo>
                    <a:pt x="1438" y="1037"/>
                  </a:lnTo>
                  <a:lnTo>
                    <a:pt x="1449" y="976"/>
                  </a:lnTo>
                  <a:lnTo>
                    <a:pt x="1453" y="913"/>
                  </a:lnTo>
                  <a:lnTo>
                    <a:pt x="1449" y="851"/>
                  </a:lnTo>
                  <a:lnTo>
                    <a:pt x="1438" y="790"/>
                  </a:lnTo>
                  <a:lnTo>
                    <a:pt x="1421" y="731"/>
                  </a:lnTo>
                  <a:lnTo>
                    <a:pt x="1398" y="676"/>
                  </a:lnTo>
                  <a:lnTo>
                    <a:pt x="1368" y="624"/>
                  </a:lnTo>
                  <a:lnTo>
                    <a:pt x="1334" y="575"/>
                  </a:lnTo>
                  <a:lnTo>
                    <a:pt x="1295" y="532"/>
                  </a:lnTo>
                  <a:lnTo>
                    <a:pt x="1250" y="492"/>
                  </a:lnTo>
                  <a:lnTo>
                    <a:pt x="1202" y="458"/>
                  </a:lnTo>
                  <a:lnTo>
                    <a:pt x="1151" y="428"/>
                  </a:lnTo>
                  <a:lnTo>
                    <a:pt x="1094" y="405"/>
                  </a:lnTo>
                  <a:lnTo>
                    <a:pt x="1037" y="387"/>
                  </a:lnTo>
                  <a:lnTo>
                    <a:pt x="976" y="377"/>
                  </a:lnTo>
                  <a:lnTo>
                    <a:pt x="913" y="374"/>
                  </a:lnTo>
                  <a:close/>
                  <a:moveTo>
                    <a:pt x="913" y="0"/>
                  </a:moveTo>
                  <a:lnTo>
                    <a:pt x="996" y="4"/>
                  </a:lnTo>
                  <a:lnTo>
                    <a:pt x="1077" y="15"/>
                  </a:lnTo>
                  <a:lnTo>
                    <a:pt x="1156" y="32"/>
                  </a:lnTo>
                  <a:lnTo>
                    <a:pt x="1231" y="57"/>
                  </a:lnTo>
                  <a:lnTo>
                    <a:pt x="1304" y="88"/>
                  </a:lnTo>
                  <a:lnTo>
                    <a:pt x="1373" y="125"/>
                  </a:lnTo>
                  <a:lnTo>
                    <a:pt x="1439" y="167"/>
                  </a:lnTo>
                  <a:lnTo>
                    <a:pt x="1502" y="215"/>
                  </a:lnTo>
                  <a:lnTo>
                    <a:pt x="1559" y="268"/>
                  </a:lnTo>
                  <a:lnTo>
                    <a:pt x="1611" y="325"/>
                  </a:lnTo>
                  <a:lnTo>
                    <a:pt x="1659" y="387"/>
                  </a:lnTo>
                  <a:lnTo>
                    <a:pt x="1701" y="453"/>
                  </a:lnTo>
                  <a:lnTo>
                    <a:pt x="1738" y="522"/>
                  </a:lnTo>
                  <a:lnTo>
                    <a:pt x="1770" y="595"/>
                  </a:lnTo>
                  <a:lnTo>
                    <a:pt x="1793" y="671"/>
                  </a:lnTo>
                  <a:lnTo>
                    <a:pt x="1812" y="750"/>
                  </a:lnTo>
                  <a:lnTo>
                    <a:pt x="1823" y="831"/>
                  </a:lnTo>
                  <a:lnTo>
                    <a:pt x="1827" y="913"/>
                  </a:lnTo>
                  <a:lnTo>
                    <a:pt x="1823" y="991"/>
                  </a:lnTo>
                  <a:lnTo>
                    <a:pt x="1813" y="1067"/>
                  </a:lnTo>
                  <a:lnTo>
                    <a:pt x="1797" y="1142"/>
                  </a:lnTo>
                  <a:lnTo>
                    <a:pt x="1776" y="1214"/>
                  </a:lnTo>
                  <a:lnTo>
                    <a:pt x="1748" y="1283"/>
                  </a:lnTo>
                  <a:lnTo>
                    <a:pt x="1715" y="1350"/>
                  </a:lnTo>
                  <a:lnTo>
                    <a:pt x="1677" y="1414"/>
                  </a:lnTo>
                  <a:lnTo>
                    <a:pt x="2062" y="1798"/>
                  </a:lnTo>
                  <a:lnTo>
                    <a:pt x="2083" y="1825"/>
                  </a:lnTo>
                  <a:lnTo>
                    <a:pt x="2100" y="1853"/>
                  </a:lnTo>
                  <a:lnTo>
                    <a:pt x="2111" y="1883"/>
                  </a:lnTo>
                  <a:lnTo>
                    <a:pt x="2116" y="1914"/>
                  </a:lnTo>
                  <a:lnTo>
                    <a:pt x="2116" y="1947"/>
                  </a:lnTo>
                  <a:lnTo>
                    <a:pt x="2111" y="1978"/>
                  </a:lnTo>
                  <a:lnTo>
                    <a:pt x="2100" y="2008"/>
                  </a:lnTo>
                  <a:lnTo>
                    <a:pt x="2083" y="2036"/>
                  </a:lnTo>
                  <a:lnTo>
                    <a:pt x="2062" y="2062"/>
                  </a:lnTo>
                  <a:lnTo>
                    <a:pt x="2039" y="2082"/>
                  </a:lnTo>
                  <a:lnTo>
                    <a:pt x="2014" y="2097"/>
                  </a:lnTo>
                  <a:lnTo>
                    <a:pt x="1986" y="2109"/>
                  </a:lnTo>
                  <a:lnTo>
                    <a:pt x="1959" y="2115"/>
                  </a:lnTo>
                  <a:lnTo>
                    <a:pt x="1930" y="2117"/>
                  </a:lnTo>
                  <a:lnTo>
                    <a:pt x="1902" y="2115"/>
                  </a:lnTo>
                  <a:lnTo>
                    <a:pt x="1874" y="2109"/>
                  </a:lnTo>
                  <a:lnTo>
                    <a:pt x="1847" y="2097"/>
                  </a:lnTo>
                  <a:lnTo>
                    <a:pt x="1822" y="2082"/>
                  </a:lnTo>
                  <a:lnTo>
                    <a:pt x="1798" y="2062"/>
                  </a:lnTo>
                  <a:lnTo>
                    <a:pt x="1413" y="1678"/>
                  </a:lnTo>
                  <a:lnTo>
                    <a:pt x="1350" y="1715"/>
                  </a:lnTo>
                  <a:lnTo>
                    <a:pt x="1283" y="1749"/>
                  </a:lnTo>
                  <a:lnTo>
                    <a:pt x="1214" y="1776"/>
                  </a:lnTo>
                  <a:lnTo>
                    <a:pt x="1142" y="1797"/>
                  </a:lnTo>
                  <a:lnTo>
                    <a:pt x="1067" y="1813"/>
                  </a:lnTo>
                  <a:lnTo>
                    <a:pt x="991" y="1823"/>
                  </a:lnTo>
                  <a:lnTo>
                    <a:pt x="913" y="1827"/>
                  </a:lnTo>
                  <a:lnTo>
                    <a:pt x="830" y="1823"/>
                  </a:lnTo>
                  <a:lnTo>
                    <a:pt x="749" y="1812"/>
                  </a:lnTo>
                  <a:lnTo>
                    <a:pt x="671" y="1793"/>
                  </a:lnTo>
                  <a:lnTo>
                    <a:pt x="595" y="1770"/>
                  </a:lnTo>
                  <a:lnTo>
                    <a:pt x="522" y="1739"/>
                  </a:lnTo>
                  <a:lnTo>
                    <a:pt x="452" y="1701"/>
                  </a:lnTo>
                  <a:lnTo>
                    <a:pt x="387" y="1659"/>
                  </a:lnTo>
                  <a:lnTo>
                    <a:pt x="325" y="1612"/>
                  </a:lnTo>
                  <a:lnTo>
                    <a:pt x="268" y="1559"/>
                  </a:lnTo>
                  <a:lnTo>
                    <a:pt x="215" y="1502"/>
                  </a:lnTo>
                  <a:lnTo>
                    <a:pt x="167" y="1440"/>
                  </a:lnTo>
                  <a:lnTo>
                    <a:pt x="124" y="1374"/>
                  </a:lnTo>
                  <a:lnTo>
                    <a:pt x="88" y="1304"/>
                  </a:lnTo>
                  <a:lnTo>
                    <a:pt x="57" y="1232"/>
                  </a:lnTo>
                  <a:lnTo>
                    <a:pt x="32" y="1156"/>
                  </a:lnTo>
                  <a:lnTo>
                    <a:pt x="15" y="1077"/>
                  </a:lnTo>
                  <a:lnTo>
                    <a:pt x="3" y="996"/>
                  </a:lnTo>
                  <a:lnTo>
                    <a:pt x="0" y="913"/>
                  </a:lnTo>
                  <a:lnTo>
                    <a:pt x="3" y="831"/>
                  </a:lnTo>
                  <a:lnTo>
                    <a:pt x="15" y="750"/>
                  </a:lnTo>
                  <a:lnTo>
                    <a:pt x="32" y="671"/>
                  </a:lnTo>
                  <a:lnTo>
                    <a:pt x="57" y="595"/>
                  </a:lnTo>
                  <a:lnTo>
                    <a:pt x="88" y="522"/>
                  </a:lnTo>
                  <a:lnTo>
                    <a:pt x="124" y="452"/>
                  </a:lnTo>
                  <a:lnTo>
                    <a:pt x="167" y="387"/>
                  </a:lnTo>
                  <a:lnTo>
                    <a:pt x="215" y="325"/>
                  </a:lnTo>
                  <a:lnTo>
                    <a:pt x="268" y="268"/>
                  </a:lnTo>
                  <a:lnTo>
                    <a:pt x="325" y="215"/>
                  </a:lnTo>
                  <a:lnTo>
                    <a:pt x="387" y="167"/>
                  </a:lnTo>
                  <a:lnTo>
                    <a:pt x="452" y="125"/>
                  </a:lnTo>
                  <a:lnTo>
                    <a:pt x="522" y="88"/>
                  </a:lnTo>
                  <a:lnTo>
                    <a:pt x="595" y="57"/>
                  </a:lnTo>
                  <a:lnTo>
                    <a:pt x="671" y="32"/>
                  </a:lnTo>
                  <a:lnTo>
                    <a:pt x="749" y="15"/>
                  </a:lnTo>
                  <a:lnTo>
                    <a:pt x="830" y="4"/>
                  </a:lnTo>
                  <a:lnTo>
                    <a:pt x="9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079054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8918" y="754601"/>
            <a:ext cx="1074868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Численность персонала ОБУЗ «ОКПТД» в динамике за 2020-2022 </a:t>
            </a:r>
            <a:r>
              <a:rPr lang="ru-RU" sz="2000" b="1" dirty="0" err="1"/>
              <a:t>гг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-27495" y="14246"/>
            <a:ext cx="12184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08080"/>
                </a:solidFill>
                <a:latin typeface="Arial Narrow" pitchFamily="34" charset="0"/>
              </a:defRPr>
            </a:lvl1pPr>
          </a:lstStyle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Кадровый потенциал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FE72389C-BA06-4D80-9620-8D5B78CA4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29793487"/>
              </p:ext>
            </p:extLst>
          </p:nvPr>
        </p:nvGraphicFramePr>
        <p:xfrm>
          <a:off x="905435" y="1361683"/>
          <a:ext cx="9386047" cy="447433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064284">
                  <a:extLst>
                    <a:ext uri="{9D8B030D-6E8A-4147-A177-3AD203B41FA5}">
                      <a16:colId xmlns="" xmlns:a16="http://schemas.microsoft.com/office/drawing/2014/main" val="3724389043"/>
                    </a:ext>
                  </a:extLst>
                </a:gridCol>
                <a:gridCol w="2309471">
                  <a:extLst>
                    <a:ext uri="{9D8B030D-6E8A-4147-A177-3AD203B41FA5}">
                      <a16:colId xmlns="" xmlns:a16="http://schemas.microsoft.com/office/drawing/2014/main" val="765404611"/>
                    </a:ext>
                  </a:extLst>
                </a:gridCol>
                <a:gridCol w="1599668">
                  <a:extLst>
                    <a:ext uri="{9D8B030D-6E8A-4147-A177-3AD203B41FA5}">
                      <a16:colId xmlns="" xmlns:a16="http://schemas.microsoft.com/office/drawing/2014/main" val="1547861561"/>
                    </a:ext>
                  </a:extLst>
                </a:gridCol>
                <a:gridCol w="1397044">
                  <a:extLst>
                    <a:ext uri="{9D8B030D-6E8A-4147-A177-3AD203B41FA5}">
                      <a16:colId xmlns="" xmlns:a16="http://schemas.microsoft.com/office/drawing/2014/main" val="2979442714"/>
                    </a:ext>
                  </a:extLst>
                </a:gridCol>
                <a:gridCol w="2015580">
                  <a:extLst>
                    <a:ext uri="{9D8B030D-6E8A-4147-A177-3AD203B41FA5}">
                      <a16:colId xmlns="" xmlns:a16="http://schemas.microsoft.com/office/drawing/2014/main" val="2221524795"/>
                    </a:ext>
                  </a:extLst>
                </a:gridCol>
              </a:tblGrid>
              <a:tr h="365346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Категории персонала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Численность персонала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586970714"/>
                  </a:ext>
                </a:extLst>
              </a:tr>
              <a:tr h="527316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2020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2021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2022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36717280"/>
                  </a:ext>
                </a:extLst>
              </a:tr>
              <a:tr h="59694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Медицинский персонал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врачи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81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85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85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257060659"/>
                  </a:ext>
                </a:extLst>
              </a:tr>
              <a:tr h="5969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средний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164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161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151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23637909"/>
                  </a:ext>
                </a:extLst>
              </a:tr>
              <a:tr h="5969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младший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130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119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113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865754341"/>
                  </a:ext>
                </a:extLst>
              </a:tr>
              <a:tr h="5969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итого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375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365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349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51480825"/>
                  </a:ext>
                </a:extLst>
              </a:tr>
              <a:tr h="59694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Немедицинский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 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94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89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79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169123937"/>
                  </a:ext>
                </a:extLst>
              </a:tr>
              <a:tr h="59694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всего </a:t>
                      </a:r>
                      <a:endParaRPr lang="ru-RU" sz="1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469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454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428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1669637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143D0A0-D8DA-43D7-8402-546E3C955363}"/>
              </a:ext>
            </a:extLst>
          </p:cNvPr>
          <p:cNvSpPr txBox="1"/>
          <p:nvPr/>
        </p:nvSpPr>
        <p:spPr>
          <a:xfrm>
            <a:off x="10291482" y="2295491"/>
            <a:ext cx="1613648" cy="553998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/>
              <a:t>Укомплектованность</a:t>
            </a:r>
          </a:p>
          <a:p>
            <a:r>
              <a:rPr lang="ru-RU" dirty="0"/>
              <a:t>48%-53%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3278A4E-5249-4B1B-BEC3-466B063CDFC6}"/>
              </a:ext>
            </a:extLst>
          </p:cNvPr>
          <p:cNvSpPr txBox="1"/>
          <p:nvPr/>
        </p:nvSpPr>
        <p:spPr>
          <a:xfrm>
            <a:off x="10291482" y="4653680"/>
            <a:ext cx="1613648" cy="553998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/>
              <a:t>Укомплектованность</a:t>
            </a:r>
          </a:p>
          <a:p>
            <a:r>
              <a:rPr lang="ru-RU" dirty="0"/>
              <a:t>57%-49%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EC76B79-0085-42A5-A92F-DC9F647DC77C}"/>
              </a:ext>
            </a:extLst>
          </p:cNvPr>
          <p:cNvSpPr txBox="1"/>
          <p:nvPr/>
        </p:nvSpPr>
        <p:spPr>
          <a:xfrm>
            <a:off x="2886636" y="6022467"/>
            <a:ext cx="862488" cy="369332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1 врач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F4A98A8-2D11-496E-A16B-FE2B8DA13366}"/>
              </a:ext>
            </a:extLst>
          </p:cNvPr>
          <p:cNvSpPr txBox="1"/>
          <p:nvPr/>
        </p:nvSpPr>
        <p:spPr>
          <a:xfrm>
            <a:off x="3957675" y="6022467"/>
            <a:ext cx="1057835" cy="369332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1,8 м/с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954EA1E-39AB-4244-A316-13B069962179}"/>
              </a:ext>
            </a:extLst>
          </p:cNvPr>
          <p:cNvSpPr txBox="1"/>
          <p:nvPr/>
        </p:nvSpPr>
        <p:spPr>
          <a:xfrm>
            <a:off x="5208495" y="6024282"/>
            <a:ext cx="1564096" cy="369332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1,3 санитарка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5614DD0-0DFD-48D1-9C05-6752C0097CAB}"/>
              </a:ext>
            </a:extLst>
          </p:cNvPr>
          <p:cNvSpPr txBox="1"/>
          <p:nvPr/>
        </p:nvSpPr>
        <p:spPr>
          <a:xfrm>
            <a:off x="6965576" y="6022431"/>
            <a:ext cx="1564096" cy="369332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0,9 прочий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="" xmlns:a16="http://schemas.microsoft.com/office/drawing/2014/main" id="{D6F26E6C-3D0C-4E09-9CF2-B1564FD09365}"/>
              </a:ext>
            </a:extLst>
          </p:cNvPr>
          <p:cNvSpPr/>
          <p:nvPr/>
        </p:nvSpPr>
        <p:spPr>
          <a:xfrm>
            <a:off x="3749123" y="6103399"/>
            <a:ext cx="208552" cy="250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="" xmlns:a16="http://schemas.microsoft.com/office/drawing/2014/main" id="{B57890FA-F466-4CFB-A62B-2843D2EE98F0}"/>
              </a:ext>
            </a:extLst>
          </p:cNvPr>
          <p:cNvSpPr/>
          <p:nvPr/>
        </p:nvSpPr>
        <p:spPr>
          <a:xfrm>
            <a:off x="5015510" y="6081627"/>
            <a:ext cx="208552" cy="250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право 15">
            <a:extLst>
              <a:ext uri="{FF2B5EF4-FFF2-40B4-BE49-F238E27FC236}">
                <a16:creationId xmlns="" xmlns:a16="http://schemas.microsoft.com/office/drawing/2014/main" id="{2C9E4F32-601A-41BD-AAC8-DB6683BCBB60}"/>
              </a:ext>
            </a:extLst>
          </p:cNvPr>
          <p:cNvSpPr/>
          <p:nvPr/>
        </p:nvSpPr>
        <p:spPr>
          <a:xfrm>
            <a:off x="6764808" y="6081627"/>
            <a:ext cx="208552" cy="250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875A6523-E8B6-4126-A5B2-4168F2DC9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18804189"/>
              </p:ext>
            </p:extLst>
          </p:nvPr>
        </p:nvGraphicFramePr>
        <p:xfrm>
          <a:off x="914400" y="4616824"/>
          <a:ext cx="4347882" cy="590854"/>
        </p:xfrm>
        <a:graphic>
          <a:graphicData uri="http://schemas.openxmlformats.org/drawingml/2006/table">
            <a:tbl>
              <a:tblPr/>
              <a:tblGrid>
                <a:gridCol w="4347882">
                  <a:extLst>
                    <a:ext uri="{9D8B030D-6E8A-4147-A177-3AD203B41FA5}">
                      <a16:colId xmlns="" xmlns:a16="http://schemas.microsoft.com/office/drawing/2014/main" val="2231831576"/>
                    </a:ext>
                  </a:extLst>
                </a:gridCol>
              </a:tblGrid>
              <a:tr h="5908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66418052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E1972C3D-5B46-4F41-9CF4-3165BD83E9D8}"/>
              </a:ext>
            </a:extLst>
          </p:cNvPr>
          <p:cNvGraphicFramePr>
            <a:graphicFrameLocks noGrp="1"/>
          </p:cNvGraphicFramePr>
          <p:nvPr/>
        </p:nvGraphicFramePr>
        <p:xfrm>
          <a:off x="905435" y="1353671"/>
          <a:ext cx="4374777" cy="896470"/>
        </p:xfrm>
        <a:graphic>
          <a:graphicData uri="http://schemas.openxmlformats.org/drawingml/2006/table">
            <a:tbl>
              <a:tblPr/>
              <a:tblGrid>
                <a:gridCol w="4374777">
                  <a:extLst>
                    <a:ext uri="{9D8B030D-6E8A-4147-A177-3AD203B41FA5}">
                      <a16:colId xmlns="" xmlns:a16="http://schemas.microsoft.com/office/drawing/2014/main" val="3194396348"/>
                    </a:ext>
                  </a:extLst>
                </a:gridCol>
              </a:tblGrid>
              <a:tr h="8964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01315727"/>
                  </a:ext>
                </a:extLst>
              </a:tr>
            </a:tbl>
          </a:graphicData>
        </a:graphic>
      </p:graphicFrame>
      <p:grpSp>
        <p:nvGrpSpPr>
          <p:cNvPr id="17" name="Group 75">
            <a:extLst>
              <a:ext uri="{FF2B5EF4-FFF2-40B4-BE49-F238E27FC236}">
                <a16:creationId xmlns="" xmlns:a16="http://schemas.microsoft.com/office/drawing/2014/main" id="{0F58D6CD-356D-4539-8F34-A86357813773}"/>
              </a:ext>
            </a:extLst>
          </p:cNvPr>
          <p:cNvGrpSpPr/>
          <p:nvPr/>
        </p:nvGrpSpPr>
        <p:grpSpPr>
          <a:xfrm>
            <a:off x="4056530" y="126258"/>
            <a:ext cx="280987" cy="290513"/>
            <a:chOff x="4913313" y="6124575"/>
            <a:chExt cx="280987" cy="290513"/>
          </a:xfrm>
          <a:solidFill>
            <a:schemeClr val="accent5">
              <a:lumMod val="75000"/>
            </a:schemeClr>
          </a:solidFill>
        </p:grpSpPr>
        <p:sp>
          <p:nvSpPr>
            <p:cNvPr id="18" name="Freeform 1336">
              <a:extLst>
                <a:ext uri="{FF2B5EF4-FFF2-40B4-BE49-F238E27FC236}">
                  <a16:creationId xmlns="" xmlns:a16="http://schemas.microsoft.com/office/drawing/2014/main" id="{3707082E-634D-4DB7-A70C-1A2A8D0B0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4450" y="6126163"/>
              <a:ext cx="41275" cy="39688"/>
            </a:xfrm>
            <a:custGeom>
              <a:avLst/>
              <a:gdLst>
                <a:gd name="T0" fmla="*/ 229 w 459"/>
                <a:gd name="T1" fmla="*/ 0 h 458"/>
                <a:gd name="T2" fmla="*/ 266 w 459"/>
                <a:gd name="T3" fmla="*/ 3 h 458"/>
                <a:gd name="T4" fmla="*/ 301 w 459"/>
                <a:gd name="T5" fmla="*/ 12 h 458"/>
                <a:gd name="T6" fmla="*/ 334 w 459"/>
                <a:gd name="T7" fmla="*/ 25 h 458"/>
                <a:gd name="T8" fmla="*/ 365 w 459"/>
                <a:gd name="T9" fmla="*/ 44 h 458"/>
                <a:gd name="T10" fmla="*/ 392 w 459"/>
                <a:gd name="T11" fmla="*/ 67 h 458"/>
                <a:gd name="T12" fmla="*/ 415 w 459"/>
                <a:gd name="T13" fmla="*/ 93 h 458"/>
                <a:gd name="T14" fmla="*/ 433 w 459"/>
                <a:gd name="T15" fmla="*/ 123 h 458"/>
                <a:gd name="T16" fmla="*/ 447 w 459"/>
                <a:gd name="T17" fmla="*/ 157 h 458"/>
                <a:gd name="T18" fmla="*/ 456 w 459"/>
                <a:gd name="T19" fmla="*/ 192 h 458"/>
                <a:gd name="T20" fmla="*/ 459 w 459"/>
                <a:gd name="T21" fmla="*/ 229 h 458"/>
                <a:gd name="T22" fmla="*/ 458 w 459"/>
                <a:gd name="T23" fmla="*/ 233 h 458"/>
                <a:gd name="T24" fmla="*/ 459 w 459"/>
                <a:gd name="T25" fmla="*/ 236 h 458"/>
                <a:gd name="T26" fmla="*/ 456 w 459"/>
                <a:gd name="T27" fmla="*/ 270 h 458"/>
                <a:gd name="T28" fmla="*/ 449 w 459"/>
                <a:gd name="T29" fmla="*/ 302 h 458"/>
                <a:gd name="T30" fmla="*/ 438 w 459"/>
                <a:gd name="T31" fmla="*/ 332 h 458"/>
                <a:gd name="T32" fmla="*/ 422 w 459"/>
                <a:gd name="T33" fmla="*/ 360 h 458"/>
                <a:gd name="T34" fmla="*/ 403 w 459"/>
                <a:gd name="T35" fmla="*/ 385 h 458"/>
                <a:gd name="T36" fmla="*/ 381 w 459"/>
                <a:gd name="T37" fmla="*/ 408 h 458"/>
                <a:gd name="T38" fmla="*/ 373 w 459"/>
                <a:gd name="T39" fmla="*/ 408 h 458"/>
                <a:gd name="T40" fmla="*/ 347 w 459"/>
                <a:gd name="T41" fmla="*/ 426 h 458"/>
                <a:gd name="T42" fmla="*/ 320 w 459"/>
                <a:gd name="T43" fmla="*/ 439 h 458"/>
                <a:gd name="T44" fmla="*/ 292 w 459"/>
                <a:gd name="T45" fmla="*/ 450 h 458"/>
                <a:gd name="T46" fmla="*/ 261 w 459"/>
                <a:gd name="T47" fmla="*/ 456 h 458"/>
                <a:gd name="T48" fmla="*/ 229 w 459"/>
                <a:gd name="T49" fmla="*/ 458 h 458"/>
                <a:gd name="T50" fmla="*/ 198 w 459"/>
                <a:gd name="T51" fmla="*/ 456 h 458"/>
                <a:gd name="T52" fmla="*/ 167 w 459"/>
                <a:gd name="T53" fmla="*/ 450 h 458"/>
                <a:gd name="T54" fmla="*/ 138 w 459"/>
                <a:gd name="T55" fmla="*/ 439 h 458"/>
                <a:gd name="T56" fmla="*/ 112 w 459"/>
                <a:gd name="T57" fmla="*/ 426 h 458"/>
                <a:gd name="T58" fmla="*/ 87 w 459"/>
                <a:gd name="T59" fmla="*/ 408 h 458"/>
                <a:gd name="T60" fmla="*/ 78 w 459"/>
                <a:gd name="T61" fmla="*/ 408 h 458"/>
                <a:gd name="T62" fmla="*/ 55 w 459"/>
                <a:gd name="T63" fmla="*/ 385 h 458"/>
                <a:gd name="T64" fmla="*/ 36 w 459"/>
                <a:gd name="T65" fmla="*/ 360 h 458"/>
                <a:gd name="T66" fmla="*/ 21 w 459"/>
                <a:gd name="T67" fmla="*/ 332 h 458"/>
                <a:gd name="T68" fmla="*/ 10 w 459"/>
                <a:gd name="T69" fmla="*/ 302 h 458"/>
                <a:gd name="T70" fmla="*/ 3 w 459"/>
                <a:gd name="T71" fmla="*/ 270 h 458"/>
                <a:gd name="T72" fmla="*/ 0 w 459"/>
                <a:gd name="T73" fmla="*/ 236 h 458"/>
                <a:gd name="T74" fmla="*/ 0 w 459"/>
                <a:gd name="T75" fmla="*/ 233 h 458"/>
                <a:gd name="T76" fmla="*/ 0 w 459"/>
                <a:gd name="T77" fmla="*/ 229 h 458"/>
                <a:gd name="T78" fmla="*/ 3 w 459"/>
                <a:gd name="T79" fmla="*/ 192 h 458"/>
                <a:gd name="T80" fmla="*/ 12 w 459"/>
                <a:gd name="T81" fmla="*/ 157 h 458"/>
                <a:gd name="T82" fmla="*/ 26 w 459"/>
                <a:gd name="T83" fmla="*/ 123 h 458"/>
                <a:gd name="T84" fmla="*/ 44 w 459"/>
                <a:gd name="T85" fmla="*/ 93 h 458"/>
                <a:gd name="T86" fmla="*/ 68 w 459"/>
                <a:gd name="T87" fmla="*/ 67 h 458"/>
                <a:gd name="T88" fmla="*/ 95 w 459"/>
                <a:gd name="T89" fmla="*/ 44 h 458"/>
                <a:gd name="T90" fmla="*/ 125 w 459"/>
                <a:gd name="T91" fmla="*/ 25 h 458"/>
                <a:gd name="T92" fmla="*/ 157 w 459"/>
                <a:gd name="T93" fmla="*/ 12 h 458"/>
                <a:gd name="T94" fmla="*/ 192 w 459"/>
                <a:gd name="T95" fmla="*/ 3 h 458"/>
                <a:gd name="T96" fmla="*/ 229 w 459"/>
                <a:gd name="T9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9" h="458">
                  <a:moveTo>
                    <a:pt x="229" y="0"/>
                  </a:moveTo>
                  <a:lnTo>
                    <a:pt x="266" y="3"/>
                  </a:lnTo>
                  <a:lnTo>
                    <a:pt x="301" y="12"/>
                  </a:lnTo>
                  <a:lnTo>
                    <a:pt x="334" y="25"/>
                  </a:lnTo>
                  <a:lnTo>
                    <a:pt x="365" y="44"/>
                  </a:lnTo>
                  <a:lnTo>
                    <a:pt x="392" y="67"/>
                  </a:lnTo>
                  <a:lnTo>
                    <a:pt x="415" y="93"/>
                  </a:lnTo>
                  <a:lnTo>
                    <a:pt x="433" y="123"/>
                  </a:lnTo>
                  <a:lnTo>
                    <a:pt x="447" y="157"/>
                  </a:lnTo>
                  <a:lnTo>
                    <a:pt x="456" y="192"/>
                  </a:lnTo>
                  <a:lnTo>
                    <a:pt x="459" y="229"/>
                  </a:lnTo>
                  <a:lnTo>
                    <a:pt x="458" y="233"/>
                  </a:lnTo>
                  <a:lnTo>
                    <a:pt x="459" y="236"/>
                  </a:lnTo>
                  <a:lnTo>
                    <a:pt x="456" y="270"/>
                  </a:lnTo>
                  <a:lnTo>
                    <a:pt x="449" y="302"/>
                  </a:lnTo>
                  <a:lnTo>
                    <a:pt x="438" y="332"/>
                  </a:lnTo>
                  <a:lnTo>
                    <a:pt x="422" y="360"/>
                  </a:lnTo>
                  <a:lnTo>
                    <a:pt x="403" y="385"/>
                  </a:lnTo>
                  <a:lnTo>
                    <a:pt x="381" y="408"/>
                  </a:lnTo>
                  <a:lnTo>
                    <a:pt x="373" y="408"/>
                  </a:lnTo>
                  <a:lnTo>
                    <a:pt x="347" y="426"/>
                  </a:lnTo>
                  <a:lnTo>
                    <a:pt x="320" y="439"/>
                  </a:lnTo>
                  <a:lnTo>
                    <a:pt x="292" y="450"/>
                  </a:lnTo>
                  <a:lnTo>
                    <a:pt x="261" y="456"/>
                  </a:lnTo>
                  <a:lnTo>
                    <a:pt x="229" y="458"/>
                  </a:lnTo>
                  <a:lnTo>
                    <a:pt x="198" y="456"/>
                  </a:lnTo>
                  <a:lnTo>
                    <a:pt x="167" y="450"/>
                  </a:lnTo>
                  <a:lnTo>
                    <a:pt x="138" y="439"/>
                  </a:lnTo>
                  <a:lnTo>
                    <a:pt x="112" y="426"/>
                  </a:lnTo>
                  <a:lnTo>
                    <a:pt x="87" y="408"/>
                  </a:lnTo>
                  <a:lnTo>
                    <a:pt x="78" y="408"/>
                  </a:lnTo>
                  <a:lnTo>
                    <a:pt x="55" y="385"/>
                  </a:lnTo>
                  <a:lnTo>
                    <a:pt x="36" y="360"/>
                  </a:lnTo>
                  <a:lnTo>
                    <a:pt x="21" y="332"/>
                  </a:lnTo>
                  <a:lnTo>
                    <a:pt x="10" y="302"/>
                  </a:lnTo>
                  <a:lnTo>
                    <a:pt x="3" y="270"/>
                  </a:lnTo>
                  <a:lnTo>
                    <a:pt x="0" y="236"/>
                  </a:lnTo>
                  <a:lnTo>
                    <a:pt x="0" y="233"/>
                  </a:lnTo>
                  <a:lnTo>
                    <a:pt x="0" y="229"/>
                  </a:lnTo>
                  <a:lnTo>
                    <a:pt x="3" y="192"/>
                  </a:lnTo>
                  <a:lnTo>
                    <a:pt x="12" y="157"/>
                  </a:lnTo>
                  <a:lnTo>
                    <a:pt x="26" y="123"/>
                  </a:lnTo>
                  <a:lnTo>
                    <a:pt x="44" y="93"/>
                  </a:lnTo>
                  <a:lnTo>
                    <a:pt x="68" y="67"/>
                  </a:lnTo>
                  <a:lnTo>
                    <a:pt x="95" y="44"/>
                  </a:lnTo>
                  <a:lnTo>
                    <a:pt x="125" y="25"/>
                  </a:lnTo>
                  <a:lnTo>
                    <a:pt x="157" y="12"/>
                  </a:lnTo>
                  <a:lnTo>
                    <a:pt x="192" y="3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37">
              <a:extLst>
                <a:ext uri="{FF2B5EF4-FFF2-40B4-BE49-F238E27FC236}">
                  <a16:creationId xmlns="" xmlns:a16="http://schemas.microsoft.com/office/drawing/2014/main" id="{BB364B75-1A0B-4A04-ADEA-6600B51AB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8100" y="6172200"/>
              <a:ext cx="76200" cy="198438"/>
            </a:xfrm>
            <a:custGeom>
              <a:avLst/>
              <a:gdLst>
                <a:gd name="T0" fmla="*/ 591 w 857"/>
                <a:gd name="T1" fmla="*/ 0 h 2251"/>
                <a:gd name="T2" fmla="*/ 666 w 857"/>
                <a:gd name="T3" fmla="*/ 11 h 2251"/>
                <a:gd name="T4" fmla="*/ 733 w 857"/>
                <a:gd name="T5" fmla="*/ 42 h 2251"/>
                <a:gd name="T6" fmla="*/ 788 w 857"/>
                <a:gd name="T7" fmla="*/ 89 h 2251"/>
                <a:gd name="T8" fmla="*/ 828 w 857"/>
                <a:gd name="T9" fmla="*/ 151 h 2251"/>
                <a:gd name="T10" fmla="*/ 849 w 857"/>
                <a:gd name="T11" fmla="*/ 222 h 2251"/>
                <a:gd name="T12" fmla="*/ 857 w 857"/>
                <a:gd name="T13" fmla="*/ 1072 h 2251"/>
                <a:gd name="T14" fmla="*/ 846 w 857"/>
                <a:gd name="T15" fmla="*/ 1121 h 2251"/>
                <a:gd name="T16" fmla="*/ 816 w 857"/>
                <a:gd name="T17" fmla="*/ 1158 h 2251"/>
                <a:gd name="T18" fmla="*/ 772 w 857"/>
                <a:gd name="T19" fmla="*/ 1180 h 2251"/>
                <a:gd name="T20" fmla="*/ 746 w 857"/>
                <a:gd name="T21" fmla="*/ 1183 h 2251"/>
                <a:gd name="T22" fmla="*/ 697 w 857"/>
                <a:gd name="T23" fmla="*/ 1172 h 2251"/>
                <a:gd name="T24" fmla="*/ 660 w 857"/>
                <a:gd name="T25" fmla="*/ 1142 h 2251"/>
                <a:gd name="T26" fmla="*/ 638 w 857"/>
                <a:gd name="T27" fmla="*/ 1098 h 2251"/>
                <a:gd name="T28" fmla="*/ 631 w 857"/>
                <a:gd name="T29" fmla="*/ 261 h 2251"/>
                <a:gd name="T30" fmla="*/ 623 w 857"/>
                <a:gd name="T31" fmla="*/ 238 h 2251"/>
                <a:gd name="T32" fmla="*/ 604 w 857"/>
                <a:gd name="T33" fmla="*/ 223 h 2251"/>
                <a:gd name="T34" fmla="*/ 585 w 857"/>
                <a:gd name="T35" fmla="*/ 221 h 2251"/>
                <a:gd name="T36" fmla="*/ 585 w 857"/>
                <a:gd name="T37" fmla="*/ 2146 h 2251"/>
                <a:gd name="T38" fmla="*/ 565 w 857"/>
                <a:gd name="T39" fmla="*/ 2193 h 2251"/>
                <a:gd name="T40" fmla="*/ 529 w 857"/>
                <a:gd name="T41" fmla="*/ 2229 h 2251"/>
                <a:gd name="T42" fmla="*/ 482 w 857"/>
                <a:gd name="T43" fmla="*/ 2249 h 2251"/>
                <a:gd name="T44" fmla="*/ 429 w 857"/>
                <a:gd name="T45" fmla="*/ 2249 h 2251"/>
                <a:gd name="T46" fmla="*/ 381 w 857"/>
                <a:gd name="T47" fmla="*/ 2229 h 2251"/>
                <a:gd name="T48" fmla="*/ 345 w 857"/>
                <a:gd name="T49" fmla="*/ 2193 h 2251"/>
                <a:gd name="T50" fmla="*/ 325 w 857"/>
                <a:gd name="T51" fmla="*/ 2146 h 2251"/>
                <a:gd name="T52" fmla="*/ 322 w 857"/>
                <a:gd name="T53" fmla="*/ 1088 h 2251"/>
                <a:gd name="T54" fmla="*/ 314 w 857"/>
                <a:gd name="T55" fmla="*/ 1068 h 2251"/>
                <a:gd name="T56" fmla="*/ 294 w 857"/>
                <a:gd name="T57" fmla="*/ 1059 h 2251"/>
                <a:gd name="T58" fmla="*/ 274 w 857"/>
                <a:gd name="T59" fmla="*/ 1068 h 2251"/>
                <a:gd name="T60" fmla="*/ 265 w 857"/>
                <a:gd name="T61" fmla="*/ 1088 h 2251"/>
                <a:gd name="T62" fmla="*/ 263 w 857"/>
                <a:gd name="T63" fmla="*/ 2146 h 2251"/>
                <a:gd name="T64" fmla="*/ 243 w 857"/>
                <a:gd name="T65" fmla="*/ 2193 h 2251"/>
                <a:gd name="T66" fmla="*/ 207 w 857"/>
                <a:gd name="T67" fmla="*/ 2229 h 2251"/>
                <a:gd name="T68" fmla="*/ 160 w 857"/>
                <a:gd name="T69" fmla="*/ 2249 h 2251"/>
                <a:gd name="T70" fmla="*/ 106 w 857"/>
                <a:gd name="T71" fmla="*/ 2249 h 2251"/>
                <a:gd name="T72" fmla="*/ 58 w 857"/>
                <a:gd name="T73" fmla="*/ 2229 h 2251"/>
                <a:gd name="T74" fmla="*/ 23 w 857"/>
                <a:gd name="T75" fmla="*/ 2193 h 2251"/>
                <a:gd name="T76" fmla="*/ 3 w 857"/>
                <a:gd name="T77" fmla="*/ 2146 h 2251"/>
                <a:gd name="T78" fmla="*/ 0 w 857"/>
                <a:gd name="T79" fmla="*/ 1480 h 2251"/>
                <a:gd name="T80" fmla="*/ 67 w 857"/>
                <a:gd name="T81" fmla="*/ 1456 h 2251"/>
                <a:gd name="T82" fmla="*/ 125 w 857"/>
                <a:gd name="T83" fmla="*/ 1415 h 2251"/>
                <a:gd name="T84" fmla="*/ 171 w 857"/>
                <a:gd name="T85" fmla="*/ 1361 h 2251"/>
                <a:gd name="T86" fmla="*/ 199 w 857"/>
                <a:gd name="T87" fmla="*/ 1295 h 2251"/>
                <a:gd name="T88" fmla="*/ 210 w 857"/>
                <a:gd name="T89" fmla="*/ 1220 h 2251"/>
                <a:gd name="T90" fmla="*/ 202 w 857"/>
                <a:gd name="T91" fmla="*/ 280 h 2251"/>
                <a:gd name="T92" fmla="*/ 181 w 857"/>
                <a:gd name="T93" fmla="*/ 188 h 2251"/>
                <a:gd name="T94" fmla="*/ 140 w 857"/>
                <a:gd name="T95" fmla="*/ 104 h 2251"/>
                <a:gd name="T96" fmla="*/ 83 w 857"/>
                <a:gd name="T97" fmla="*/ 31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57" h="2251">
                  <a:moveTo>
                    <a:pt x="49" y="0"/>
                  </a:moveTo>
                  <a:lnTo>
                    <a:pt x="591" y="0"/>
                  </a:lnTo>
                  <a:lnTo>
                    <a:pt x="629" y="3"/>
                  </a:lnTo>
                  <a:lnTo>
                    <a:pt x="666" y="11"/>
                  </a:lnTo>
                  <a:lnTo>
                    <a:pt x="700" y="24"/>
                  </a:lnTo>
                  <a:lnTo>
                    <a:pt x="733" y="42"/>
                  </a:lnTo>
                  <a:lnTo>
                    <a:pt x="762" y="64"/>
                  </a:lnTo>
                  <a:lnTo>
                    <a:pt x="788" y="89"/>
                  </a:lnTo>
                  <a:lnTo>
                    <a:pt x="810" y="118"/>
                  </a:lnTo>
                  <a:lnTo>
                    <a:pt x="828" y="151"/>
                  </a:lnTo>
                  <a:lnTo>
                    <a:pt x="841" y="186"/>
                  </a:lnTo>
                  <a:lnTo>
                    <a:pt x="849" y="222"/>
                  </a:lnTo>
                  <a:lnTo>
                    <a:pt x="852" y="260"/>
                  </a:lnTo>
                  <a:lnTo>
                    <a:pt x="857" y="1072"/>
                  </a:lnTo>
                  <a:lnTo>
                    <a:pt x="854" y="1097"/>
                  </a:lnTo>
                  <a:lnTo>
                    <a:pt x="846" y="1121"/>
                  </a:lnTo>
                  <a:lnTo>
                    <a:pt x="833" y="1141"/>
                  </a:lnTo>
                  <a:lnTo>
                    <a:pt x="816" y="1158"/>
                  </a:lnTo>
                  <a:lnTo>
                    <a:pt x="795" y="1171"/>
                  </a:lnTo>
                  <a:lnTo>
                    <a:pt x="772" y="1180"/>
                  </a:lnTo>
                  <a:lnTo>
                    <a:pt x="747" y="1183"/>
                  </a:lnTo>
                  <a:lnTo>
                    <a:pt x="746" y="1183"/>
                  </a:lnTo>
                  <a:lnTo>
                    <a:pt x="721" y="1180"/>
                  </a:lnTo>
                  <a:lnTo>
                    <a:pt x="697" y="1172"/>
                  </a:lnTo>
                  <a:lnTo>
                    <a:pt x="677" y="1159"/>
                  </a:lnTo>
                  <a:lnTo>
                    <a:pt x="660" y="1142"/>
                  </a:lnTo>
                  <a:lnTo>
                    <a:pt x="647" y="1122"/>
                  </a:lnTo>
                  <a:lnTo>
                    <a:pt x="638" y="1098"/>
                  </a:lnTo>
                  <a:lnTo>
                    <a:pt x="635" y="1073"/>
                  </a:lnTo>
                  <a:lnTo>
                    <a:pt x="631" y="261"/>
                  </a:lnTo>
                  <a:lnTo>
                    <a:pt x="629" y="249"/>
                  </a:lnTo>
                  <a:lnTo>
                    <a:pt x="623" y="238"/>
                  </a:lnTo>
                  <a:lnTo>
                    <a:pt x="615" y="229"/>
                  </a:lnTo>
                  <a:lnTo>
                    <a:pt x="604" y="223"/>
                  </a:lnTo>
                  <a:lnTo>
                    <a:pt x="591" y="221"/>
                  </a:lnTo>
                  <a:lnTo>
                    <a:pt x="585" y="221"/>
                  </a:lnTo>
                  <a:lnTo>
                    <a:pt x="588" y="2119"/>
                  </a:lnTo>
                  <a:lnTo>
                    <a:pt x="585" y="2146"/>
                  </a:lnTo>
                  <a:lnTo>
                    <a:pt x="577" y="2171"/>
                  </a:lnTo>
                  <a:lnTo>
                    <a:pt x="565" y="2193"/>
                  </a:lnTo>
                  <a:lnTo>
                    <a:pt x="549" y="2213"/>
                  </a:lnTo>
                  <a:lnTo>
                    <a:pt x="529" y="2229"/>
                  </a:lnTo>
                  <a:lnTo>
                    <a:pt x="507" y="2241"/>
                  </a:lnTo>
                  <a:lnTo>
                    <a:pt x="482" y="2249"/>
                  </a:lnTo>
                  <a:lnTo>
                    <a:pt x="456" y="2251"/>
                  </a:lnTo>
                  <a:lnTo>
                    <a:pt x="429" y="2249"/>
                  </a:lnTo>
                  <a:lnTo>
                    <a:pt x="403" y="2241"/>
                  </a:lnTo>
                  <a:lnTo>
                    <a:pt x="381" y="2229"/>
                  </a:lnTo>
                  <a:lnTo>
                    <a:pt x="361" y="2213"/>
                  </a:lnTo>
                  <a:lnTo>
                    <a:pt x="345" y="2193"/>
                  </a:lnTo>
                  <a:lnTo>
                    <a:pt x="333" y="2171"/>
                  </a:lnTo>
                  <a:lnTo>
                    <a:pt x="325" y="2146"/>
                  </a:lnTo>
                  <a:lnTo>
                    <a:pt x="322" y="2119"/>
                  </a:lnTo>
                  <a:lnTo>
                    <a:pt x="322" y="1088"/>
                  </a:lnTo>
                  <a:lnTo>
                    <a:pt x="320" y="1077"/>
                  </a:lnTo>
                  <a:lnTo>
                    <a:pt x="314" y="1068"/>
                  </a:lnTo>
                  <a:lnTo>
                    <a:pt x="305" y="1061"/>
                  </a:lnTo>
                  <a:lnTo>
                    <a:pt x="294" y="1059"/>
                  </a:lnTo>
                  <a:lnTo>
                    <a:pt x="283" y="1061"/>
                  </a:lnTo>
                  <a:lnTo>
                    <a:pt x="274" y="1068"/>
                  </a:lnTo>
                  <a:lnTo>
                    <a:pt x="268" y="1077"/>
                  </a:lnTo>
                  <a:lnTo>
                    <a:pt x="265" y="1088"/>
                  </a:lnTo>
                  <a:lnTo>
                    <a:pt x="265" y="2119"/>
                  </a:lnTo>
                  <a:lnTo>
                    <a:pt x="263" y="2146"/>
                  </a:lnTo>
                  <a:lnTo>
                    <a:pt x="255" y="2171"/>
                  </a:lnTo>
                  <a:lnTo>
                    <a:pt x="243" y="2193"/>
                  </a:lnTo>
                  <a:lnTo>
                    <a:pt x="227" y="2213"/>
                  </a:lnTo>
                  <a:lnTo>
                    <a:pt x="207" y="2229"/>
                  </a:lnTo>
                  <a:lnTo>
                    <a:pt x="185" y="2241"/>
                  </a:lnTo>
                  <a:lnTo>
                    <a:pt x="160" y="2249"/>
                  </a:lnTo>
                  <a:lnTo>
                    <a:pt x="132" y="2251"/>
                  </a:lnTo>
                  <a:lnTo>
                    <a:pt x="106" y="2249"/>
                  </a:lnTo>
                  <a:lnTo>
                    <a:pt x="81" y="2241"/>
                  </a:lnTo>
                  <a:lnTo>
                    <a:pt x="58" y="2229"/>
                  </a:lnTo>
                  <a:lnTo>
                    <a:pt x="39" y="2213"/>
                  </a:lnTo>
                  <a:lnTo>
                    <a:pt x="23" y="2193"/>
                  </a:lnTo>
                  <a:lnTo>
                    <a:pt x="11" y="2171"/>
                  </a:lnTo>
                  <a:lnTo>
                    <a:pt x="3" y="2146"/>
                  </a:lnTo>
                  <a:lnTo>
                    <a:pt x="0" y="2119"/>
                  </a:lnTo>
                  <a:lnTo>
                    <a:pt x="0" y="1480"/>
                  </a:lnTo>
                  <a:lnTo>
                    <a:pt x="35" y="1471"/>
                  </a:lnTo>
                  <a:lnTo>
                    <a:pt x="67" y="1456"/>
                  </a:lnTo>
                  <a:lnTo>
                    <a:pt x="98" y="1438"/>
                  </a:lnTo>
                  <a:lnTo>
                    <a:pt x="125" y="1415"/>
                  </a:lnTo>
                  <a:lnTo>
                    <a:pt x="150" y="1390"/>
                  </a:lnTo>
                  <a:lnTo>
                    <a:pt x="171" y="1361"/>
                  </a:lnTo>
                  <a:lnTo>
                    <a:pt x="187" y="1329"/>
                  </a:lnTo>
                  <a:lnTo>
                    <a:pt x="199" y="1295"/>
                  </a:lnTo>
                  <a:lnTo>
                    <a:pt x="207" y="1259"/>
                  </a:lnTo>
                  <a:lnTo>
                    <a:pt x="210" y="1220"/>
                  </a:lnTo>
                  <a:lnTo>
                    <a:pt x="205" y="328"/>
                  </a:lnTo>
                  <a:lnTo>
                    <a:pt x="202" y="280"/>
                  </a:lnTo>
                  <a:lnTo>
                    <a:pt x="194" y="233"/>
                  </a:lnTo>
                  <a:lnTo>
                    <a:pt x="181" y="188"/>
                  </a:lnTo>
                  <a:lnTo>
                    <a:pt x="163" y="145"/>
                  </a:lnTo>
                  <a:lnTo>
                    <a:pt x="140" y="104"/>
                  </a:lnTo>
                  <a:lnTo>
                    <a:pt x="113" y="66"/>
                  </a:lnTo>
                  <a:lnTo>
                    <a:pt x="83" y="31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38">
              <a:extLst>
                <a:ext uri="{FF2B5EF4-FFF2-40B4-BE49-F238E27FC236}">
                  <a16:creationId xmlns="" xmlns:a16="http://schemas.microsoft.com/office/drawing/2014/main" id="{FE19BC2F-F714-4433-9582-F7895751E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0788" y="6176963"/>
              <a:ext cx="93662" cy="217488"/>
            </a:xfrm>
            <a:custGeom>
              <a:avLst/>
              <a:gdLst>
                <a:gd name="T0" fmla="*/ 775 w 1067"/>
                <a:gd name="T1" fmla="*/ 0 h 2474"/>
                <a:gd name="T2" fmla="*/ 858 w 1067"/>
                <a:gd name="T3" fmla="*/ 12 h 2474"/>
                <a:gd name="T4" fmla="*/ 931 w 1067"/>
                <a:gd name="T5" fmla="*/ 46 h 2474"/>
                <a:gd name="T6" fmla="*/ 991 w 1067"/>
                <a:gd name="T7" fmla="*/ 98 h 2474"/>
                <a:gd name="T8" fmla="*/ 1035 w 1067"/>
                <a:gd name="T9" fmla="*/ 166 h 2474"/>
                <a:gd name="T10" fmla="*/ 1059 w 1067"/>
                <a:gd name="T11" fmla="*/ 244 h 2474"/>
                <a:gd name="T12" fmla="*/ 1067 w 1067"/>
                <a:gd name="T13" fmla="*/ 1178 h 2474"/>
                <a:gd name="T14" fmla="*/ 1058 w 1067"/>
                <a:gd name="T15" fmla="*/ 1226 h 2474"/>
                <a:gd name="T16" fmla="*/ 1032 w 1067"/>
                <a:gd name="T17" fmla="*/ 1265 h 2474"/>
                <a:gd name="T18" fmla="*/ 993 w 1067"/>
                <a:gd name="T19" fmla="*/ 1291 h 2474"/>
                <a:gd name="T20" fmla="*/ 946 w 1067"/>
                <a:gd name="T21" fmla="*/ 1301 h 2474"/>
                <a:gd name="T22" fmla="*/ 899 w 1067"/>
                <a:gd name="T23" fmla="*/ 1291 h 2474"/>
                <a:gd name="T24" fmla="*/ 861 w 1067"/>
                <a:gd name="T25" fmla="*/ 1265 h 2474"/>
                <a:gd name="T26" fmla="*/ 834 w 1067"/>
                <a:gd name="T27" fmla="*/ 1227 h 2474"/>
                <a:gd name="T28" fmla="*/ 824 w 1067"/>
                <a:gd name="T29" fmla="*/ 1179 h 2474"/>
                <a:gd name="T30" fmla="*/ 819 w 1067"/>
                <a:gd name="T31" fmla="*/ 287 h 2474"/>
                <a:gd name="T32" fmla="*/ 812 w 1067"/>
                <a:gd name="T33" fmla="*/ 270 h 2474"/>
                <a:gd name="T34" fmla="*/ 794 w 1067"/>
                <a:gd name="T35" fmla="*/ 263 h 2474"/>
                <a:gd name="T36" fmla="*/ 776 w 1067"/>
                <a:gd name="T37" fmla="*/ 271 h 2474"/>
                <a:gd name="T38" fmla="*/ 769 w 1067"/>
                <a:gd name="T39" fmla="*/ 288 h 2474"/>
                <a:gd name="T40" fmla="*/ 768 w 1067"/>
                <a:gd name="T41" fmla="*/ 2358 h 2474"/>
                <a:gd name="T42" fmla="*/ 747 w 1067"/>
                <a:gd name="T43" fmla="*/ 2410 h 2474"/>
                <a:gd name="T44" fmla="*/ 707 w 1067"/>
                <a:gd name="T45" fmla="*/ 2449 h 2474"/>
                <a:gd name="T46" fmla="*/ 656 w 1067"/>
                <a:gd name="T47" fmla="*/ 2471 h 2474"/>
                <a:gd name="T48" fmla="*/ 597 w 1067"/>
                <a:gd name="T49" fmla="*/ 2471 h 2474"/>
                <a:gd name="T50" fmla="*/ 544 w 1067"/>
                <a:gd name="T51" fmla="*/ 2449 h 2474"/>
                <a:gd name="T52" fmla="*/ 505 w 1067"/>
                <a:gd name="T53" fmla="*/ 2410 h 2474"/>
                <a:gd name="T54" fmla="*/ 483 w 1067"/>
                <a:gd name="T55" fmla="*/ 2358 h 2474"/>
                <a:gd name="T56" fmla="*/ 480 w 1067"/>
                <a:gd name="T57" fmla="*/ 1195 h 2474"/>
                <a:gd name="T58" fmla="*/ 471 w 1067"/>
                <a:gd name="T59" fmla="*/ 1173 h 2474"/>
                <a:gd name="T60" fmla="*/ 449 w 1067"/>
                <a:gd name="T61" fmla="*/ 1164 h 2474"/>
                <a:gd name="T62" fmla="*/ 427 w 1067"/>
                <a:gd name="T63" fmla="*/ 1173 h 2474"/>
                <a:gd name="T64" fmla="*/ 417 w 1067"/>
                <a:gd name="T65" fmla="*/ 1195 h 2474"/>
                <a:gd name="T66" fmla="*/ 414 w 1067"/>
                <a:gd name="T67" fmla="*/ 2358 h 2474"/>
                <a:gd name="T68" fmla="*/ 393 w 1067"/>
                <a:gd name="T69" fmla="*/ 2410 h 2474"/>
                <a:gd name="T70" fmla="*/ 353 w 1067"/>
                <a:gd name="T71" fmla="*/ 2449 h 2474"/>
                <a:gd name="T72" fmla="*/ 301 w 1067"/>
                <a:gd name="T73" fmla="*/ 2471 h 2474"/>
                <a:gd name="T74" fmla="*/ 242 w 1067"/>
                <a:gd name="T75" fmla="*/ 2471 h 2474"/>
                <a:gd name="T76" fmla="*/ 190 w 1067"/>
                <a:gd name="T77" fmla="*/ 2449 h 2474"/>
                <a:gd name="T78" fmla="*/ 151 w 1067"/>
                <a:gd name="T79" fmla="*/ 2410 h 2474"/>
                <a:gd name="T80" fmla="*/ 129 w 1067"/>
                <a:gd name="T81" fmla="*/ 2358 h 2474"/>
                <a:gd name="T82" fmla="*/ 126 w 1067"/>
                <a:gd name="T83" fmla="*/ 2238 h 2474"/>
                <a:gd name="T84" fmla="*/ 158 w 1067"/>
                <a:gd name="T85" fmla="*/ 2181 h 2474"/>
                <a:gd name="T86" fmla="*/ 170 w 1067"/>
                <a:gd name="T87" fmla="*/ 2114 h 2474"/>
                <a:gd name="T88" fmla="*/ 167 w 1067"/>
                <a:gd name="T89" fmla="*/ 1559 h 2474"/>
                <a:gd name="T90" fmla="*/ 145 w 1067"/>
                <a:gd name="T91" fmla="*/ 1497 h 2474"/>
                <a:gd name="T92" fmla="*/ 126 w 1067"/>
                <a:gd name="T93" fmla="*/ 1418 h 2474"/>
                <a:gd name="T94" fmla="*/ 143 w 1067"/>
                <a:gd name="T95" fmla="*/ 1351 h 2474"/>
                <a:gd name="T96" fmla="*/ 141 w 1067"/>
                <a:gd name="T97" fmla="*/ 354 h 2474"/>
                <a:gd name="T98" fmla="*/ 131 w 1067"/>
                <a:gd name="T99" fmla="*/ 261 h 2474"/>
                <a:gd name="T100" fmla="*/ 102 w 1067"/>
                <a:gd name="T101" fmla="*/ 175 h 2474"/>
                <a:gd name="T102" fmla="*/ 58 w 1067"/>
                <a:gd name="T103" fmla="*/ 96 h 2474"/>
                <a:gd name="T104" fmla="*/ 0 w 1067"/>
                <a:gd name="T105" fmla="*/ 29 h 2474"/>
                <a:gd name="T106" fmla="*/ 59 w 1067"/>
                <a:gd name="T107" fmla="*/ 8 h 2474"/>
                <a:gd name="T108" fmla="*/ 124 w 1067"/>
                <a:gd name="T109" fmla="*/ 0 h 2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67" h="2474">
                  <a:moveTo>
                    <a:pt x="124" y="0"/>
                  </a:moveTo>
                  <a:lnTo>
                    <a:pt x="775" y="0"/>
                  </a:lnTo>
                  <a:lnTo>
                    <a:pt x="817" y="3"/>
                  </a:lnTo>
                  <a:lnTo>
                    <a:pt x="858" y="12"/>
                  </a:lnTo>
                  <a:lnTo>
                    <a:pt x="896" y="27"/>
                  </a:lnTo>
                  <a:lnTo>
                    <a:pt x="931" y="46"/>
                  </a:lnTo>
                  <a:lnTo>
                    <a:pt x="963" y="70"/>
                  </a:lnTo>
                  <a:lnTo>
                    <a:pt x="991" y="98"/>
                  </a:lnTo>
                  <a:lnTo>
                    <a:pt x="1016" y="131"/>
                  </a:lnTo>
                  <a:lnTo>
                    <a:pt x="1035" y="166"/>
                  </a:lnTo>
                  <a:lnTo>
                    <a:pt x="1050" y="204"/>
                  </a:lnTo>
                  <a:lnTo>
                    <a:pt x="1059" y="244"/>
                  </a:lnTo>
                  <a:lnTo>
                    <a:pt x="1062" y="286"/>
                  </a:lnTo>
                  <a:lnTo>
                    <a:pt x="1067" y="1178"/>
                  </a:lnTo>
                  <a:lnTo>
                    <a:pt x="1064" y="1202"/>
                  </a:lnTo>
                  <a:lnTo>
                    <a:pt x="1058" y="1226"/>
                  </a:lnTo>
                  <a:lnTo>
                    <a:pt x="1046" y="1247"/>
                  </a:lnTo>
                  <a:lnTo>
                    <a:pt x="1032" y="1265"/>
                  </a:lnTo>
                  <a:lnTo>
                    <a:pt x="1014" y="1280"/>
                  </a:lnTo>
                  <a:lnTo>
                    <a:pt x="993" y="1291"/>
                  </a:lnTo>
                  <a:lnTo>
                    <a:pt x="970" y="1298"/>
                  </a:lnTo>
                  <a:lnTo>
                    <a:pt x="946" y="1301"/>
                  </a:lnTo>
                  <a:lnTo>
                    <a:pt x="922" y="1298"/>
                  </a:lnTo>
                  <a:lnTo>
                    <a:pt x="899" y="1291"/>
                  </a:lnTo>
                  <a:lnTo>
                    <a:pt x="878" y="1280"/>
                  </a:lnTo>
                  <a:lnTo>
                    <a:pt x="861" y="1265"/>
                  </a:lnTo>
                  <a:lnTo>
                    <a:pt x="846" y="1248"/>
                  </a:lnTo>
                  <a:lnTo>
                    <a:pt x="834" y="1227"/>
                  </a:lnTo>
                  <a:lnTo>
                    <a:pt x="826" y="1203"/>
                  </a:lnTo>
                  <a:lnTo>
                    <a:pt x="824" y="1179"/>
                  </a:lnTo>
                  <a:lnTo>
                    <a:pt x="819" y="287"/>
                  </a:lnTo>
                  <a:lnTo>
                    <a:pt x="819" y="287"/>
                  </a:lnTo>
                  <a:lnTo>
                    <a:pt x="817" y="278"/>
                  </a:lnTo>
                  <a:lnTo>
                    <a:pt x="812" y="270"/>
                  </a:lnTo>
                  <a:lnTo>
                    <a:pt x="803" y="265"/>
                  </a:lnTo>
                  <a:lnTo>
                    <a:pt x="794" y="263"/>
                  </a:lnTo>
                  <a:lnTo>
                    <a:pt x="784" y="265"/>
                  </a:lnTo>
                  <a:lnTo>
                    <a:pt x="776" y="271"/>
                  </a:lnTo>
                  <a:lnTo>
                    <a:pt x="771" y="279"/>
                  </a:lnTo>
                  <a:lnTo>
                    <a:pt x="769" y="288"/>
                  </a:lnTo>
                  <a:lnTo>
                    <a:pt x="771" y="2329"/>
                  </a:lnTo>
                  <a:lnTo>
                    <a:pt x="768" y="2358"/>
                  </a:lnTo>
                  <a:lnTo>
                    <a:pt x="760" y="2386"/>
                  </a:lnTo>
                  <a:lnTo>
                    <a:pt x="747" y="2410"/>
                  </a:lnTo>
                  <a:lnTo>
                    <a:pt x="729" y="2432"/>
                  </a:lnTo>
                  <a:lnTo>
                    <a:pt x="707" y="2449"/>
                  </a:lnTo>
                  <a:lnTo>
                    <a:pt x="683" y="2463"/>
                  </a:lnTo>
                  <a:lnTo>
                    <a:pt x="656" y="2471"/>
                  </a:lnTo>
                  <a:lnTo>
                    <a:pt x="626" y="2474"/>
                  </a:lnTo>
                  <a:lnTo>
                    <a:pt x="597" y="2471"/>
                  </a:lnTo>
                  <a:lnTo>
                    <a:pt x="570" y="2463"/>
                  </a:lnTo>
                  <a:lnTo>
                    <a:pt x="544" y="2449"/>
                  </a:lnTo>
                  <a:lnTo>
                    <a:pt x="523" y="2432"/>
                  </a:lnTo>
                  <a:lnTo>
                    <a:pt x="505" y="2410"/>
                  </a:lnTo>
                  <a:lnTo>
                    <a:pt x="492" y="2386"/>
                  </a:lnTo>
                  <a:lnTo>
                    <a:pt x="483" y="2358"/>
                  </a:lnTo>
                  <a:lnTo>
                    <a:pt x="480" y="2329"/>
                  </a:lnTo>
                  <a:lnTo>
                    <a:pt x="480" y="1195"/>
                  </a:lnTo>
                  <a:lnTo>
                    <a:pt x="478" y="1183"/>
                  </a:lnTo>
                  <a:lnTo>
                    <a:pt x="471" y="1173"/>
                  </a:lnTo>
                  <a:lnTo>
                    <a:pt x="461" y="1166"/>
                  </a:lnTo>
                  <a:lnTo>
                    <a:pt x="449" y="1164"/>
                  </a:lnTo>
                  <a:lnTo>
                    <a:pt x="437" y="1166"/>
                  </a:lnTo>
                  <a:lnTo>
                    <a:pt x="427" y="1173"/>
                  </a:lnTo>
                  <a:lnTo>
                    <a:pt x="420" y="1183"/>
                  </a:lnTo>
                  <a:lnTo>
                    <a:pt x="417" y="1195"/>
                  </a:lnTo>
                  <a:lnTo>
                    <a:pt x="417" y="2329"/>
                  </a:lnTo>
                  <a:lnTo>
                    <a:pt x="414" y="2358"/>
                  </a:lnTo>
                  <a:lnTo>
                    <a:pt x="406" y="2386"/>
                  </a:lnTo>
                  <a:lnTo>
                    <a:pt x="393" y="2410"/>
                  </a:lnTo>
                  <a:lnTo>
                    <a:pt x="375" y="2432"/>
                  </a:lnTo>
                  <a:lnTo>
                    <a:pt x="353" y="2449"/>
                  </a:lnTo>
                  <a:lnTo>
                    <a:pt x="329" y="2463"/>
                  </a:lnTo>
                  <a:lnTo>
                    <a:pt x="301" y="2471"/>
                  </a:lnTo>
                  <a:lnTo>
                    <a:pt x="272" y="2474"/>
                  </a:lnTo>
                  <a:lnTo>
                    <a:pt x="242" y="2471"/>
                  </a:lnTo>
                  <a:lnTo>
                    <a:pt x="215" y="2463"/>
                  </a:lnTo>
                  <a:lnTo>
                    <a:pt x="190" y="2449"/>
                  </a:lnTo>
                  <a:lnTo>
                    <a:pt x="169" y="2432"/>
                  </a:lnTo>
                  <a:lnTo>
                    <a:pt x="151" y="2410"/>
                  </a:lnTo>
                  <a:lnTo>
                    <a:pt x="137" y="2386"/>
                  </a:lnTo>
                  <a:lnTo>
                    <a:pt x="129" y="2358"/>
                  </a:lnTo>
                  <a:lnTo>
                    <a:pt x="126" y="2329"/>
                  </a:lnTo>
                  <a:lnTo>
                    <a:pt x="126" y="2238"/>
                  </a:lnTo>
                  <a:lnTo>
                    <a:pt x="145" y="2211"/>
                  </a:lnTo>
                  <a:lnTo>
                    <a:pt x="158" y="2181"/>
                  </a:lnTo>
                  <a:lnTo>
                    <a:pt x="167" y="2149"/>
                  </a:lnTo>
                  <a:lnTo>
                    <a:pt x="170" y="2114"/>
                  </a:lnTo>
                  <a:lnTo>
                    <a:pt x="170" y="1594"/>
                  </a:lnTo>
                  <a:lnTo>
                    <a:pt x="167" y="1559"/>
                  </a:lnTo>
                  <a:lnTo>
                    <a:pt x="158" y="1527"/>
                  </a:lnTo>
                  <a:lnTo>
                    <a:pt x="145" y="1497"/>
                  </a:lnTo>
                  <a:lnTo>
                    <a:pt x="126" y="1469"/>
                  </a:lnTo>
                  <a:lnTo>
                    <a:pt x="126" y="1418"/>
                  </a:lnTo>
                  <a:lnTo>
                    <a:pt x="137" y="1385"/>
                  </a:lnTo>
                  <a:lnTo>
                    <a:pt x="143" y="1351"/>
                  </a:lnTo>
                  <a:lnTo>
                    <a:pt x="146" y="1316"/>
                  </a:lnTo>
                  <a:lnTo>
                    <a:pt x="141" y="354"/>
                  </a:lnTo>
                  <a:lnTo>
                    <a:pt x="138" y="307"/>
                  </a:lnTo>
                  <a:lnTo>
                    <a:pt x="131" y="261"/>
                  </a:lnTo>
                  <a:lnTo>
                    <a:pt x="119" y="217"/>
                  </a:lnTo>
                  <a:lnTo>
                    <a:pt x="102" y="175"/>
                  </a:lnTo>
                  <a:lnTo>
                    <a:pt x="82" y="135"/>
                  </a:lnTo>
                  <a:lnTo>
                    <a:pt x="58" y="96"/>
                  </a:lnTo>
                  <a:lnTo>
                    <a:pt x="31" y="61"/>
                  </a:lnTo>
                  <a:lnTo>
                    <a:pt x="0" y="29"/>
                  </a:lnTo>
                  <a:lnTo>
                    <a:pt x="29" y="17"/>
                  </a:lnTo>
                  <a:lnTo>
                    <a:pt x="59" y="8"/>
                  </a:lnTo>
                  <a:lnTo>
                    <a:pt x="91" y="2"/>
                  </a:lnTo>
                  <a:lnTo>
                    <a:pt x="1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39">
              <a:extLst>
                <a:ext uri="{FF2B5EF4-FFF2-40B4-BE49-F238E27FC236}">
                  <a16:creationId xmlns="" xmlns:a16="http://schemas.microsoft.com/office/drawing/2014/main" id="{488CF16D-7D9D-4618-9AFF-C1C7C8BE1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8250" y="6124575"/>
              <a:ext cx="44450" cy="44450"/>
            </a:xfrm>
            <a:custGeom>
              <a:avLst/>
              <a:gdLst>
                <a:gd name="T0" fmla="*/ 251 w 503"/>
                <a:gd name="T1" fmla="*/ 0 h 503"/>
                <a:gd name="T2" fmla="*/ 288 w 503"/>
                <a:gd name="T3" fmla="*/ 3 h 503"/>
                <a:gd name="T4" fmla="*/ 324 w 503"/>
                <a:gd name="T5" fmla="*/ 11 h 503"/>
                <a:gd name="T6" fmla="*/ 358 w 503"/>
                <a:gd name="T7" fmla="*/ 23 h 503"/>
                <a:gd name="T8" fmla="*/ 389 w 503"/>
                <a:gd name="T9" fmla="*/ 40 h 503"/>
                <a:gd name="T10" fmla="*/ 417 w 503"/>
                <a:gd name="T11" fmla="*/ 62 h 503"/>
                <a:gd name="T12" fmla="*/ 442 w 503"/>
                <a:gd name="T13" fmla="*/ 86 h 503"/>
                <a:gd name="T14" fmla="*/ 463 w 503"/>
                <a:gd name="T15" fmla="*/ 114 h 503"/>
                <a:gd name="T16" fmla="*/ 480 w 503"/>
                <a:gd name="T17" fmla="*/ 146 h 503"/>
                <a:gd name="T18" fmla="*/ 492 w 503"/>
                <a:gd name="T19" fmla="*/ 179 h 503"/>
                <a:gd name="T20" fmla="*/ 500 w 503"/>
                <a:gd name="T21" fmla="*/ 215 h 503"/>
                <a:gd name="T22" fmla="*/ 503 w 503"/>
                <a:gd name="T23" fmla="*/ 252 h 503"/>
                <a:gd name="T24" fmla="*/ 500 w 503"/>
                <a:gd name="T25" fmla="*/ 288 h 503"/>
                <a:gd name="T26" fmla="*/ 493 w 503"/>
                <a:gd name="T27" fmla="*/ 324 h 503"/>
                <a:gd name="T28" fmla="*/ 480 w 503"/>
                <a:gd name="T29" fmla="*/ 357 h 503"/>
                <a:gd name="T30" fmla="*/ 463 w 503"/>
                <a:gd name="T31" fmla="*/ 387 h 503"/>
                <a:gd name="T32" fmla="*/ 443 w 503"/>
                <a:gd name="T33" fmla="*/ 416 h 503"/>
                <a:gd name="T34" fmla="*/ 418 w 503"/>
                <a:gd name="T35" fmla="*/ 441 h 503"/>
                <a:gd name="T36" fmla="*/ 390 w 503"/>
                <a:gd name="T37" fmla="*/ 462 h 503"/>
                <a:gd name="T38" fmla="*/ 359 w 503"/>
                <a:gd name="T39" fmla="*/ 480 h 503"/>
                <a:gd name="T40" fmla="*/ 325 w 503"/>
                <a:gd name="T41" fmla="*/ 493 h 503"/>
                <a:gd name="T42" fmla="*/ 289 w 503"/>
                <a:gd name="T43" fmla="*/ 501 h 503"/>
                <a:gd name="T44" fmla="*/ 251 w 503"/>
                <a:gd name="T45" fmla="*/ 503 h 503"/>
                <a:gd name="T46" fmla="*/ 214 w 503"/>
                <a:gd name="T47" fmla="*/ 501 h 503"/>
                <a:gd name="T48" fmla="*/ 178 w 503"/>
                <a:gd name="T49" fmla="*/ 493 h 503"/>
                <a:gd name="T50" fmla="*/ 145 w 503"/>
                <a:gd name="T51" fmla="*/ 480 h 503"/>
                <a:gd name="T52" fmla="*/ 114 w 503"/>
                <a:gd name="T53" fmla="*/ 462 h 503"/>
                <a:gd name="T54" fmla="*/ 86 w 503"/>
                <a:gd name="T55" fmla="*/ 441 h 503"/>
                <a:gd name="T56" fmla="*/ 60 w 503"/>
                <a:gd name="T57" fmla="*/ 416 h 503"/>
                <a:gd name="T58" fmla="*/ 39 w 503"/>
                <a:gd name="T59" fmla="*/ 387 h 503"/>
                <a:gd name="T60" fmla="*/ 23 w 503"/>
                <a:gd name="T61" fmla="*/ 357 h 503"/>
                <a:gd name="T62" fmla="*/ 10 w 503"/>
                <a:gd name="T63" fmla="*/ 324 h 503"/>
                <a:gd name="T64" fmla="*/ 2 w 503"/>
                <a:gd name="T65" fmla="*/ 288 h 503"/>
                <a:gd name="T66" fmla="*/ 0 w 503"/>
                <a:gd name="T67" fmla="*/ 252 h 503"/>
                <a:gd name="T68" fmla="*/ 2 w 503"/>
                <a:gd name="T69" fmla="*/ 215 h 503"/>
                <a:gd name="T70" fmla="*/ 10 w 503"/>
                <a:gd name="T71" fmla="*/ 179 h 503"/>
                <a:gd name="T72" fmla="*/ 23 w 503"/>
                <a:gd name="T73" fmla="*/ 146 h 503"/>
                <a:gd name="T74" fmla="*/ 40 w 503"/>
                <a:gd name="T75" fmla="*/ 114 h 503"/>
                <a:gd name="T76" fmla="*/ 61 w 503"/>
                <a:gd name="T77" fmla="*/ 86 h 503"/>
                <a:gd name="T78" fmla="*/ 87 w 503"/>
                <a:gd name="T79" fmla="*/ 62 h 503"/>
                <a:gd name="T80" fmla="*/ 115 w 503"/>
                <a:gd name="T81" fmla="*/ 40 h 503"/>
                <a:gd name="T82" fmla="*/ 146 w 503"/>
                <a:gd name="T83" fmla="*/ 23 h 503"/>
                <a:gd name="T84" fmla="*/ 179 w 503"/>
                <a:gd name="T85" fmla="*/ 11 h 503"/>
                <a:gd name="T86" fmla="*/ 214 w 503"/>
                <a:gd name="T87" fmla="*/ 3 h 503"/>
                <a:gd name="T88" fmla="*/ 251 w 503"/>
                <a:gd name="T8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3" h="503">
                  <a:moveTo>
                    <a:pt x="251" y="0"/>
                  </a:moveTo>
                  <a:lnTo>
                    <a:pt x="288" y="3"/>
                  </a:lnTo>
                  <a:lnTo>
                    <a:pt x="324" y="11"/>
                  </a:lnTo>
                  <a:lnTo>
                    <a:pt x="358" y="23"/>
                  </a:lnTo>
                  <a:lnTo>
                    <a:pt x="389" y="40"/>
                  </a:lnTo>
                  <a:lnTo>
                    <a:pt x="417" y="62"/>
                  </a:lnTo>
                  <a:lnTo>
                    <a:pt x="442" y="86"/>
                  </a:lnTo>
                  <a:lnTo>
                    <a:pt x="463" y="114"/>
                  </a:lnTo>
                  <a:lnTo>
                    <a:pt x="480" y="146"/>
                  </a:lnTo>
                  <a:lnTo>
                    <a:pt x="492" y="179"/>
                  </a:lnTo>
                  <a:lnTo>
                    <a:pt x="500" y="215"/>
                  </a:lnTo>
                  <a:lnTo>
                    <a:pt x="503" y="252"/>
                  </a:lnTo>
                  <a:lnTo>
                    <a:pt x="500" y="288"/>
                  </a:lnTo>
                  <a:lnTo>
                    <a:pt x="493" y="324"/>
                  </a:lnTo>
                  <a:lnTo>
                    <a:pt x="480" y="357"/>
                  </a:lnTo>
                  <a:lnTo>
                    <a:pt x="463" y="387"/>
                  </a:lnTo>
                  <a:lnTo>
                    <a:pt x="443" y="416"/>
                  </a:lnTo>
                  <a:lnTo>
                    <a:pt x="418" y="441"/>
                  </a:lnTo>
                  <a:lnTo>
                    <a:pt x="390" y="462"/>
                  </a:lnTo>
                  <a:lnTo>
                    <a:pt x="359" y="480"/>
                  </a:lnTo>
                  <a:lnTo>
                    <a:pt x="325" y="493"/>
                  </a:lnTo>
                  <a:lnTo>
                    <a:pt x="289" y="501"/>
                  </a:lnTo>
                  <a:lnTo>
                    <a:pt x="251" y="503"/>
                  </a:lnTo>
                  <a:lnTo>
                    <a:pt x="214" y="501"/>
                  </a:lnTo>
                  <a:lnTo>
                    <a:pt x="178" y="493"/>
                  </a:lnTo>
                  <a:lnTo>
                    <a:pt x="145" y="480"/>
                  </a:lnTo>
                  <a:lnTo>
                    <a:pt x="114" y="462"/>
                  </a:lnTo>
                  <a:lnTo>
                    <a:pt x="86" y="441"/>
                  </a:lnTo>
                  <a:lnTo>
                    <a:pt x="60" y="416"/>
                  </a:lnTo>
                  <a:lnTo>
                    <a:pt x="39" y="387"/>
                  </a:lnTo>
                  <a:lnTo>
                    <a:pt x="23" y="357"/>
                  </a:lnTo>
                  <a:lnTo>
                    <a:pt x="10" y="324"/>
                  </a:lnTo>
                  <a:lnTo>
                    <a:pt x="2" y="288"/>
                  </a:lnTo>
                  <a:lnTo>
                    <a:pt x="0" y="252"/>
                  </a:lnTo>
                  <a:lnTo>
                    <a:pt x="2" y="215"/>
                  </a:lnTo>
                  <a:lnTo>
                    <a:pt x="10" y="179"/>
                  </a:lnTo>
                  <a:lnTo>
                    <a:pt x="23" y="146"/>
                  </a:lnTo>
                  <a:lnTo>
                    <a:pt x="40" y="114"/>
                  </a:lnTo>
                  <a:lnTo>
                    <a:pt x="61" y="86"/>
                  </a:lnTo>
                  <a:lnTo>
                    <a:pt x="87" y="62"/>
                  </a:lnTo>
                  <a:lnTo>
                    <a:pt x="115" y="40"/>
                  </a:lnTo>
                  <a:lnTo>
                    <a:pt x="146" y="23"/>
                  </a:lnTo>
                  <a:lnTo>
                    <a:pt x="179" y="11"/>
                  </a:lnTo>
                  <a:lnTo>
                    <a:pt x="214" y="3"/>
                  </a:lnTo>
                  <a:lnTo>
                    <a:pt x="2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40">
              <a:extLst>
                <a:ext uri="{FF2B5EF4-FFF2-40B4-BE49-F238E27FC236}">
                  <a16:creationId xmlns="" xmlns:a16="http://schemas.microsoft.com/office/drawing/2014/main" id="{CC5110FA-BAF5-49E7-98A1-825E84C4E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3313" y="6180138"/>
              <a:ext cx="119062" cy="234950"/>
            </a:xfrm>
            <a:custGeom>
              <a:avLst/>
              <a:gdLst>
                <a:gd name="T0" fmla="*/ 465 w 1356"/>
                <a:gd name="T1" fmla="*/ 25 h 2666"/>
                <a:gd name="T2" fmla="*/ 499 w 1356"/>
                <a:gd name="T3" fmla="*/ 122 h 2666"/>
                <a:gd name="T4" fmla="*/ 543 w 1356"/>
                <a:gd name="T5" fmla="*/ 245 h 2666"/>
                <a:gd name="T6" fmla="*/ 584 w 1356"/>
                <a:gd name="T7" fmla="*/ 359 h 2666"/>
                <a:gd name="T8" fmla="*/ 608 w 1356"/>
                <a:gd name="T9" fmla="*/ 424 h 2666"/>
                <a:gd name="T10" fmla="*/ 580 w 1356"/>
                <a:gd name="T11" fmla="*/ 207 h 2666"/>
                <a:gd name="T12" fmla="*/ 587 w 1356"/>
                <a:gd name="T13" fmla="*/ 9 h 2666"/>
                <a:gd name="T14" fmla="*/ 741 w 1356"/>
                <a:gd name="T15" fmla="*/ 2 h 2666"/>
                <a:gd name="T16" fmla="*/ 701 w 1356"/>
                <a:gd name="T17" fmla="*/ 111 h 2666"/>
                <a:gd name="T18" fmla="*/ 759 w 1356"/>
                <a:gd name="T19" fmla="*/ 244 h 2666"/>
                <a:gd name="T20" fmla="*/ 738 w 1356"/>
                <a:gd name="T21" fmla="*/ 379 h 2666"/>
                <a:gd name="T22" fmla="*/ 778 w 1356"/>
                <a:gd name="T23" fmla="*/ 273 h 2666"/>
                <a:gd name="T24" fmla="*/ 824 w 1356"/>
                <a:gd name="T25" fmla="*/ 149 h 2666"/>
                <a:gd name="T26" fmla="*/ 863 w 1356"/>
                <a:gd name="T27" fmla="*/ 43 h 2666"/>
                <a:gd name="T28" fmla="*/ 1018 w 1356"/>
                <a:gd name="T29" fmla="*/ 0 h 2666"/>
                <a:gd name="T30" fmla="*/ 1173 w 1356"/>
                <a:gd name="T31" fmla="*/ 42 h 2666"/>
                <a:gd name="T32" fmla="*/ 1283 w 1356"/>
                <a:gd name="T33" fmla="*/ 153 h 2666"/>
                <a:gd name="T34" fmla="*/ 1327 w 1356"/>
                <a:gd name="T35" fmla="*/ 308 h 2666"/>
                <a:gd name="T36" fmla="*/ 1312 w 1356"/>
                <a:gd name="T37" fmla="*/ 1339 h 2666"/>
                <a:gd name="T38" fmla="*/ 1302 w 1356"/>
                <a:gd name="T39" fmla="*/ 1493 h 2666"/>
                <a:gd name="T40" fmla="*/ 1354 w 1356"/>
                <a:gd name="T41" fmla="*/ 1530 h 2666"/>
                <a:gd name="T42" fmla="*/ 1346 w 1356"/>
                <a:gd name="T43" fmla="*/ 2099 h 2666"/>
                <a:gd name="T44" fmla="*/ 1105 w 1356"/>
                <a:gd name="T45" fmla="*/ 2121 h 2666"/>
                <a:gd name="T46" fmla="*/ 1054 w 1356"/>
                <a:gd name="T47" fmla="*/ 2084 h 2666"/>
                <a:gd name="T48" fmla="*/ 1062 w 1356"/>
                <a:gd name="T49" fmla="*/ 1515 h 2666"/>
                <a:gd name="T50" fmla="*/ 1127 w 1356"/>
                <a:gd name="T51" fmla="*/ 1493 h 2666"/>
                <a:gd name="T52" fmla="*/ 1081 w 1356"/>
                <a:gd name="T53" fmla="*/ 1321 h 2666"/>
                <a:gd name="T54" fmla="*/ 1063 w 1356"/>
                <a:gd name="T55" fmla="*/ 299 h 2666"/>
                <a:gd name="T56" fmla="*/ 1038 w 1356"/>
                <a:gd name="T57" fmla="*/ 282 h 2666"/>
                <a:gd name="T58" fmla="*/ 1010 w 1356"/>
                <a:gd name="T59" fmla="*/ 310 h 2666"/>
                <a:gd name="T60" fmla="*/ 1010 w 1356"/>
                <a:gd name="T61" fmla="*/ 653 h 2666"/>
                <a:gd name="T62" fmla="*/ 1010 w 1356"/>
                <a:gd name="T63" fmla="*/ 892 h 2666"/>
                <a:gd name="T64" fmla="*/ 1011 w 1356"/>
                <a:gd name="T65" fmla="*/ 1050 h 2666"/>
                <a:gd name="T66" fmla="*/ 1011 w 1356"/>
                <a:gd name="T67" fmla="*/ 1149 h 2666"/>
                <a:gd name="T68" fmla="*/ 1012 w 1356"/>
                <a:gd name="T69" fmla="*/ 1210 h 2666"/>
                <a:gd name="T70" fmla="*/ 1012 w 1356"/>
                <a:gd name="T71" fmla="*/ 1253 h 2666"/>
                <a:gd name="T72" fmla="*/ 1013 w 1356"/>
                <a:gd name="T73" fmla="*/ 1300 h 2666"/>
                <a:gd name="T74" fmla="*/ 1013 w 1356"/>
                <a:gd name="T75" fmla="*/ 1372 h 2666"/>
                <a:gd name="T76" fmla="*/ 929 w 1356"/>
                <a:gd name="T77" fmla="*/ 1457 h 2666"/>
                <a:gd name="T78" fmla="*/ 908 w 1356"/>
                <a:gd name="T79" fmla="*/ 2067 h 2666"/>
                <a:gd name="T80" fmla="*/ 945 w 1356"/>
                <a:gd name="T81" fmla="*/ 2183 h 2666"/>
                <a:gd name="T82" fmla="*/ 1013 w 1356"/>
                <a:gd name="T83" fmla="*/ 2509 h 2666"/>
                <a:gd name="T84" fmla="*/ 976 w 1356"/>
                <a:gd name="T85" fmla="*/ 2610 h 2666"/>
                <a:gd name="T86" fmla="*/ 884 w 1356"/>
                <a:gd name="T87" fmla="*/ 2664 h 2666"/>
                <a:gd name="T88" fmla="*/ 777 w 1356"/>
                <a:gd name="T89" fmla="*/ 2645 h 2666"/>
                <a:gd name="T90" fmla="*/ 709 w 1356"/>
                <a:gd name="T91" fmla="*/ 2564 h 2666"/>
                <a:gd name="T92" fmla="*/ 696 w 1356"/>
                <a:gd name="T93" fmla="*/ 1275 h 2666"/>
                <a:gd name="T94" fmla="*/ 652 w 1356"/>
                <a:gd name="T95" fmla="*/ 1257 h 2666"/>
                <a:gd name="T96" fmla="*/ 631 w 1356"/>
                <a:gd name="T97" fmla="*/ 2509 h 2666"/>
                <a:gd name="T98" fmla="*/ 594 w 1356"/>
                <a:gd name="T99" fmla="*/ 2610 h 2666"/>
                <a:gd name="T100" fmla="*/ 503 w 1356"/>
                <a:gd name="T101" fmla="*/ 2664 h 2666"/>
                <a:gd name="T102" fmla="*/ 395 w 1356"/>
                <a:gd name="T103" fmla="*/ 2645 h 2666"/>
                <a:gd name="T104" fmla="*/ 327 w 1356"/>
                <a:gd name="T105" fmla="*/ 2564 h 2666"/>
                <a:gd name="T106" fmla="*/ 315 w 1356"/>
                <a:gd name="T107" fmla="*/ 300 h 2666"/>
                <a:gd name="T108" fmla="*/ 292 w 1356"/>
                <a:gd name="T109" fmla="*/ 284 h 2666"/>
                <a:gd name="T110" fmla="*/ 267 w 1356"/>
                <a:gd name="T111" fmla="*/ 309 h 2666"/>
                <a:gd name="T112" fmla="*/ 240 w 1356"/>
                <a:gd name="T113" fmla="*/ 1343 h 2666"/>
                <a:gd name="T114" fmla="*/ 158 w 1356"/>
                <a:gd name="T115" fmla="*/ 1398 h 2666"/>
                <a:gd name="T116" fmla="*/ 79 w 1356"/>
                <a:gd name="T117" fmla="*/ 1390 h 2666"/>
                <a:gd name="T118" fmla="*/ 10 w 1356"/>
                <a:gd name="T119" fmla="*/ 1320 h 2666"/>
                <a:gd name="T120" fmla="*/ 8 w 1356"/>
                <a:gd name="T121" fmla="*/ 266 h 2666"/>
                <a:gd name="T122" fmla="*/ 70 w 1356"/>
                <a:gd name="T123" fmla="*/ 120 h 2666"/>
                <a:gd name="T124" fmla="*/ 195 w 1356"/>
                <a:gd name="T125" fmla="*/ 24 h 2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56" h="2666">
                  <a:moveTo>
                    <a:pt x="315" y="0"/>
                  </a:moveTo>
                  <a:lnTo>
                    <a:pt x="455" y="0"/>
                  </a:lnTo>
                  <a:lnTo>
                    <a:pt x="459" y="10"/>
                  </a:lnTo>
                  <a:lnTo>
                    <a:pt x="465" y="25"/>
                  </a:lnTo>
                  <a:lnTo>
                    <a:pt x="472" y="44"/>
                  </a:lnTo>
                  <a:lnTo>
                    <a:pt x="480" y="68"/>
                  </a:lnTo>
                  <a:lnTo>
                    <a:pt x="489" y="94"/>
                  </a:lnTo>
                  <a:lnTo>
                    <a:pt x="499" y="122"/>
                  </a:lnTo>
                  <a:lnTo>
                    <a:pt x="510" y="151"/>
                  </a:lnTo>
                  <a:lnTo>
                    <a:pt x="521" y="182"/>
                  </a:lnTo>
                  <a:lnTo>
                    <a:pt x="532" y="213"/>
                  </a:lnTo>
                  <a:lnTo>
                    <a:pt x="543" y="245"/>
                  </a:lnTo>
                  <a:lnTo>
                    <a:pt x="554" y="276"/>
                  </a:lnTo>
                  <a:lnTo>
                    <a:pt x="565" y="305"/>
                  </a:lnTo>
                  <a:lnTo>
                    <a:pt x="575" y="334"/>
                  </a:lnTo>
                  <a:lnTo>
                    <a:pt x="584" y="359"/>
                  </a:lnTo>
                  <a:lnTo>
                    <a:pt x="592" y="381"/>
                  </a:lnTo>
                  <a:lnTo>
                    <a:pt x="599" y="400"/>
                  </a:lnTo>
                  <a:lnTo>
                    <a:pt x="604" y="414"/>
                  </a:lnTo>
                  <a:lnTo>
                    <a:pt x="608" y="424"/>
                  </a:lnTo>
                  <a:lnTo>
                    <a:pt x="575" y="243"/>
                  </a:lnTo>
                  <a:lnTo>
                    <a:pt x="574" y="231"/>
                  </a:lnTo>
                  <a:lnTo>
                    <a:pt x="576" y="219"/>
                  </a:lnTo>
                  <a:lnTo>
                    <a:pt x="580" y="207"/>
                  </a:lnTo>
                  <a:lnTo>
                    <a:pt x="633" y="111"/>
                  </a:lnTo>
                  <a:lnTo>
                    <a:pt x="586" y="28"/>
                  </a:lnTo>
                  <a:lnTo>
                    <a:pt x="584" y="19"/>
                  </a:lnTo>
                  <a:lnTo>
                    <a:pt x="587" y="9"/>
                  </a:lnTo>
                  <a:lnTo>
                    <a:pt x="594" y="2"/>
                  </a:lnTo>
                  <a:lnTo>
                    <a:pt x="603" y="0"/>
                  </a:lnTo>
                  <a:lnTo>
                    <a:pt x="732" y="0"/>
                  </a:lnTo>
                  <a:lnTo>
                    <a:pt x="741" y="2"/>
                  </a:lnTo>
                  <a:lnTo>
                    <a:pt x="748" y="9"/>
                  </a:lnTo>
                  <a:lnTo>
                    <a:pt x="751" y="19"/>
                  </a:lnTo>
                  <a:lnTo>
                    <a:pt x="748" y="28"/>
                  </a:lnTo>
                  <a:lnTo>
                    <a:pt x="701" y="111"/>
                  </a:lnTo>
                  <a:lnTo>
                    <a:pt x="754" y="207"/>
                  </a:lnTo>
                  <a:lnTo>
                    <a:pt x="759" y="218"/>
                  </a:lnTo>
                  <a:lnTo>
                    <a:pt x="761" y="231"/>
                  </a:lnTo>
                  <a:lnTo>
                    <a:pt x="759" y="244"/>
                  </a:lnTo>
                  <a:lnTo>
                    <a:pt x="720" y="424"/>
                  </a:lnTo>
                  <a:lnTo>
                    <a:pt x="724" y="414"/>
                  </a:lnTo>
                  <a:lnTo>
                    <a:pt x="731" y="398"/>
                  </a:lnTo>
                  <a:lnTo>
                    <a:pt x="738" y="379"/>
                  </a:lnTo>
                  <a:lnTo>
                    <a:pt x="747" y="357"/>
                  </a:lnTo>
                  <a:lnTo>
                    <a:pt x="756" y="331"/>
                  </a:lnTo>
                  <a:lnTo>
                    <a:pt x="767" y="302"/>
                  </a:lnTo>
                  <a:lnTo>
                    <a:pt x="778" y="273"/>
                  </a:lnTo>
                  <a:lnTo>
                    <a:pt x="789" y="242"/>
                  </a:lnTo>
                  <a:lnTo>
                    <a:pt x="801" y="211"/>
                  </a:lnTo>
                  <a:lnTo>
                    <a:pt x="812" y="180"/>
                  </a:lnTo>
                  <a:lnTo>
                    <a:pt x="824" y="149"/>
                  </a:lnTo>
                  <a:lnTo>
                    <a:pt x="835" y="120"/>
                  </a:lnTo>
                  <a:lnTo>
                    <a:pt x="845" y="92"/>
                  </a:lnTo>
                  <a:lnTo>
                    <a:pt x="855" y="67"/>
                  </a:lnTo>
                  <a:lnTo>
                    <a:pt x="863" y="43"/>
                  </a:lnTo>
                  <a:lnTo>
                    <a:pt x="870" y="25"/>
                  </a:lnTo>
                  <a:lnTo>
                    <a:pt x="876" y="10"/>
                  </a:lnTo>
                  <a:lnTo>
                    <a:pt x="879" y="0"/>
                  </a:lnTo>
                  <a:lnTo>
                    <a:pt x="1018" y="0"/>
                  </a:lnTo>
                  <a:lnTo>
                    <a:pt x="1059" y="3"/>
                  </a:lnTo>
                  <a:lnTo>
                    <a:pt x="1099" y="11"/>
                  </a:lnTo>
                  <a:lnTo>
                    <a:pt x="1137" y="24"/>
                  </a:lnTo>
                  <a:lnTo>
                    <a:pt x="1173" y="42"/>
                  </a:lnTo>
                  <a:lnTo>
                    <a:pt x="1205" y="65"/>
                  </a:lnTo>
                  <a:lnTo>
                    <a:pt x="1235" y="91"/>
                  </a:lnTo>
                  <a:lnTo>
                    <a:pt x="1261" y="120"/>
                  </a:lnTo>
                  <a:lnTo>
                    <a:pt x="1283" y="153"/>
                  </a:lnTo>
                  <a:lnTo>
                    <a:pt x="1301" y="189"/>
                  </a:lnTo>
                  <a:lnTo>
                    <a:pt x="1316" y="226"/>
                  </a:lnTo>
                  <a:lnTo>
                    <a:pt x="1324" y="266"/>
                  </a:lnTo>
                  <a:lnTo>
                    <a:pt x="1327" y="308"/>
                  </a:lnTo>
                  <a:lnTo>
                    <a:pt x="1332" y="1270"/>
                  </a:lnTo>
                  <a:lnTo>
                    <a:pt x="1330" y="1294"/>
                  </a:lnTo>
                  <a:lnTo>
                    <a:pt x="1323" y="1317"/>
                  </a:lnTo>
                  <a:lnTo>
                    <a:pt x="1312" y="1339"/>
                  </a:lnTo>
                  <a:lnTo>
                    <a:pt x="1297" y="1358"/>
                  </a:lnTo>
                  <a:lnTo>
                    <a:pt x="1279" y="1374"/>
                  </a:lnTo>
                  <a:lnTo>
                    <a:pt x="1279" y="1493"/>
                  </a:lnTo>
                  <a:lnTo>
                    <a:pt x="1302" y="1493"/>
                  </a:lnTo>
                  <a:lnTo>
                    <a:pt x="1320" y="1496"/>
                  </a:lnTo>
                  <a:lnTo>
                    <a:pt x="1334" y="1503"/>
                  </a:lnTo>
                  <a:lnTo>
                    <a:pt x="1346" y="1515"/>
                  </a:lnTo>
                  <a:lnTo>
                    <a:pt x="1354" y="1530"/>
                  </a:lnTo>
                  <a:lnTo>
                    <a:pt x="1356" y="1547"/>
                  </a:lnTo>
                  <a:lnTo>
                    <a:pt x="1356" y="2067"/>
                  </a:lnTo>
                  <a:lnTo>
                    <a:pt x="1354" y="2084"/>
                  </a:lnTo>
                  <a:lnTo>
                    <a:pt x="1346" y="2099"/>
                  </a:lnTo>
                  <a:lnTo>
                    <a:pt x="1334" y="2111"/>
                  </a:lnTo>
                  <a:lnTo>
                    <a:pt x="1320" y="2118"/>
                  </a:lnTo>
                  <a:lnTo>
                    <a:pt x="1302" y="2121"/>
                  </a:lnTo>
                  <a:lnTo>
                    <a:pt x="1105" y="2121"/>
                  </a:lnTo>
                  <a:lnTo>
                    <a:pt x="1088" y="2118"/>
                  </a:lnTo>
                  <a:lnTo>
                    <a:pt x="1073" y="2111"/>
                  </a:lnTo>
                  <a:lnTo>
                    <a:pt x="1062" y="2099"/>
                  </a:lnTo>
                  <a:lnTo>
                    <a:pt x="1054" y="2084"/>
                  </a:lnTo>
                  <a:lnTo>
                    <a:pt x="1051" y="2067"/>
                  </a:lnTo>
                  <a:lnTo>
                    <a:pt x="1051" y="1547"/>
                  </a:lnTo>
                  <a:lnTo>
                    <a:pt x="1054" y="1530"/>
                  </a:lnTo>
                  <a:lnTo>
                    <a:pt x="1062" y="1515"/>
                  </a:lnTo>
                  <a:lnTo>
                    <a:pt x="1073" y="1503"/>
                  </a:lnTo>
                  <a:lnTo>
                    <a:pt x="1088" y="1496"/>
                  </a:lnTo>
                  <a:lnTo>
                    <a:pt x="1105" y="1493"/>
                  </a:lnTo>
                  <a:lnTo>
                    <a:pt x="1127" y="1493"/>
                  </a:lnTo>
                  <a:lnTo>
                    <a:pt x="1127" y="1378"/>
                  </a:lnTo>
                  <a:lnTo>
                    <a:pt x="1108" y="1362"/>
                  </a:lnTo>
                  <a:lnTo>
                    <a:pt x="1093" y="1343"/>
                  </a:lnTo>
                  <a:lnTo>
                    <a:pt x="1081" y="1321"/>
                  </a:lnTo>
                  <a:lnTo>
                    <a:pt x="1073" y="1297"/>
                  </a:lnTo>
                  <a:lnTo>
                    <a:pt x="1070" y="1271"/>
                  </a:lnTo>
                  <a:lnTo>
                    <a:pt x="1065" y="309"/>
                  </a:lnTo>
                  <a:lnTo>
                    <a:pt x="1063" y="299"/>
                  </a:lnTo>
                  <a:lnTo>
                    <a:pt x="1057" y="290"/>
                  </a:lnTo>
                  <a:lnTo>
                    <a:pt x="1049" y="285"/>
                  </a:lnTo>
                  <a:lnTo>
                    <a:pt x="1038" y="282"/>
                  </a:lnTo>
                  <a:lnTo>
                    <a:pt x="1038" y="282"/>
                  </a:lnTo>
                  <a:lnTo>
                    <a:pt x="1027" y="285"/>
                  </a:lnTo>
                  <a:lnTo>
                    <a:pt x="1019" y="291"/>
                  </a:lnTo>
                  <a:lnTo>
                    <a:pt x="1012" y="299"/>
                  </a:lnTo>
                  <a:lnTo>
                    <a:pt x="1010" y="310"/>
                  </a:lnTo>
                  <a:lnTo>
                    <a:pt x="1010" y="407"/>
                  </a:lnTo>
                  <a:lnTo>
                    <a:pt x="1010" y="495"/>
                  </a:lnTo>
                  <a:lnTo>
                    <a:pt x="1010" y="577"/>
                  </a:lnTo>
                  <a:lnTo>
                    <a:pt x="1010" y="653"/>
                  </a:lnTo>
                  <a:lnTo>
                    <a:pt x="1010" y="721"/>
                  </a:lnTo>
                  <a:lnTo>
                    <a:pt x="1010" y="783"/>
                  </a:lnTo>
                  <a:lnTo>
                    <a:pt x="1010" y="840"/>
                  </a:lnTo>
                  <a:lnTo>
                    <a:pt x="1010" y="892"/>
                  </a:lnTo>
                  <a:lnTo>
                    <a:pt x="1010" y="939"/>
                  </a:lnTo>
                  <a:lnTo>
                    <a:pt x="1011" y="980"/>
                  </a:lnTo>
                  <a:lnTo>
                    <a:pt x="1011" y="1017"/>
                  </a:lnTo>
                  <a:lnTo>
                    <a:pt x="1011" y="1050"/>
                  </a:lnTo>
                  <a:lnTo>
                    <a:pt x="1011" y="1080"/>
                  </a:lnTo>
                  <a:lnTo>
                    <a:pt x="1011" y="1106"/>
                  </a:lnTo>
                  <a:lnTo>
                    <a:pt x="1011" y="1129"/>
                  </a:lnTo>
                  <a:lnTo>
                    <a:pt x="1011" y="1149"/>
                  </a:lnTo>
                  <a:lnTo>
                    <a:pt x="1011" y="1168"/>
                  </a:lnTo>
                  <a:lnTo>
                    <a:pt x="1012" y="1184"/>
                  </a:lnTo>
                  <a:lnTo>
                    <a:pt x="1012" y="1197"/>
                  </a:lnTo>
                  <a:lnTo>
                    <a:pt x="1012" y="1210"/>
                  </a:lnTo>
                  <a:lnTo>
                    <a:pt x="1012" y="1222"/>
                  </a:lnTo>
                  <a:lnTo>
                    <a:pt x="1012" y="1232"/>
                  </a:lnTo>
                  <a:lnTo>
                    <a:pt x="1012" y="1243"/>
                  </a:lnTo>
                  <a:lnTo>
                    <a:pt x="1012" y="1253"/>
                  </a:lnTo>
                  <a:lnTo>
                    <a:pt x="1012" y="1263"/>
                  </a:lnTo>
                  <a:lnTo>
                    <a:pt x="1012" y="1275"/>
                  </a:lnTo>
                  <a:lnTo>
                    <a:pt x="1012" y="1287"/>
                  </a:lnTo>
                  <a:lnTo>
                    <a:pt x="1013" y="1300"/>
                  </a:lnTo>
                  <a:lnTo>
                    <a:pt x="1013" y="1315"/>
                  </a:lnTo>
                  <a:lnTo>
                    <a:pt x="1013" y="1331"/>
                  </a:lnTo>
                  <a:lnTo>
                    <a:pt x="1013" y="1350"/>
                  </a:lnTo>
                  <a:lnTo>
                    <a:pt x="1013" y="1372"/>
                  </a:lnTo>
                  <a:lnTo>
                    <a:pt x="987" y="1388"/>
                  </a:lnTo>
                  <a:lnTo>
                    <a:pt x="965" y="1408"/>
                  </a:lnTo>
                  <a:lnTo>
                    <a:pt x="945" y="1430"/>
                  </a:lnTo>
                  <a:lnTo>
                    <a:pt x="929" y="1457"/>
                  </a:lnTo>
                  <a:lnTo>
                    <a:pt x="918" y="1485"/>
                  </a:lnTo>
                  <a:lnTo>
                    <a:pt x="910" y="1515"/>
                  </a:lnTo>
                  <a:lnTo>
                    <a:pt x="908" y="1547"/>
                  </a:lnTo>
                  <a:lnTo>
                    <a:pt x="908" y="2067"/>
                  </a:lnTo>
                  <a:lnTo>
                    <a:pt x="910" y="2099"/>
                  </a:lnTo>
                  <a:lnTo>
                    <a:pt x="918" y="2129"/>
                  </a:lnTo>
                  <a:lnTo>
                    <a:pt x="929" y="2157"/>
                  </a:lnTo>
                  <a:lnTo>
                    <a:pt x="945" y="2183"/>
                  </a:lnTo>
                  <a:lnTo>
                    <a:pt x="965" y="2205"/>
                  </a:lnTo>
                  <a:lnTo>
                    <a:pt x="987" y="2225"/>
                  </a:lnTo>
                  <a:lnTo>
                    <a:pt x="1013" y="2241"/>
                  </a:lnTo>
                  <a:lnTo>
                    <a:pt x="1013" y="2509"/>
                  </a:lnTo>
                  <a:lnTo>
                    <a:pt x="1010" y="2538"/>
                  </a:lnTo>
                  <a:lnTo>
                    <a:pt x="1003" y="2564"/>
                  </a:lnTo>
                  <a:lnTo>
                    <a:pt x="991" y="2589"/>
                  </a:lnTo>
                  <a:lnTo>
                    <a:pt x="976" y="2610"/>
                  </a:lnTo>
                  <a:lnTo>
                    <a:pt x="957" y="2629"/>
                  </a:lnTo>
                  <a:lnTo>
                    <a:pt x="935" y="2645"/>
                  </a:lnTo>
                  <a:lnTo>
                    <a:pt x="911" y="2656"/>
                  </a:lnTo>
                  <a:lnTo>
                    <a:pt x="884" y="2664"/>
                  </a:lnTo>
                  <a:lnTo>
                    <a:pt x="856" y="2666"/>
                  </a:lnTo>
                  <a:lnTo>
                    <a:pt x="828" y="2664"/>
                  </a:lnTo>
                  <a:lnTo>
                    <a:pt x="802" y="2656"/>
                  </a:lnTo>
                  <a:lnTo>
                    <a:pt x="777" y="2645"/>
                  </a:lnTo>
                  <a:lnTo>
                    <a:pt x="755" y="2629"/>
                  </a:lnTo>
                  <a:lnTo>
                    <a:pt x="737" y="2610"/>
                  </a:lnTo>
                  <a:lnTo>
                    <a:pt x="720" y="2589"/>
                  </a:lnTo>
                  <a:lnTo>
                    <a:pt x="709" y="2564"/>
                  </a:lnTo>
                  <a:lnTo>
                    <a:pt x="701" y="2538"/>
                  </a:lnTo>
                  <a:lnTo>
                    <a:pt x="699" y="2509"/>
                  </a:lnTo>
                  <a:lnTo>
                    <a:pt x="699" y="1288"/>
                  </a:lnTo>
                  <a:lnTo>
                    <a:pt x="696" y="1275"/>
                  </a:lnTo>
                  <a:lnTo>
                    <a:pt x="689" y="1264"/>
                  </a:lnTo>
                  <a:lnTo>
                    <a:pt x="678" y="1257"/>
                  </a:lnTo>
                  <a:lnTo>
                    <a:pt x="665" y="1254"/>
                  </a:lnTo>
                  <a:lnTo>
                    <a:pt x="652" y="1257"/>
                  </a:lnTo>
                  <a:lnTo>
                    <a:pt x="641" y="1264"/>
                  </a:lnTo>
                  <a:lnTo>
                    <a:pt x="634" y="1275"/>
                  </a:lnTo>
                  <a:lnTo>
                    <a:pt x="631" y="1288"/>
                  </a:lnTo>
                  <a:lnTo>
                    <a:pt x="631" y="2509"/>
                  </a:lnTo>
                  <a:lnTo>
                    <a:pt x="629" y="2538"/>
                  </a:lnTo>
                  <a:lnTo>
                    <a:pt x="621" y="2564"/>
                  </a:lnTo>
                  <a:lnTo>
                    <a:pt x="610" y="2589"/>
                  </a:lnTo>
                  <a:lnTo>
                    <a:pt x="594" y="2610"/>
                  </a:lnTo>
                  <a:lnTo>
                    <a:pt x="576" y="2629"/>
                  </a:lnTo>
                  <a:lnTo>
                    <a:pt x="554" y="2645"/>
                  </a:lnTo>
                  <a:lnTo>
                    <a:pt x="529" y="2656"/>
                  </a:lnTo>
                  <a:lnTo>
                    <a:pt x="503" y="2664"/>
                  </a:lnTo>
                  <a:lnTo>
                    <a:pt x="475" y="2666"/>
                  </a:lnTo>
                  <a:lnTo>
                    <a:pt x="447" y="2664"/>
                  </a:lnTo>
                  <a:lnTo>
                    <a:pt x="419" y="2656"/>
                  </a:lnTo>
                  <a:lnTo>
                    <a:pt x="395" y="2645"/>
                  </a:lnTo>
                  <a:lnTo>
                    <a:pt x="373" y="2629"/>
                  </a:lnTo>
                  <a:lnTo>
                    <a:pt x="354" y="2610"/>
                  </a:lnTo>
                  <a:lnTo>
                    <a:pt x="339" y="2589"/>
                  </a:lnTo>
                  <a:lnTo>
                    <a:pt x="327" y="2564"/>
                  </a:lnTo>
                  <a:lnTo>
                    <a:pt x="320" y="2538"/>
                  </a:lnTo>
                  <a:lnTo>
                    <a:pt x="317" y="2509"/>
                  </a:lnTo>
                  <a:lnTo>
                    <a:pt x="317" y="309"/>
                  </a:lnTo>
                  <a:lnTo>
                    <a:pt x="315" y="300"/>
                  </a:lnTo>
                  <a:lnTo>
                    <a:pt x="310" y="292"/>
                  </a:lnTo>
                  <a:lnTo>
                    <a:pt x="302" y="286"/>
                  </a:lnTo>
                  <a:lnTo>
                    <a:pt x="292" y="284"/>
                  </a:lnTo>
                  <a:lnTo>
                    <a:pt x="292" y="284"/>
                  </a:lnTo>
                  <a:lnTo>
                    <a:pt x="282" y="286"/>
                  </a:lnTo>
                  <a:lnTo>
                    <a:pt x="274" y="291"/>
                  </a:lnTo>
                  <a:lnTo>
                    <a:pt x="269" y="299"/>
                  </a:lnTo>
                  <a:lnTo>
                    <a:pt x="267" y="309"/>
                  </a:lnTo>
                  <a:lnTo>
                    <a:pt x="262" y="1271"/>
                  </a:lnTo>
                  <a:lnTo>
                    <a:pt x="259" y="1297"/>
                  </a:lnTo>
                  <a:lnTo>
                    <a:pt x="252" y="1321"/>
                  </a:lnTo>
                  <a:lnTo>
                    <a:pt x="240" y="1343"/>
                  </a:lnTo>
                  <a:lnTo>
                    <a:pt x="224" y="1363"/>
                  </a:lnTo>
                  <a:lnTo>
                    <a:pt x="204" y="1379"/>
                  </a:lnTo>
                  <a:lnTo>
                    <a:pt x="182" y="1390"/>
                  </a:lnTo>
                  <a:lnTo>
                    <a:pt x="158" y="1398"/>
                  </a:lnTo>
                  <a:lnTo>
                    <a:pt x="131" y="1401"/>
                  </a:lnTo>
                  <a:lnTo>
                    <a:pt x="130" y="1401"/>
                  </a:lnTo>
                  <a:lnTo>
                    <a:pt x="104" y="1398"/>
                  </a:lnTo>
                  <a:lnTo>
                    <a:pt x="79" y="1390"/>
                  </a:lnTo>
                  <a:lnTo>
                    <a:pt x="57" y="1378"/>
                  </a:lnTo>
                  <a:lnTo>
                    <a:pt x="38" y="1362"/>
                  </a:lnTo>
                  <a:lnTo>
                    <a:pt x="22" y="1343"/>
                  </a:lnTo>
                  <a:lnTo>
                    <a:pt x="10" y="1320"/>
                  </a:lnTo>
                  <a:lnTo>
                    <a:pt x="3" y="1296"/>
                  </a:lnTo>
                  <a:lnTo>
                    <a:pt x="0" y="1270"/>
                  </a:lnTo>
                  <a:lnTo>
                    <a:pt x="5" y="308"/>
                  </a:lnTo>
                  <a:lnTo>
                    <a:pt x="8" y="266"/>
                  </a:lnTo>
                  <a:lnTo>
                    <a:pt x="17" y="226"/>
                  </a:lnTo>
                  <a:lnTo>
                    <a:pt x="30" y="189"/>
                  </a:lnTo>
                  <a:lnTo>
                    <a:pt x="48" y="153"/>
                  </a:lnTo>
                  <a:lnTo>
                    <a:pt x="70" y="120"/>
                  </a:lnTo>
                  <a:lnTo>
                    <a:pt x="96" y="91"/>
                  </a:lnTo>
                  <a:lnTo>
                    <a:pt x="126" y="65"/>
                  </a:lnTo>
                  <a:lnTo>
                    <a:pt x="160" y="42"/>
                  </a:lnTo>
                  <a:lnTo>
                    <a:pt x="195" y="24"/>
                  </a:lnTo>
                  <a:lnTo>
                    <a:pt x="233" y="11"/>
                  </a:lnTo>
                  <a:lnTo>
                    <a:pt x="273" y="3"/>
                  </a:lnTo>
                  <a:lnTo>
                    <a:pt x="3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41">
              <a:extLst>
                <a:ext uri="{FF2B5EF4-FFF2-40B4-BE49-F238E27FC236}">
                  <a16:creationId xmlns="" xmlns:a16="http://schemas.microsoft.com/office/drawing/2014/main" id="{174AD734-FA52-4222-BC61-ADA66B732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8238" y="6124575"/>
              <a:ext cx="47625" cy="49213"/>
            </a:xfrm>
            <a:custGeom>
              <a:avLst/>
              <a:gdLst>
                <a:gd name="T0" fmla="*/ 273 w 545"/>
                <a:gd name="T1" fmla="*/ 0 h 545"/>
                <a:gd name="T2" fmla="*/ 313 w 545"/>
                <a:gd name="T3" fmla="*/ 3 h 545"/>
                <a:gd name="T4" fmla="*/ 352 w 545"/>
                <a:gd name="T5" fmla="*/ 12 h 545"/>
                <a:gd name="T6" fmla="*/ 388 w 545"/>
                <a:gd name="T7" fmla="*/ 25 h 545"/>
                <a:gd name="T8" fmla="*/ 422 w 545"/>
                <a:gd name="T9" fmla="*/ 44 h 545"/>
                <a:gd name="T10" fmla="*/ 452 w 545"/>
                <a:gd name="T11" fmla="*/ 67 h 545"/>
                <a:gd name="T12" fmla="*/ 479 w 545"/>
                <a:gd name="T13" fmla="*/ 93 h 545"/>
                <a:gd name="T14" fmla="*/ 502 w 545"/>
                <a:gd name="T15" fmla="*/ 124 h 545"/>
                <a:gd name="T16" fmla="*/ 520 w 545"/>
                <a:gd name="T17" fmla="*/ 158 h 545"/>
                <a:gd name="T18" fmla="*/ 534 w 545"/>
                <a:gd name="T19" fmla="*/ 194 h 545"/>
                <a:gd name="T20" fmla="*/ 542 w 545"/>
                <a:gd name="T21" fmla="*/ 232 h 545"/>
                <a:gd name="T22" fmla="*/ 545 w 545"/>
                <a:gd name="T23" fmla="*/ 273 h 545"/>
                <a:gd name="T24" fmla="*/ 542 w 545"/>
                <a:gd name="T25" fmla="*/ 313 h 545"/>
                <a:gd name="T26" fmla="*/ 534 w 545"/>
                <a:gd name="T27" fmla="*/ 351 h 545"/>
                <a:gd name="T28" fmla="*/ 520 w 545"/>
                <a:gd name="T29" fmla="*/ 387 h 545"/>
                <a:gd name="T30" fmla="*/ 502 w 545"/>
                <a:gd name="T31" fmla="*/ 421 h 545"/>
                <a:gd name="T32" fmla="*/ 479 w 545"/>
                <a:gd name="T33" fmla="*/ 452 h 545"/>
                <a:gd name="T34" fmla="*/ 452 w 545"/>
                <a:gd name="T35" fmla="*/ 479 h 545"/>
                <a:gd name="T36" fmla="*/ 422 w 545"/>
                <a:gd name="T37" fmla="*/ 501 h 545"/>
                <a:gd name="T38" fmla="*/ 388 w 545"/>
                <a:gd name="T39" fmla="*/ 520 h 545"/>
                <a:gd name="T40" fmla="*/ 352 w 545"/>
                <a:gd name="T41" fmla="*/ 534 h 545"/>
                <a:gd name="T42" fmla="*/ 313 w 545"/>
                <a:gd name="T43" fmla="*/ 542 h 545"/>
                <a:gd name="T44" fmla="*/ 273 w 545"/>
                <a:gd name="T45" fmla="*/ 545 h 545"/>
                <a:gd name="T46" fmla="*/ 233 w 545"/>
                <a:gd name="T47" fmla="*/ 542 h 545"/>
                <a:gd name="T48" fmla="*/ 194 w 545"/>
                <a:gd name="T49" fmla="*/ 534 h 545"/>
                <a:gd name="T50" fmla="*/ 158 w 545"/>
                <a:gd name="T51" fmla="*/ 520 h 545"/>
                <a:gd name="T52" fmla="*/ 125 w 545"/>
                <a:gd name="T53" fmla="*/ 501 h 545"/>
                <a:gd name="T54" fmla="*/ 95 w 545"/>
                <a:gd name="T55" fmla="*/ 479 h 545"/>
                <a:gd name="T56" fmla="*/ 68 w 545"/>
                <a:gd name="T57" fmla="*/ 452 h 545"/>
                <a:gd name="T58" fmla="*/ 45 w 545"/>
                <a:gd name="T59" fmla="*/ 421 h 545"/>
                <a:gd name="T60" fmla="*/ 25 w 545"/>
                <a:gd name="T61" fmla="*/ 387 h 545"/>
                <a:gd name="T62" fmla="*/ 12 w 545"/>
                <a:gd name="T63" fmla="*/ 351 h 545"/>
                <a:gd name="T64" fmla="*/ 3 w 545"/>
                <a:gd name="T65" fmla="*/ 313 h 545"/>
                <a:gd name="T66" fmla="*/ 0 w 545"/>
                <a:gd name="T67" fmla="*/ 273 h 545"/>
                <a:gd name="T68" fmla="*/ 3 w 545"/>
                <a:gd name="T69" fmla="*/ 232 h 545"/>
                <a:gd name="T70" fmla="*/ 12 w 545"/>
                <a:gd name="T71" fmla="*/ 194 h 545"/>
                <a:gd name="T72" fmla="*/ 25 w 545"/>
                <a:gd name="T73" fmla="*/ 158 h 545"/>
                <a:gd name="T74" fmla="*/ 45 w 545"/>
                <a:gd name="T75" fmla="*/ 124 h 545"/>
                <a:gd name="T76" fmla="*/ 68 w 545"/>
                <a:gd name="T77" fmla="*/ 93 h 545"/>
                <a:gd name="T78" fmla="*/ 95 w 545"/>
                <a:gd name="T79" fmla="*/ 67 h 545"/>
                <a:gd name="T80" fmla="*/ 125 w 545"/>
                <a:gd name="T81" fmla="*/ 44 h 545"/>
                <a:gd name="T82" fmla="*/ 158 w 545"/>
                <a:gd name="T83" fmla="*/ 25 h 545"/>
                <a:gd name="T84" fmla="*/ 194 w 545"/>
                <a:gd name="T85" fmla="*/ 12 h 545"/>
                <a:gd name="T86" fmla="*/ 233 w 545"/>
                <a:gd name="T87" fmla="*/ 3 h 545"/>
                <a:gd name="T88" fmla="*/ 273 w 545"/>
                <a:gd name="T89" fmla="*/ 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45" h="545">
                  <a:moveTo>
                    <a:pt x="273" y="0"/>
                  </a:moveTo>
                  <a:lnTo>
                    <a:pt x="313" y="3"/>
                  </a:lnTo>
                  <a:lnTo>
                    <a:pt x="352" y="12"/>
                  </a:lnTo>
                  <a:lnTo>
                    <a:pt x="388" y="25"/>
                  </a:lnTo>
                  <a:lnTo>
                    <a:pt x="422" y="44"/>
                  </a:lnTo>
                  <a:lnTo>
                    <a:pt x="452" y="67"/>
                  </a:lnTo>
                  <a:lnTo>
                    <a:pt x="479" y="93"/>
                  </a:lnTo>
                  <a:lnTo>
                    <a:pt x="502" y="124"/>
                  </a:lnTo>
                  <a:lnTo>
                    <a:pt x="520" y="158"/>
                  </a:lnTo>
                  <a:lnTo>
                    <a:pt x="534" y="194"/>
                  </a:lnTo>
                  <a:lnTo>
                    <a:pt x="542" y="232"/>
                  </a:lnTo>
                  <a:lnTo>
                    <a:pt x="545" y="273"/>
                  </a:lnTo>
                  <a:lnTo>
                    <a:pt x="542" y="313"/>
                  </a:lnTo>
                  <a:lnTo>
                    <a:pt x="534" y="351"/>
                  </a:lnTo>
                  <a:lnTo>
                    <a:pt x="520" y="387"/>
                  </a:lnTo>
                  <a:lnTo>
                    <a:pt x="502" y="421"/>
                  </a:lnTo>
                  <a:lnTo>
                    <a:pt x="479" y="452"/>
                  </a:lnTo>
                  <a:lnTo>
                    <a:pt x="452" y="479"/>
                  </a:lnTo>
                  <a:lnTo>
                    <a:pt x="422" y="501"/>
                  </a:lnTo>
                  <a:lnTo>
                    <a:pt x="388" y="520"/>
                  </a:lnTo>
                  <a:lnTo>
                    <a:pt x="352" y="534"/>
                  </a:lnTo>
                  <a:lnTo>
                    <a:pt x="313" y="542"/>
                  </a:lnTo>
                  <a:lnTo>
                    <a:pt x="273" y="545"/>
                  </a:lnTo>
                  <a:lnTo>
                    <a:pt x="233" y="542"/>
                  </a:lnTo>
                  <a:lnTo>
                    <a:pt x="194" y="534"/>
                  </a:lnTo>
                  <a:lnTo>
                    <a:pt x="158" y="520"/>
                  </a:lnTo>
                  <a:lnTo>
                    <a:pt x="125" y="501"/>
                  </a:lnTo>
                  <a:lnTo>
                    <a:pt x="95" y="479"/>
                  </a:lnTo>
                  <a:lnTo>
                    <a:pt x="68" y="452"/>
                  </a:lnTo>
                  <a:lnTo>
                    <a:pt x="45" y="421"/>
                  </a:lnTo>
                  <a:lnTo>
                    <a:pt x="25" y="387"/>
                  </a:lnTo>
                  <a:lnTo>
                    <a:pt x="12" y="351"/>
                  </a:lnTo>
                  <a:lnTo>
                    <a:pt x="3" y="313"/>
                  </a:lnTo>
                  <a:lnTo>
                    <a:pt x="0" y="273"/>
                  </a:lnTo>
                  <a:lnTo>
                    <a:pt x="3" y="232"/>
                  </a:lnTo>
                  <a:lnTo>
                    <a:pt x="12" y="194"/>
                  </a:lnTo>
                  <a:lnTo>
                    <a:pt x="25" y="158"/>
                  </a:lnTo>
                  <a:lnTo>
                    <a:pt x="45" y="124"/>
                  </a:lnTo>
                  <a:lnTo>
                    <a:pt x="68" y="93"/>
                  </a:lnTo>
                  <a:lnTo>
                    <a:pt x="95" y="67"/>
                  </a:lnTo>
                  <a:lnTo>
                    <a:pt x="125" y="44"/>
                  </a:lnTo>
                  <a:lnTo>
                    <a:pt x="158" y="25"/>
                  </a:lnTo>
                  <a:lnTo>
                    <a:pt x="194" y="12"/>
                  </a:lnTo>
                  <a:lnTo>
                    <a:pt x="233" y="3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329698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488" y="414356"/>
            <a:ext cx="1218472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Укомплектованность кадрами ОБУЗ «ОКПТД» (428 чел)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7495" y="14246"/>
            <a:ext cx="12184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08080"/>
                </a:solidFill>
                <a:latin typeface="Arial Narrow" pitchFamily="34" charset="0"/>
              </a:defRPr>
            </a:lvl1pPr>
          </a:lstStyle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Кадровый потенциал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5347D759-027D-4DB8-BAD0-5A1CB04BB8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1902309"/>
              </p:ext>
            </p:extLst>
          </p:nvPr>
        </p:nvGraphicFramePr>
        <p:xfrm>
          <a:off x="635719" y="920942"/>
          <a:ext cx="10426735" cy="251628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679473">
                  <a:extLst>
                    <a:ext uri="{9D8B030D-6E8A-4147-A177-3AD203B41FA5}">
                      <a16:colId xmlns="" xmlns:a16="http://schemas.microsoft.com/office/drawing/2014/main" val="1617563601"/>
                    </a:ext>
                  </a:extLst>
                </a:gridCol>
                <a:gridCol w="1027573">
                  <a:extLst>
                    <a:ext uri="{9D8B030D-6E8A-4147-A177-3AD203B41FA5}">
                      <a16:colId xmlns="" xmlns:a16="http://schemas.microsoft.com/office/drawing/2014/main" val="2160934911"/>
                    </a:ext>
                  </a:extLst>
                </a:gridCol>
                <a:gridCol w="1175102">
                  <a:extLst>
                    <a:ext uri="{9D8B030D-6E8A-4147-A177-3AD203B41FA5}">
                      <a16:colId xmlns="" xmlns:a16="http://schemas.microsoft.com/office/drawing/2014/main" val="1139531322"/>
                    </a:ext>
                  </a:extLst>
                </a:gridCol>
                <a:gridCol w="934941">
                  <a:extLst>
                    <a:ext uri="{9D8B030D-6E8A-4147-A177-3AD203B41FA5}">
                      <a16:colId xmlns="" xmlns:a16="http://schemas.microsoft.com/office/drawing/2014/main" val="3134374543"/>
                    </a:ext>
                  </a:extLst>
                </a:gridCol>
                <a:gridCol w="934941">
                  <a:extLst>
                    <a:ext uri="{9D8B030D-6E8A-4147-A177-3AD203B41FA5}">
                      <a16:colId xmlns="" xmlns:a16="http://schemas.microsoft.com/office/drawing/2014/main" val="4127709156"/>
                    </a:ext>
                  </a:extLst>
                </a:gridCol>
                <a:gridCol w="934941">
                  <a:extLst>
                    <a:ext uri="{9D8B030D-6E8A-4147-A177-3AD203B41FA5}">
                      <a16:colId xmlns="" xmlns:a16="http://schemas.microsoft.com/office/drawing/2014/main" val="3797305254"/>
                    </a:ext>
                  </a:extLst>
                </a:gridCol>
                <a:gridCol w="934941">
                  <a:extLst>
                    <a:ext uri="{9D8B030D-6E8A-4147-A177-3AD203B41FA5}">
                      <a16:colId xmlns="" xmlns:a16="http://schemas.microsoft.com/office/drawing/2014/main" val="4252090805"/>
                    </a:ext>
                  </a:extLst>
                </a:gridCol>
                <a:gridCol w="934941">
                  <a:extLst>
                    <a:ext uri="{9D8B030D-6E8A-4147-A177-3AD203B41FA5}">
                      <a16:colId xmlns="" xmlns:a16="http://schemas.microsoft.com/office/drawing/2014/main" val="643772321"/>
                    </a:ext>
                  </a:extLst>
                </a:gridCol>
                <a:gridCol w="934941">
                  <a:extLst>
                    <a:ext uri="{9D8B030D-6E8A-4147-A177-3AD203B41FA5}">
                      <a16:colId xmlns="" xmlns:a16="http://schemas.microsoft.com/office/drawing/2014/main" val="2453320878"/>
                    </a:ext>
                  </a:extLst>
                </a:gridCol>
                <a:gridCol w="934941">
                  <a:extLst>
                    <a:ext uri="{9D8B030D-6E8A-4147-A177-3AD203B41FA5}">
                      <a16:colId xmlns="" xmlns:a16="http://schemas.microsoft.com/office/drawing/2014/main" val="752853661"/>
                    </a:ext>
                  </a:extLst>
                </a:gridCol>
              </a:tblGrid>
              <a:tr h="314535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Категории персонала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Численность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возраст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185286435"/>
                  </a:ext>
                </a:extLst>
              </a:tr>
              <a:tr h="314535">
                <a:tc gridSpan="2"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18-24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25-34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35-44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45-54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55-64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65-74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75+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08482067"/>
                  </a:ext>
                </a:extLst>
              </a:tr>
              <a:tr h="31453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Медицинский персонал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врачи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85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13%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22%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24%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19%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987610763"/>
                  </a:ext>
                </a:extLst>
              </a:tr>
              <a:tr h="3145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средний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151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7%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25%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41%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21%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5%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59039765"/>
                  </a:ext>
                </a:extLst>
              </a:tr>
              <a:tr h="3145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младший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113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4%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26%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34%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28%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9%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851238"/>
                  </a:ext>
                </a:extLst>
              </a:tr>
              <a:tr h="3145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итого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349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9%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22%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34%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24%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10%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137951639"/>
                  </a:ext>
                </a:extLst>
              </a:tr>
              <a:tr h="3145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Немедицинский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79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23%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28%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15%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3%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19539041"/>
                  </a:ext>
                </a:extLst>
              </a:tr>
              <a:tr h="3145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всего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428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9%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22%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32%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25%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11%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730563212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91CBB6B2-FFC3-4998-96AE-0160220CD9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4621321"/>
              </p:ext>
            </p:extLst>
          </p:nvPr>
        </p:nvGraphicFramePr>
        <p:xfrm>
          <a:off x="635718" y="3637933"/>
          <a:ext cx="10426732" cy="227076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868518">
                  <a:extLst>
                    <a:ext uri="{9D8B030D-6E8A-4147-A177-3AD203B41FA5}">
                      <a16:colId xmlns="" xmlns:a16="http://schemas.microsoft.com/office/drawing/2014/main" val="4258202326"/>
                    </a:ext>
                  </a:extLst>
                </a:gridCol>
                <a:gridCol w="1008609">
                  <a:extLst>
                    <a:ext uri="{9D8B030D-6E8A-4147-A177-3AD203B41FA5}">
                      <a16:colId xmlns="" xmlns:a16="http://schemas.microsoft.com/office/drawing/2014/main" val="4221695354"/>
                    </a:ext>
                  </a:extLst>
                </a:gridCol>
                <a:gridCol w="1183305">
                  <a:extLst>
                    <a:ext uri="{9D8B030D-6E8A-4147-A177-3AD203B41FA5}">
                      <a16:colId xmlns="" xmlns:a16="http://schemas.microsoft.com/office/drawing/2014/main" val="1939441275"/>
                    </a:ext>
                  </a:extLst>
                </a:gridCol>
                <a:gridCol w="1061050">
                  <a:extLst>
                    <a:ext uri="{9D8B030D-6E8A-4147-A177-3AD203B41FA5}">
                      <a16:colId xmlns="" xmlns:a16="http://schemas.microsoft.com/office/drawing/2014/main" val="1439585534"/>
                    </a:ext>
                  </a:extLst>
                </a:gridCol>
                <a:gridCol w="1061050">
                  <a:extLst>
                    <a:ext uri="{9D8B030D-6E8A-4147-A177-3AD203B41FA5}">
                      <a16:colId xmlns="" xmlns:a16="http://schemas.microsoft.com/office/drawing/2014/main" val="3786599462"/>
                    </a:ext>
                  </a:extLst>
                </a:gridCol>
                <a:gridCol w="1061050">
                  <a:extLst>
                    <a:ext uri="{9D8B030D-6E8A-4147-A177-3AD203B41FA5}">
                      <a16:colId xmlns="" xmlns:a16="http://schemas.microsoft.com/office/drawing/2014/main" val="3970736872"/>
                    </a:ext>
                  </a:extLst>
                </a:gridCol>
                <a:gridCol w="1061050">
                  <a:extLst>
                    <a:ext uri="{9D8B030D-6E8A-4147-A177-3AD203B41FA5}">
                      <a16:colId xmlns="" xmlns:a16="http://schemas.microsoft.com/office/drawing/2014/main" val="2515969169"/>
                    </a:ext>
                  </a:extLst>
                </a:gridCol>
                <a:gridCol w="1061050">
                  <a:extLst>
                    <a:ext uri="{9D8B030D-6E8A-4147-A177-3AD203B41FA5}">
                      <a16:colId xmlns="" xmlns:a16="http://schemas.microsoft.com/office/drawing/2014/main" val="4250226336"/>
                    </a:ext>
                  </a:extLst>
                </a:gridCol>
                <a:gridCol w="1061050">
                  <a:extLst>
                    <a:ext uri="{9D8B030D-6E8A-4147-A177-3AD203B41FA5}">
                      <a16:colId xmlns="" xmlns:a16="http://schemas.microsoft.com/office/drawing/2014/main" val="88152682"/>
                    </a:ext>
                  </a:extLst>
                </a:gridCol>
              </a:tblGrid>
              <a:tr h="200025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Категории персонала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Численность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effectLst/>
                        </a:rPr>
                        <a:t>Коэффициент укомплектованности кадрами, %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effectLst/>
                        </a:rPr>
                        <a:t>Доля пенсионеров,%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8643959"/>
                  </a:ext>
                </a:extLst>
              </a:tr>
              <a:tr h="200025">
                <a:tc gridSpan="2"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effectLst/>
                        </a:rPr>
                        <a:t>2020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effectLst/>
                        </a:rPr>
                        <a:t>2021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effectLst/>
                        </a:rPr>
                        <a:t>2022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effectLst/>
                        </a:rPr>
                        <a:t>2020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effectLst/>
                        </a:rPr>
                        <a:t>2021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effectLst/>
                        </a:rPr>
                        <a:t>2022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84359229"/>
                  </a:ext>
                </a:extLst>
              </a:tr>
              <a:tr h="23812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Медицинский персонал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врачи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85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effectLst/>
                        </a:rPr>
                        <a:t>48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effectLst/>
                        </a:rPr>
                        <a:t>50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effectLst/>
                        </a:rPr>
                        <a:t>53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effectLst/>
                        </a:rPr>
                        <a:t>43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effectLst/>
                        </a:rPr>
                        <a:t>40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effectLst/>
                        </a:rPr>
                        <a:t>36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46696429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средний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151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effectLst/>
                        </a:rPr>
                        <a:t>56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effectLst/>
                        </a:rPr>
                        <a:t>55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>
                          <a:effectLst/>
                        </a:rPr>
                        <a:t>61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effectLst/>
                        </a:rPr>
                        <a:t>43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effectLst/>
                        </a:rPr>
                        <a:t>39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effectLst/>
                        </a:rPr>
                        <a:t>28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542546250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младший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113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>
                          <a:effectLst/>
                        </a:rPr>
                        <a:t>67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effectLst/>
                        </a:rPr>
                        <a:t>62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effectLst/>
                        </a:rPr>
                        <a:t>68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>
                          <a:effectLst/>
                        </a:rPr>
                        <a:t>44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effectLst/>
                        </a:rPr>
                        <a:t>42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>
                          <a:effectLst/>
                        </a:rPr>
                        <a:t>42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935570821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итого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349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56854027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Немедицинский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79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effectLst/>
                        </a:rPr>
                        <a:t>57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effectLst/>
                        </a:rPr>
                        <a:t>54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effectLst/>
                        </a:rPr>
                        <a:t>49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effectLst/>
                        </a:rPr>
                        <a:t>34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effectLst/>
                        </a:rPr>
                        <a:t>40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effectLst/>
                        </a:rPr>
                        <a:t>29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6716037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Итого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effectLst/>
                        </a:rPr>
                        <a:t>57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effectLst/>
                        </a:rPr>
                        <a:t>55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effectLst/>
                        </a:rPr>
                        <a:t>58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effectLst/>
                        </a:rPr>
                        <a:t>41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effectLst/>
                        </a:rPr>
                        <a:t>38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effectLst/>
                        </a:rPr>
                        <a:t>37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200309577"/>
                  </a:ext>
                </a:extLst>
              </a:tr>
            </a:tbl>
          </a:graphicData>
        </a:graphic>
      </p:graphicFrame>
      <p:grpSp>
        <p:nvGrpSpPr>
          <p:cNvPr id="6" name="Group 75">
            <a:extLst>
              <a:ext uri="{FF2B5EF4-FFF2-40B4-BE49-F238E27FC236}">
                <a16:creationId xmlns="" xmlns:a16="http://schemas.microsoft.com/office/drawing/2014/main" id="{E4730A13-9938-40E9-977D-8E413D4D8269}"/>
              </a:ext>
            </a:extLst>
          </p:cNvPr>
          <p:cNvGrpSpPr/>
          <p:nvPr/>
        </p:nvGrpSpPr>
        <p:grpSpPr>
          <a:xfrm>
            <a:off x="4056530" y="126258"/>
            <a:ext cx="280987" cy="290513"/>
            <a:chOff x="4913313" y="6124575"/>
            <a:chExt cx="280987" cy="290513"/>
          </a:xfrm>
          <a:solidFill>
            <a:schemeClr val="accent5">
              <a:lumMod val="75000"/>
            </a:schemeClr>
          </a:solidFill>
        </p:grpSpPr>
        <p:sp>
          <p:nvSpPr>
            <p:cNvPr id="7" name="Freeform 1336">
              <a:extLst>
                <a:ext uri="{FF2B5EF4-FFF2-40B4-BE49-F238E27FC236}">
                  <a16:creationId xmlns="" xmlns:a16="http://schemas.microsoft.com/office/drawing/2014/main" id="{DCA3EB31-ABAE-432C-9EBC-4EF1A1FD9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4450" y="6126163"/>
              <a:ext cx="41275" cy="39688"/>
            </a:xfrm>
            <a:custGeom>
              <a:avLst/>
              <a:gdLst>
                <a:gd name="T0" fmla="*/ 229 w 459"/>
                <a:gd name="T1" fmla="*/ 0 h 458"/>
                <a:gd name="T2" fmla="*/ 266 w 459"/>
                <a:gd name="T3" fmla="*/ 3 h 458"/>
                <a:gd name="T4" fmla="*/ 301 w 459"/>
                <a:gd name="T5" fmla="*/ 12 h 458"/>
                <a:gd name="T6" fmla="*/ 334 w 459"/>
                <a:gd name="T7" fmla="*/ 25 h 458"/>
                <a:gd name="T8" fmla="*/ 365 w 459"/>
                <a:gd name="T9" fmla="*/ 44 h 458"/>
                <a:gd name="T10" fmla="*/ 392 w 459"/>
                <a:gd name="T11" fmla="*/ 67 h 458"/>
                <a:gd name="T12" fmla="*/ 415 w 459"/>
                <a:gd name="T13" fmla="*/ 93 h 458"/>
                <a:gd name="T14" fmla="*/ 433 w 459"/>
                <a:gd name="T15" fmla="*/ 123 h 458"/>
                <a:gd name="T16" fmla="*/ 447 w 459"/>
                <a:gd name="T17" fmla="*/ 157 h 458"/>
                <a:gd name="T18" fmla="*/ 456 w 459"/>
                <a:gd name="T19" fmla="*/ 192 h 458"/>
                <a:gd name="T20" fmla="*/ 459 w 459"/>
                <a:gd name="T21" fmla="*/ 229 h 458"/>
                <a:gd name="T22" fmla="*/ 458 w 459"/>
                <a:gd name="T23" fmla="*/ 233 h 458"/>
                <a:gd name="T24" fmla="*/ 459 w 459"/>
                <a:gd name="T25" fmla="*/ 236 h 458"/>
                <a:gd name="T26" fmla="*/ 456 w 459"/>
                <a:gd name="T27" fmla="*/ 270 h 458"/>
                <a:gd name="T28" fmla="*/ 449 w 459"/>
                <a:gd name="T29" fmla="*/ 302 h 458"/>
                <a:gd name="T30" fmla="*/ 438 w 459"/>
                <a:gd name="T31" fmla="*/ 332 h 458"/>
                <a:gd name="T32" fmla="*/ 422 w 459"/>
                <a:gd name="T33" fmla="*/ 360 h 458"/>
                <a:gd name="T34" fmla="*/ 403 w 459"/>
                <a:gd name="T35" fmla="*/ 385 h 458"/>
                <a:gd name="T36" fmla="*/ 381 w 459"/>
                <a:gd name="T37" fmla="*/ 408 h 458"/>
                <a:gd name="T38" fmla="*/ 373 w 459"/>
                <a:gd name="T39" fmla="*/ 408 h 458"/>
                <a:gd name="T40" fmla="*/ 347 w 459"/>
                <a:gd name="T41" fmla="*/ 426 h 458"/>
                <a:gd name="T42" fmla="*/ 320 w 459"/>
                <a:gd name="T43" fmla="*/ 439 h 458"/>
                <a:gd name="T44" fmla="*/ 292 w 459"/>
                <a:gd name="T45" fmla="*/ 450 h 458"/>
                <a:gd name="T46" fmla="*/ 261 w 459"/>
                <a:gd name="T47" fmla="*/ 456 h 458"/>
                <a:gd name="T48" fmla="*/ 229 w 459"/>
                <a:gd name="T49" fmla="*/ 458 h 458"/>
                <a:gd name="T50" fmla="*/ 198 w 459"/>
                <a:gd name="T51" fmla="*/ 456 h 458"/>
                <a:gd name="T52" fmla="*/ 167 w 459"/>
                <a:gd name="T53" fmla="*/ 450 h 458"/>
                <a:gd name="T54" fmla="*/ 138 w 459"/>
                <a:gd name="T55" fmla="*/ 439 h 458"/>
                <a:gd name="T56" fmla="*/ 112 w 459"/>
                <a:gd name="T57" fmla="*/ 426 h 458"/>
                <a:gd name="T58" fmla="*/ 87 w 459"/>
                <a:gd name="T59" fmla="*/ 408 h 458"/>
                <a:gd name="T60" fmla="*/ 78 w 459"/>
                <a:gd name="T61" fmla="*/ 408 h 458"/>
                <a:gd name="T62" fmla="*/ 55 w 459"/>
                <a:gd name="T63" fmla="*/ 385 h 458"/>
                <a:gd name="T64" fmla="*/ 36 w 459"/>
                <a:gd name="T65" fmla="*/ 360 h 458"/>
                <a:gd name="T66" fmla="*/ 21 w 459"/>
                <a:gd name="T67" fmla="*/ 332 h 458"/>
                <a:gd name="T68" fmla="*/ 10 w 459"/>
                <a:gd name="T69" fmla="*/ 302 h 458"/>
                <a:gd name="T70" fmla="*/ 3 w 459"/>
                <a:gd name="T71" fmla="*/ 270 h 458"/>
                <a:gd name="T72" fmla="*/ 0 w 459"/>
                <a:gd name="T73" fmla="*/ 236 h 458"/>
                <a:gd name="T74" fmla="*/ 0 w 459"/>
                <a:gd name="T75" fmla="*/ 233 h 458"/>
                <a:gd name="T76" fmla="*/ 0 w 459"/>
                <a:gd name="T77" fmla="*/ 229 h 458"/>
                <a:gd name="T78" fmla="*/ 3 w 459"/>
                <a:gd name="T79" fmla="*/ 192 h 458"/>
                <a:gd name="T80" fmla="*/ 12 w 459"/>
                <a:gd name="T81" fmla="*/ 157 h 458"/>
                <a:gd name="T82" fmla="*/ 26 w 459"/>
                <a:gd name="T83" fmla="*/ 123 h 458"/>
                <a:gd name="T84" fmla="*/ 44 w 459"/>
                <a:gd name="T85" fmla="*/ 93 h 458"/>
                <a:gd name="T86" fmla="*/ 68 w 459"/>
                <a:gd name="T87" fmla="*/ 67 h 458"/>
                <a:gd name="T88" fmla="*/ 95 w 459"/>
                <a:gd name="T89" fmla="*/ 44 h 458"/>
                <a:gd name="T90" fmla="*/ 125 w 459"/>
                <a:gd name="T91" fmla="*/ 25 h 458"/>
                <a:gd name="T92" fmla="*/ 157 w 459"/>
                <a:gd name="T93" fmla="*/ 12 h 458"/>
                <a:gd name="T94" fmla="*/ 192 w 459"/>
                <a:gd name="T95" fmla="*/ 3 h 458"/>
                <a:gd name="T96" fmla="*/ 229 w 459"/>
                <a:gd name="T9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9" h="458">
                  <a:moveTo>
                    <a:pt x="229" y="0"/>
                  </a:moveTo>
                  <a:lnTo>
                    <a:pt x="266" y="3"/>
                  </a:lnTo>
                  <a:lnTo>
                    <a:pt x="301" y="12"/>
                  </a:lnTo>
                  <a:lnTo>
                    <a:pt x="334" y="25"/>
                  </a:lnTo>
                  <a:lnTo>
                    <a:pt x="365" y="44"/>
                  </a:lnTo>
                  <a:lnTo>
                    <a:pt x="392" y="67"/>
                  </a:lnTo>
                  <a:lnTo>
                    <a:pt x="415" y="93"/>
                  </a:lnTo>
                  <a:lnTo>
                    <a:pt x="433" y="123"/>
                  </a:lnTo>
                  <a:lnTo>
                    <a:pt x="447" y="157"/>
                  </a:lnTo>
                  <a:lnTo>
                    <a:pt x="456" y="192"/>
                  </a:lnTo>
                  <a:lnTo>
                    <a:pt x="459" y="229"/>
                  </a:lnTo>
                  <a:lnTo>
                    <a:pt x="458" y="233"/>
                  </a:lnTo>
                  <a:lnTo>
                    <a:pt x="459" y="236"/>
                  </a:lnTo>
                  <a:lnTo>
                    <a:pt x="456" y="270"/>
                  </a:lnTo>
                  <a:lnTo>
                    <a:pt x="449" y="302"/>
                  </a:lnTo>
                  <a:lnTo>
                    <a:pt x="438" y="332"/>
                  </a:lnTo>
                  <a:lnTo>
                    <a:pt x="422" y="360"/>
                  </a:lnTo>
                  <a:lnTo>
                    <a:pt x="403" y="385"/>
                  </a:lnTo>
                  <a:lnTo>
                    <a:pt x="381" y="408"/>
                  </a:lnTo>
                  <a:lnTo>
                    <a:pt x="373" y="408"/>
                  </a:lnTo>
                  <a:lnTo>
                    <a:pt x="347" y="426"/>
                  </a:lnTo>
                  <a:lnTo>
                    <a:pt x="320" y="439"/>
                  </a:lnTo>
                  <a:lnTo>
                    <a:pt x="292" y="450"/>
                  </a:lnTo>
                  <a:lnTo>
                    <a:pt x="261" y="456"/>
                  </a:lnTo>
                  <a:lnTo>
                    <a:pt x="229" y="458"/>
                  </a:lnTo>
                  <a:lnTo>
                    <a:pt x="198" y="456"/>
                  </a:lnTo>
                  <a:lnTo>
                    <a:pt x="167" y="450"/>
                  </a:lnTo>
                  <a:lnTo>
                    <a:pt x="138" y="439"/>
                  </a:lnTo>
                  <a:lnTo>
                    <a:pt x="112" y="426"/>
                  </a:lnTo>
                  <a:lnTo>
                    <a:pt x="87" y="408"/>
                  </a:lnTo>
                  <a:lnTo>
                    <a:pt x="78" y="408"/>
                  </a:lnTo>
                  <a:lnTo>
                    <a:pt x="55" y="385"/>
                  </a:lnTo>
                  <a:lnTo>
                    <a:pt x="36" y="360"/>
                  </a:lnTo>
                  <a:lnTo>
                    <a:pt x="21" y="332"/>
                  </a:lnTo>
                  <a:lnTo>
                    <a:pt x="10" y="302"/>
                  </a:lnTo>
                  <a:lnTo>
                    <a:pt x="3" y="270"/>
                  </a:lnTo>
                  <a:lnTo>
                    <a:pt x="0" y="236"/>
                  </a:lnTo>
                  <a:lnTo>
                    <a:pt x="0" y="233"/>
                  </a:lnTo>
                  <a:lnTo>
                    <a:pt x="0" y="229"/>
                  </a:lnTo>
                  <a:lnTo>
                    <a:pt x="3" y="192"/>
                  </a:lnTo>
                  <a:lnTo>
                    <a:pt x="12" y="157"/>
                  </a:lnTo>
                  <a:lnTo>
                    <a:pt x="26" y="123"/>
                  </a:lnTo>
                  <a:lnTo>
                    <a:pt x="44" y="93"/>
                  </a:lnTo>
                  <a:lnTo>
                    <a:pt x="68" y="67"/>
                  </a:lnTo>
                  <a:lnTo>
                    <a:pt x="95" y="44"/>
                  </a:lnTo>
                  <a:lnTo>
                    <a:pt x="125" y="25"/>
                  </a:lnTo>
                  <a:lnTo>
                    <a:pt x="157" y="12"/>
                  </a:lnTo>
                  <a:lnTo>
                    <a:pt x="192" y="3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337">
              <a:extLst>
                <a:ext uri="{FF2B5EF4-FFF2-40B4-BE49-F238E27FC236}">
                  <a16:creationId xmlns="" xmlns:a16="http://schemas.microsoft.com/office/drawing/2014/main" id="{D59B5E0B-0080-436F-B7C0-C04FF3973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8100" y="6172200"/>
              <a:ext cx="76200" cy="198438"/>
            </a:xfrm>
            <a:custGeom>
              <a:avLst/>
              <a:gdLst>
                <a:gd name="T0" fmla="*/ 591 w 857"/>
                <a:gd name="T1" fmla="*/ 0 h 2251"/>
                <a:gd name="T2" fmla="*/ 666 w 857"/>
                <a:gd name="T3" fmla="*/ 11 h 2251"/>
                <a:gd name="T4" fmla="*/ 733 w 857"/>
                <a:gd name="T5" fmla="*/ 42 h 2251"/>
                <a:gd name="T6" fmla="*/ 788 w 857"/>
                <a:gd name="T7" fmla="*/ 89 h 2251"/>
                <a:gd name="T8" fmla="*/ 828 w 857"/>
                <a:gd name="T9" fmla="*/ 151 h 2251"/>
                <a:gd name="T10" fmla="*/ 849 w 857"/>
                <a:gd name="T11" fmla="*/ 222 h 2251"/>
                <a:gd name="T12" fmla="*/ 857 w 857"/>
                <a:gd name="T13" fmla="*/ 1072 h 2251"/>
                <a:gd name="T14" fmla="*/ 846 w 857"/>
                <a:gd name="T15" fmla="*/ 1121 h 2251"/>
                <a:gd name="T16" fmla="*/ 816 w 857"/>
                <a:gd name="T17" fmla="*/ 1158 h 2251"/>
                <a:gd name="T18" fmla="*/ 772 w 857"/>
                <a:gd name="T19" fmla="*/ 1180 h 2251"/>
                <a:gd name="T20" fmla="*/ 746 w 857"/>
                <a:gd name="T21" fmla="*/ 1183 h 2251"/>
                <a:gd name="T22" fmla="*/ 697 w 857"/>
                <a:gd name="T23" fmla="*/ 1172 h 2251"/>
                <a:gd name="T24" fmla="*/ 660 w 857"/>
                <a:gd name="T25" fmla="*/ 1142 h 2251"/>
                <a:gd name="T26" fmla="*/ 638 w 857"/>
                <a:gd name="T27" fmla="*/ 1098 h 2251"/>
                <a:gd name="T28" fmla="*/ 631 w 857"/>
                <a:gd name="T29" fmla="*/ 261 h 2251"/>
                <a:gd name="T30" fmla="*/ 623 w 857"/>
                <a:gd name="T31" fmla="*/ 238 h 2251"/>
                <a:gd name="T32" fmla="*/ 604 w 857"/>
                <a:gd name="T33" fmla="*/ 223 h 2251"/>
                <a:gd name="T34" fmla="*/ 585 w 857"/>
                <a:gd name="T35" fmla="*/ 221 h 2251"/>
                <a:gd name="T36" fmla="*/ 585 w 857"/>
                <a:gd name="T37" fmla="*/ 2146 h 2251"/>
                <a:gd name="T38" fmla="*/ 565 w 857"/>
                <a:gd name="T39" fmla="*/ 2193 h 2251"/>
                <a:gd name="T40" fmla="*/ 529 w 857"/>
                <a:gd name="T41" fmla="*/ 2229 h 2251"/>
                <a:gd name="T42" fmla="*/ 482 w 857"/>
                <a:gd name="T43" fmla="*/ 2249 h 2251"/>
                <a:gd name="T44" fmla="*/ 429 w 857"/>
                <a:gd name="T45" fmla="*/ 2249 h 2251"/>
                <a:gd name="T46" fmla="*/ 381 w 857"/>
                <a:gd name="T47" fmla="*/ 2229 h 2251"/>
                <a:gd name="T48" fmla="*/ 345 w 857"/>
                <a:gd name="T49" fmla="*/ 2193 h 2251"/>
                <a:gd name="T50" fmla="*/ 325 w 857"/>
                <a:gd name="T51" fmla="*/ 2146 h 2251"/>
                <a:gd name="T52" fmla="*/ 322 w 857"/>
                <a:gd name="T53" fmla="*/ 1088 h 2251"/>
                <a:gd name="T54" fmla="*/ 314 w 857"/>
                <a:gd name="T55" fmla="*/ 1068 h 2251"/>
                <a:gd name="T56" fmla="*/ 294 w 857"/>
                <a:gd name="T57" fmla="*/ 1059 h 2251"/>
                <a:gd name="T58" fmla="*/ 274 w 857"/>
                <a:gd name="T59" fmla="*/ 1068 h 2251"/>
                <a:gd name="T60" fmla="*/ 265 w 857"/>
                <a:gd name="T61" fmla="*/ 1088 h 2251"/>
                <a:gd name="T62" fmla="*/ 263 w 857"/>
                <a:gd name="T63" fmla="*/ 2146 h 2251"/>
                <a:gd name="T64" fmla="*/ 243 w 857"/>
                <a:gd name="T65" fmla="*/ 2193 h 2251"/>
                <a:gd name="T66" fmla="*/ 207 w 857"/>
                <a:gd name="T67" fmla="*/ 2229 h 2251"/>
                <a:gd name="T68" fmla="*/ 160 w 857"/>
                <a:gd name="T69" fmla="*/ 2249 h 2251"/>
                <a:gd name="T70" fmla="*/ 106 w 857"/>
                <a:gd name="T71" fmla="*/ 2249 h 2251"/>
                <a:gd name="T72" fmla="*/ 58 w 857"/>
                <a:gd name="T73" fmla="*/ 2229 h 2251"/>
                <a:gd name="T74" fmla="*/ 23 w 857"/>
                <a:gd name="T75" fmla="*/ 2193 h 2251"/>
                <a:gd name="T76" fmla="*/ 3 w 857"/>
                <a:gd name="T77" fmla="*/ 2146 h 2251"/>
                <a:gd name="T78" fmla="*/ 0 w 857"/>
                <a:gd name="T79" fmla="*/ 1480 h 2251"/>
                <a:gd name="T80" fmla="*/ 67 w 857"/>
                <a:gd name="T81" fmla="*/ 1456 h 2251"/>
                <a:gd name="T82" fmla="*/ 125 w 857"/>
                <a:gd name="T83" fmla="*/ 1415 h 2251"/>
                <a:gd name="T84" fmla="*/ 171 w 857"/>
                <a:gd name="T85" fmla="*/ 1361 h 2251"/>
                <a:gd name="T86" fmla="*/ 199 w 857"/>
                <a:gd name="T87" fmla="*/ 1295 h 2251"/>
                <a:gd name="T88" fmla="*/ 210 w 857"/>
                <a:gd name="T89" fmla="*/ 1220 h 2251"/>
                <a:gd name="T90" fmla="*/ 202 w 857"/>
                <a:gd name="T91" fmla="*/ 280 h 2251"/>
                <a:gd name="T92" fmla="*/ 181 w 857"/>
                <a:gd name="T93" fmla="*/ 188 h 2251"/>
                <a:gd name="T94" fmla="*/ 140 w 857"/>
                <a:gd name="T95" fmla="*/ 104 h 2251"/>
                <a:gd name="T96" fmla="*/ 83 w 857"/>
                <a:gd name="T97" fmla="*/ 31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57" h="2251">
                  <a:moveTo>
                    <a:pt x="49" y="0"/>
                  </a:moveTo>
                  <a:lnTo>
                    <a:pt x="591" y="0"/>
                  </a:lnTo>
                  <a:lnTo>
                    <a:pt x="629" y="3"/>
                  </a:lnTo>
                  <a:lnTo>
                    <a:pt x="666" y="11"/>
                  </a:lnTo>
                  <a:lnTo>
                    <a:pt x="700" y="24"/>
                  </a:lnTo>
                  <a:lnTo>
                    <a:pt x="733" y="42"/>
                  </a:lnTo>
                  <a:lnTo>
                    <a:pt x="762" y="64"/>
                  </a:lnTo>
                  <a:lnTo>
                    <a:pt x="788" y="89"/>
                  </a:lnTo>
                  <a:lnTo>
                    <a:pt x="810" y="118"/>
                  </a:lnTo>
                  <a:lnTo>
                    <a:pt x="828" y="151"/>
                  </a:lnTo>
                  <a:lnTo>
                    <a:pt x="841" y="186"/>
                  </a:lnTo>
                  <a:lnTo>
                    <a:pt x="849" y="222"/>
                  </a:lnTo>
                  <a:lnTo>
                    <a:pt x="852" y="260"/>
                  </a:lnTo>
                  <a:lnTo>
                    <a:pt x="857" y="1072"/>
                  </a:lnTo>
                  <a:lnTo>
                    <a:pt x="854" y="1097"/>
                  </a:lnTo>
                  <a:lnTo>
                    <a:pt x="846" y="1121"/>
                  </a:lnTo>
                  <a:lnTo>
                    <a:pt x="833" y="1141"/>
                  </a:lnTo>
                  <a:lnTo>
                    <a:pt x="816" y="1158"/>
                  </a:lnTo>
                  <a:lnTo>
                    <a:pt x="795" y="1171"/>
                  </a:lnTo>
                  <a:lnTo>
                    <a:pt x="772" y="1180"/>
                  </a:lnTo>
                  <a:lnTo>
                    <a:pt x="747" y="1183"/>
                  </a:lnTo>
                  <a:lnTo>
                    <a:pt x="746" y="1183"/>
                  </a:lnTo>
                  <a:lnTo>
                    <a:pt x="721" y="1180"/>
                  </a:lnTo>
                  <a:lnTo>
                    <a:pt x="697" y="1172"/>
                  </a:lnTo>
                  <a:lnTo>
                    <a:pt x="677" y="1159"/>
                  </a:lnTo>
                  <a:lnTo>
                    <a:pt x="660" y="1142"/>
                  </a:lnTo>
                  <a:lnTo>
                    <a:pt x="647" y="1122"/>
                  </a:lnTo>
                  <a:lnTo>
                    <a:pt x="638" y="1098"/>
                  </a:lnTo>
                  <a:lnTo>
                    <a:pt x="635" y="1073"/>
                  </a:lnTo>
                  <a:lnTo>
                    <a:pt x="631" y="261"/>
                  </a:lnTo>
                  <a:lnTo>
                    <a:pt x="629" y="249"/>
                  </a:lnTo>
                  <a:lnTo>
                    <a:pt x="623" y="238"/>
                  </a:lnTo>
                  <a:lnTo>
                    <a:pt x="615" y="229"/>
                  </a:lnTo>
                  <a:lnTo>
                    <a:pt x="604" y="223"/>
                  </a:lnTo>
                  <a:lnTo>
                    <a:pt x="591" y="221"/>
                  </a:lnTo>
                  <a:lnTo>
                    <a:pt x="585" y="221"/>
                  </a:lnTo>
                  <a:lnTo>
                    <a:pt x="588" y="2119"/>
                  </a:lnTo>
                  <a:lnTo>
                    <a:pt x="585" y="2146"/>
                  </a:lnTo>
                  <a:lnTo>
                    <a:pt x="577" y="2171"/>
                  </a:lnTo>
                  <a:lnTo>
                    <a:pt x="565" y="2193"/>
                  </a:lnTo>
                  <a:lnTo>
                    <a:pt x="549" y="2213"/>
                  </a:lnTo>
                  <a:lnTo>
                    <a:pt x="529" y="2229"/>
                  </a:lnTo>
                  <a:lnTo>
                    <a:pt x="507" y="2241"/>
                  </a:lnTo>
                  <a:lnTo>
                    <a:pt x="482" y="2249"/>
                  </a:lnTo>
                  <a:lnTo>
                    <a:pt x="456" y="2251"/>
                  </a:lnTo>
                  <a:lnTo>
                    <a:pt x="429" y="2249"/>
                  </a:lnTo>
                  <a:lnTo>
                    <a:pt x="403" y="2241"/>
                  </a:lnTo>
                  <a:lnTo>
                    <a:pt x="381" y="2229"/>
                  </a:lnTo>
                  <a:lnTo>
                    <a:pt x="361" y="2213"/>
                  </a:lnTo>
                  <a:lnTo>
                    <a:pt x="345" y="2193"/>
                  </a:lnTo>
                  <a:lnTo>
                    <a:pt x="333" y="2171"/>
                  </a:lnTo>
                  <a:lnTo>
                    <a:pt x="325" y="2146"/>
                  </a:lnTo>
                  <a:lnTo>
                    <a:pt x="322" y="2119"/>
                  </a:lnTo>
                  <a:lnTo>
                    <a:pt x="322" y="1088"/>
                  </a:lnTo>
                  <a:lnTo>
                    <a:pt x="320" y="1077"/>
                  </a:lnTo>
                  <a:lnTo>
                    <a:pt x="314" y="1068"/>
                  </a:lnTo>
                  <a:lnTo>
                    <a:pt x="305" y="1061"/>
                  </a:lnTo>
                  <a:lnTo>
                    <a:pt x="294" y="1059"/>
                  </a:lnTo>
                  <a:lnTo>
                    <a:pt x="283" y="1061"/>
                  </a:lnTo>
                  <a:lnTo>
                    <a:pt x="274" y="1068"/>
                  </a:lnTo>
                  <a:lnTo>
                    <a:pt x="268" y="1077"/>
                  </a:lnTo>
                  <a:lnTo>
                    <a:pt x="265" y="1088"/>
                  </a:lnTo>
                  <a:lnTo>
                    <a:pt x="265" y="2119"/>
                  </a:lnTo>
                  <a:lnTo>
                    <a:pt x="263" y="2146"/>
                  </a:lnTo>
                  <a:lnTo>
                    <a:pt x="255" y="2171"/>
                  </a:lnTo>
                  <a:lnTo>
                    <a:pt x="243" y="2193"/>
                  </a:lnTo>
                  <a:lnTo>
                    <a:pt x="227" y="2213"/>
                  </a:lnTo>
                  <a:lnTo>
                    <a:pt x="207" y="2229"/>
                  </a:lnTo>
                  <a:lnTo>
                    <a:pt x="185" y="2241"/>
                  </a:lnTo>
                  <a:lnTo>
                    <a:pt x="160" y="2249"/>
                  </a:lnTo>
                  <a:lnTo>
                    <a:pt x="132" y="2251"/>
                  </a:lnTo>
                  <a:lnTo>
                    <a:pt x="106" y="2249"/>
                  </a:lnTo>
                  <a:lnTo>
                    <a:pt x="81" y="2241"/>
                  </a:lnTo>
                  <a:lnTo>
                    <a:pt x="58" y="2229"/>
                  </a:lnTo>
                  <a:lnTo>
                    <a:pt x="39" y="2213"/>
                  </a:lnTo>
                  <a:lnTo>
                    <a:pt x="23" y="2193"/>
                  </a:lnTo>
                  <a:lnTo>
                    <a:pt x="11" y="2171"/>
                  </a:lnTo>
                  <a:lnTo>
                    <a:pt x="3" y="2146"/>
                  </a:lnTo>
                  <a:lnTo>
                    <a:pt x="0" y="2119"/>
                  </a:lnTo>
                  <a:lnTo>
                    <a:pt x="0" y="1480"/>
                  </a:lnTo>
                  <a:lnTo>
                    <a:pt x="35" y="1471"/>
                  </a:lnTo>
                  <a:lnTo>
                    <a:pt x="67" y="1456"/>
                  </a:lnTo>
                  <a:lnTo>
                    <a:pt x="98" y="1438"/>
                  </a:lnTo>
                  <a:lnTo>
                    <a:pt x="125" y="1415"/>
                  </a:lnTo>
                  <a:lnTo>
                    <a:pt x="150" y="1390"/>
                  </a:lnTo>
                  <a:lnTo>
                    <a:pt x="171" y="1361"/>
                  </a:lnTo>
                  <a:lnTo>
                    <a:pt x="187" y="1329"/>
                  </a:lnTo>
                  <a:lnTo>
                    <a:pt x="199" y="1295"/>
                  </a:lnTo>
                  <a:lnTo>
                    <a:pt x="207" y="1259"/>
                  </a:lnTo>
                  <a:lnTo>
                    <a:pt x="210" y="1220"/>
                  </a:lnTo>
                  <a:lnTo>
                    <a:pt x="205" y="328"/>
                  </a:lnTo>
                  <a:lnTo>
                    <a:pt x="202" y="280"/>
                  </a:lnTo>
                  <a:lnTo>
                    <a:pt x="194" y="233"/>
                  </a:lnTo>
                  <a:lnTo>
                    <a:pt x="181" y="188"/>
                  </a:lnTo>
                  <a:lnTo>
                    <a:pt x="163" y="145"/>
                  </a:lnTo>
                  <a:lnTo>
                    <a:pt x="140" y="104"/>
                  </a:lnTo>
                  <a:lnTo>
                    <a:pt x="113" y="66"/>
                  </a:lnTo>
                  <a:lnTo>
                    <a:pt x="83" y="31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338">
              <a:extLst>
                <a:ext uri="{FF2B5EF4-FFF2-40B4-BE49-F238E27FC236}">
                  <a16:creationId xmlns="" xmlns:a16="http://schemas.microsoft.com/office/drawing/2014/main" id="{0F1C2625-CA7F-40FE-A163-999302F90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0788" y="6176963"/>
              <a:ext cx="93662" cy="217488"/>
            </a:xfrm>
            <a:custGeom>
              <a:avLst/>
              <a:gdLst>
                <a:gd name="T0" fmla="*/ 775 w 1067"/>
                <a:gd name="T1" fmla="*/ 0 h 2474"/>
                <a:gd name="T2" fmla="*/ 858 w 1067"/>
                <a:gd name="T3" fmla="*/ 12 h 2474"/>
                <a:gd name="T4" fmla="*/ 931 w 1067"/>
                <a:gd name="T5" fmla="*/ 46 h 2474"/>
                <a:gd name="T6" fmla="*/ 991 w 1067"/>
                <a:gd name="T7" fmla="*/ 98 h 2474"/>
                <a:gd name="T8" fmla="*/ 1035 w 1067"/>
                <a:gd name="T9" fmla="*/ 166 h 2474"/>
                <a:gd name="T10" fmla="*/ 1059 w 1067"/>
                <a:gd name="T11" fmla="*/ 244 h 2474"/>
                <a:gd name="T12" fmla="*/ 1067 w 1067"/>
                <a:gd name="T13" fmla="*/ 1178 h 2474"/>
                <a:gd name="T14" fmla="*/ 1058 w 1067"/>
                <a:gd name="T15" fmla="*/ 1226 h 2474"/>
                <a:gd name="T16" fmla="*/ 1032 w 1067"/>
                <a:gd name="T17" fmla="*/ 1265 h 2474"/>
                <a:gd name="T18" fmla="*/ 993 w 1067"/>
                <a:gd name="T19" fmla="*/ 1291 h 2474"/>
                <a:gd name="T20" fmla="*/ 946 w 1067"/>
                <a:gd name="T21" fmla="*/ 1301 h 2474"/>
                <a:gd name="T22" fmla="*/ 899 w 1067"/>
                <a:gd name="T23" fmla="*/ 1291 h 2474"/>
                <a:gd name="T24" fmla="*/ 861 w 1067"/>
                <a:gd name="T25" fmla="*/ 1265 h 2474"/>
                <a:gd name="T26" fmla="*/ 834 w 1067"/>
                <a:gd name="T27" fmla="*/ 1227 h 2474"/>
                <a:gd name="T28" fmla="*/ 824 w 1067"/>
                <a:gd name="T29" fmla="*/ 1179 h 2474"/>
                <a:gd name="T30" fmla="*/ 819 w 1067"/>
                <a:gd name="T31" fmla="*/ 287 h 2474"/>
                <a:gd name="T32" fmla="*/ 812 w 1067"/>
                <a:gd name="T33" fmla="*/ 270 h 2474"/>
                <a:gd name="T34" fmla="*/ 794 w 1067"/>
                <a:gd name="T35" fmla="*/ 263 h 2474"/>
                <a:gd name="T36" fmla="*/ 776 w 1067"/>
                <a:gd name="T37" fmla="*/ 271 h 2474"/>
                <a:gd name="T38" fmla="*/ 769 w 1067"/>
                <a:gd name="T39" fmla="*/ 288 h 2474"/>
                <a:gd name="T40" fmla="*/ 768 w 1067"/>
                <a:gd name="T41" fmla="*/ 2358 h 2474"/>
                <a:gd name="T42" fmla="*/ 747 w 1067"/>
                <a:gd name="T43" fmla="*/ 2410 h 2474"/>
                <a:gd name="T44" fmla="*/ 707 w 1067"/>
                <a:gd name="T45" fmla="*/ 2449 h 2474"/>
                <a:gd name="T46" fmla="*/ 656 w 1067"/>
                <a:gd name="T47" fmla="*/ 2471 h 2474"/>
                <a:gd name="T48" fmla="*/ 597 w 1067"/>
                <a:gd name="T49" fmla="*/ 2471 h 2474"/>
                <a:gd name="T50" fmla="*/ 544 w 1067"/>
                <a:gd name="T51" fmla="*/ 2449 h 2474"/>
                <a:gd name="T52" fmla="*/ 505 w 1067"/>
                <a:gd name="T53" fmla="*/ 2410 h 2474"/>
                <a:gd name="T54" fmla="*/ 483 w 1067"/>
                <a:gd name="T55" fmla="*/ 2358 h 2474"/>
                <a:gd name="T56" fmla="*/ 480 w 1067"/>
                <a:gd name="T57" fmla="*/ 1195 h 2474"/>
                <a:gd name="T58" fmla="*/ 471 w 1067"/>
                <a:gd name="T59" fmla="*/ 1173 h 2474"/>
                <a:gd name="T60" fmla="*/ 449 w 1067"/>
                <a:gd name="T61" fmla="*/ 1164 h 2474"/>
                <a:gd name="T62" fmla="*/ 427 w 1067"/>
                <a:gd name="T63" fmla="*/ 1173 h 2474"/>
                <a:gd name="T64" fmla="*/ 417 w 1067"/>
                <a:gd name="T65" fmla="*/ 1195 h 2474"/>
                <a:gd name="T66" fmla="*/ 414 w 1067"/>
                <a:gd name="T67" fmla="*/ 2358 h 2474"/>
                <a:gd name="T68" fmla="*/ 393 w 1067"/>
                <a:gd name="T69" fmla="*/ 2410 h 2474"/>
                <a:gd name="T70" fmla="*/ 353 w 1067"/>
                <a:gd name="T71" fmla="*/ 2449 h 2474"/>
                <a:gd name="T72" fmla="*/ 301 w 1067"/>
                <a:gd name="T73" fmla="*/ 2471 h 2474"/>
                <a:gd name="T74" fmla="*/ 242 w 1067"/>
                <a:gd name="T75" fmla="*/ 2471 h 2474"/>
                <a:gd name="T76" fmla="*/ 190 w 1067"/>
                <a:gd name="T77" fmla="*/ 2449 h 2474"/>
                <a:gd name="T78" fmla="*/ 151 w 1067"/>
                <a:gd name="T79" fmla="*/ 2410 h 2474"/>
                <a:gd name="T80" fmla="*/ 129 w 1067"/>
                <a:gd name="T81" fmla="*/ 2358 h 2474"/>
                <a:gd name="T82" fmla="*/ 126 w 1067"/>
                <a:gd name="T83" fmla="*/ 2238 h 2474"/>
                <a:gd name="T84" fmla="*/ 158 w 1067"/>
                <a:gd name="T85" fmla="*/ 2181 h 2474"/>
                <a:gd name="T86" fmla="*/ 170 w 1067"/>
                <a:gd name="T87" fmla="*/ 2114 h 2474"/>
                <a:gd name="T88" fmla="*/ 167 w 1067"/>
                <a:gd name="T89" fmla="*/ 1559 h 2474"/>
                <a:gd name="T90" fmla="*/ 145 w 1067"/>
                <a:gd name="T91" fmla="*/ 1497 h 2474"/>
                <a:gd name="T92" fmla="*/ 126 w 1067"/>
                <a:gd name="T93" fmla="*/ 1418 h 2474"/>
                <a:gd name="T94" fmla="*/ 143 w 1067"/>
                <a:gd name="T95" fmla="*/ 1351 h 2474"/>
                <a:gd name="T96" fmla="*/ 141 w 1067"/>
                <a:gd name="T97" fmla="*/ 354 h 2474"/>
                <a:gd name="T98" fmla="*/ 131 w 1067"/>
                <a:gd name="T99" fmla="*/ 261 h 2474"/>
                <a:gd name="T100" fmla="*/ 102 w 1067"/>
                <a:gd name="T101" fmla="*/ 175 h 2474"/>
                <a:gd name="T102" fmla="*/ 58 w 1067"/>
                <a:gd name="T103" fmla="*/ 96 h 2474"/>
                <a:gd name="T104" fmla="*/ 0 w 1067"/>
                <a:gd name="T105" fmla="*/ 29 h 2474"/>
                <a:gd name="T106" fmla="*/ 59 w 1067"/>
                <a:gd name="T107" fmla="*/ 8 h 2474"/>
                <a:gd name="T108" fmla="*/ 124 w 1067"/>
                <a:gd name="T109" fmla="*/ 0 h 2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67" h="2474">
                  <a:moveTo>
                    <a:pt x="124" y="0"/>
                  </a:moveTo>
                  <a:lnTo>
                    <a:pt x="775" y="0"/>
                  </a:lnTo>
                  <a:lnTo>
                    <a:pt x="817" y="3"/>
                  </a:lnTo>
                  <a:lnTo>
                    <a:pt x="858" y="12"/>
                  </a:lnTo>
                  <a:lnTo>
                    <a:pt x="896" y="27"/>
                  </a:lnTo>
                  <a:lnTo>
                    <a:pt x="931" y="46"/>
                  </a:lnTo>
                  <a:lnTo>
                    <a:pt x="963" y="70"/>
                  </a:lnTo>
                  <a:lnTo>
                    <a:pt x="991" y="98"/>
                  </a:lnTo>
                  <a:lnTo>
                    <a:pt x="1016" y="131"/>
                  </a:lnTo>
                  <a:lnTo>
                    <a:pt x="1035" y="166"/>
                  </a:lnTo>
                  <a:lnTo>
                    <a:pt x="1050" y="204"/>
                  </a:lnTo>
                  <a:lnTo>
                    <a:pt x="1059" y="244"/>
                  </a:lnTo>
                  <a:lnTo>
                    <a:pt x="1062" y="286"/>
                  </a:lnTo>
                  <a:lnTo>
                    <a:pt x="1067" y="1178"/>
                  </a:lnTo>
                  <a:lnTo>
                    <a:pt x="1064" y="1202"/>
                  </a:lnTo>
                  <a:lnTo>
                    <a:pt x="1058" y="1226"/>
                  </a:lnTo>
                  <a:lnTo>
                    <a:pt x="1046" y="1247"/>
                  </a:lnTo>
                  <a:lnTo>
                    <a:pt x="1032" y="1265"/>
                  </a:lnTo>
                  <a:lnTo>
                    <a:pt x="1014" y="1280"/>
                  </a:lnTo>
                  <a:lnTo>
                    <a:pt x="993" y="1291"/>
                  </a:lnTo>
                  <a:lnTo>
                    <a:pt x="970" y="1298"/>
                  </a:lnTo>
                  <a:lnTo>
                    <a:pt x="946" y="1301"/>
                  </a:lnTo>
                  <a:lnTo>
                    <a:pt x="922" y="1298"/>
                  </a:lnTo>
                  <a:lnTo>
                    <a:pt x="899" y="1291"/>
                  </a:lnTo>
                  <a:lnTo>
                    <a:pt x="878" y="1280"/>
                  </a:lnTo>
                  <a:lnTo>
                    <a:pt x="861" y="1265"/>
                  </a:lnTo>
                  <a:lnTo>
                    <a:pt x="846" y="1248"/>
                  </a:lnTo>
                  <a:lnTo>
                    <a:pt x="834" y="1227"/>
                  </a:lnTo>
                  <a:lnTo>
                    <a:pt x="826" y="1203"/>
                  </a:lnTo>
                  <a:lnTo>
                    <a:pt x="824" y="1179"/>
                  </a:lnTo>
                  <a:lnTo>
                    <a:pt x="819" y="287"/>
                  </a:lnTo>
                  <a:lnTo>
                    <a:pt x="819" y="287"/>
                  </a:lnTo>
                  <a:lnTo>
                    <a:pt x="817" y="278"/>
                  </a:lnTo>
                  <a:lnTo>
                    <a:pt x="812" y="270"/>
                  </a:lnTo>
                  <a:lnTo>
                    <a:pt x="803" y="265"/>
                  </a:lnTo>
                  <a:lnTo>
                    <a:pt x="794" y="263"/>
                  </a:lnTo>
                  <a:lnTo>
                    <a:pt x="784" y="265"/>
                  </a:lnTo>
                  <a:lnTo>
                    <a:pt x="776" y="271"/>
                  </a:lnTo>
                  <a:lnTo>
                    <a:pt x="771" y="279"/>
                  </a:lnTo>
                  <a:lnTo>
                    <a:pt x="769" y="288"/>
                  </a:lnTo>
                  <a:lnTo>
                    <a:pt x="771" y="2329"/>
                  </a:lnTo>
                  <a:lnTo>
                    <a:pt x="768" y="2358"/>
                  </a:lnTo>
                  <a:lnTo>
                    <a:pt x="760" y="2386"/>
                  </a:lnTo>
                  <a:lnTo>
                    <a:pt x="747" y="2410"/>
                  </a:lnTo>
                  <a:lnTo>
                    <a:pt x="729" y="2432"/>
                  </a:lnTo>
                  <a:lnTo>
                    <a:pt x="707" y="2449"/>
                  </a:lnTo>
                  <a:lnTo>
                    <a:pt x="683" y="2463"/>
                  </a:lnTo>
                  <a:lnTo>
                    <a:pt x="656" y="2471"/>
                  </a:lnTo>
                  <a:lnTo>
                    <a:pt x="626" y="2474"/>
                  </a:lnTo>
                  <a:lnTo>
                    <a:pt x="597" y="2471"/>
                  </a:lnTo>
                  <a:lnTo>
                    <a:pt x="570" y="2463"/>
                  </a:lnTo>
                  <a:lnTo>
                    <a:pt x="544" y="2449"/>
                  </a:lnTo>
                  <a:lnTo>
                    <a:pt x="523" y="2432"/>
                  </a:lnTo>
                  <a:lnTo>
                    <a:pt x="505" y="2410"/>
                  </a:lnTo>
                  <a:lnTo>
                    <a:pt x="492" y="2386"/>
                  </a:lnTo>
                  <a:lnTo>
                    <a:pt x="483" y="2358"/>
                  </a:lnTo>
                  <a:lnTo>
                    <a:pt x="480" y="2329"/>
                  </a:lnTo>
                  <a:lnTo>
                    <a:pt x="480" y="1195"/>
                  </a:lnTo>
                  <a:lnTo>
                    <a:pt x="478" y="1183"/>
                  </a:lnTo>
                  <a:lnTo>
                    <a:pt x="471" y="1173"/>
                  </a:lnTo>
                  <a:lnTo>
                    <a:pt x="461" y="1166"/>
                  </a:lnTo>
                  <a:lnTo>
                    <a:pt x="449" y="1164"/>
                  </a:lnTo>
                  <a:lnTo>
                    <a:pt x="437" y="1166"/>
                  </a:lnTo>
                  <a:lnTo>
                    <a:pt x="427" y="1173"/>
                  </a:lnTo>
                  <a:lnTo>
                    <a:pt x="420" y="1183"/>
                  </a:lnTo>
                  <a:lnTo>
                    <a:pt x="417" y="1195"/>
                  </a:lnTo>
                  <a:lnTo>
                    <a:pt x="417" y="2329"/>
                  </a:lnTo>
                  <a:lnTo>
                    <a:pt x="414" y="2358"/>
                  </a:lnTo>
                  <a:lnTo>
                    <a:pt x="406" y="2386"/>
                  </a:lnTo>
                  <a:lnTo>
                    <a:pt x="393" y="2410"/>
                  </a:lnTo>
                  <a:lnTo>
                    <a:pt x="375" y="2432"/>
                  </a:lnTo>
                  <a:lnTo>
                    <a:pt x="353" y="2449"/>
                  </a:lnTo>
                  <a:lnTo>
                    <a:pt x="329" y="2463"/>
                  </a:lnTo>
                  <a:lnTo>
                    <a:pt x="301" y="2471"/>
                  </a:lnTo>
                  <a:lnTo>
                    <a:pt x="272" y="2474"/>
                  </a:lnTo>
                  <a:lnTo>
                    <a:pt x="242" y="2471"/>
                  </a:lnTo>
                  <a:lnTo>
                    <a:pt x="215" y="2463"/>
                  </a:lnTo>
                  <a:lnTo>
                    <a:pt x="190" y="2449"/>
                  </a:lnTo>
                  <a:lnTo>
                    <a:pt x="169" y="2432"/>
                  </a:lnTo>
                  <a:lnTo>
                    <a:pt x="151" y="2410"/>
                  </a:lnTo>
                  <a:lnTo>
                    <a:pt x="137" y="2386"/>
                  </a:lnTo>
                  <a:lnTo>
                    <a:pt x="129" y="2358"/>
                  </a:lnTo>
                  <a:lnTo>
                    <a:pt x="126" y="2329"/>
                  </a:lnTo>
                  <a:lnTo>
                    <a:pt x="126" y="2238"/>
                  </a:lnTo>
                  <a:lnTo>
                    <a:pt x="145" y="2211"/>
                  </a:lnTo>
                  <a:lnTo>
                    <a:pt x="158" y="2181"/>
                  </a:lnTo>
                  <a:lnTo>
                    <a:pt x="167" y="2149"/>
                  </a:lnTo>
                  <a:lnTo>
                    <a:pt x="170" y="2114"/>
                  </a:lnTo>
                  <a:lnTo>
                    <a:pt x="170" y="1594"/>
                  </a:lnTo>
                  <a:lnTo>
                    <a:pt x="167" y="1559"/>
                  </a:lnTo>
                  <a:lnTo>
                    <a:pt x="158" y="1527"/>
                  </a:lnTo>
                  <a:lnTo>
                    <a:pt x="145" y="1497"/>
                  </a:lnTo>
                  <a:lnTo>
                    <a:pt x="126" y="1469"/>
                  </a:lnTo>
                  <a:lnTo>
                    <a:pt x="126" y="1418"/>
                  </a:lnTo>
                  <a:lnTo>
                    <a:pt x="137" y="1385"/>
                  </a:lnTo>
                  <a:lnTo>
                    <a:pt x="143" y="1351"/>
                  </a:lnTo>
                  <a:lnTo>
                    <a:pt x="146" y="1316"/>
                  </a:lnTo>
                  <a:lnTo>
                    <a:pt x="141" y="354"/>
                  </a:lnTo>
                  <a:lnTo>
                    <a:pt x="138" y="307"/>
                  </a:lnTo>
                  <a:lnTo>
                    <a:pt x="131" y="261"/>
                  </a:lnTo>
                  <a:lnTo>
                    <a:pt x="119" y="217"/>
                  </a:lnTo>
                  <a:lnTo>
                    <a:pt x="102" y="175"/>
                  </a:lnTo>
                  <a:lnTo>
                    <a:pt x="82" y="135"/>
                  </a:lnTo>
                  <a:lnTo>
                    <a:pt x="58" y="96"/>
                  </a:lnTo>
                  <a:lnTo>
                    <a:pt x="31" y="61"/>
                  </a:lnTo>
                  <a:lnTo>
                    <a:pt x="0" y="29"/>
                  </a:lnTo>
                  <a:lnTo>
                    <a:pt x="29" y="17"/>
                  </a:lnTo>
                  <a:lnTo>
                    <a:pt x="59" y="8"/>
                  </a:lnTo>
                  <a:lnTo>
                    <a:pt x="91" y="2"/>
                  </a:lnTo>
                  <a:lnTo>
                    <a:pt x="1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339">
              <a:extLst>
                <a:ext uri="{FF2B5EF4-FFF2-40B4-BE49-F238E27FC236}">
                  <a16:creationId xmlns="" xmlns:a16="http://schemas.microsoft.com/office/drawing/2014/main" id="{96D95929-7C44-432D-84A5-1A0AFD3E7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8250" y="6124575"/>
              <a:ext cx="44450" cy="44450"/>
            </a:xfrm>
            <a:custGeom>
              <a:avLst/>
              <a:gdLst>
                <a:gd name="T0" fmla="*/ 251 w 503"/>
                <a:gd name="T1" fmla="*/ 0 h 503"/>
                <a:gd name="T2" fmla="*/ 288 w 503"/>
                <a:gd name="T3" fmla="*/ 3 h 503"/>
                <a:gd name="T4" fmla="*/ 324 w 503"/>
                <a:gd name="T5" fmla="*/ 11 h 503"/>
                <a:gd name="T6" fmla="*/ 358 w 503"/>
                <a:gd name="T7" fmla="*/ 23 h 503"/>
                <a:gd name="T8" fmla="*/ 389 w 503"/>
                <a:gd name="T9" fmla="*/ 40 h 503"/>
                <a:gd name="T10" fmla="*/ 417 w 503"/>
                <a:gd name="T11" fmla="*/ 62 h 503"/>
                <a:gd name="T12" fmla="*/ 442 w 503"/>
                <a:gd name="T13" fmla="*/ 86 h 503"/>
                <a:gd name="T14" fmla="*/ 463 w 503"/>
                <a:gd name="T15" fmla="*/ 114 h 503"/>
                <a:gd name="T16" fmla="*/ 480 w 503"/>
                <a:gd name="T17" fmla="*/ 146 h 503"/>
                <a:gd name="T18" fmla="*/ 492 w 503"/>
                <a:gd name="T19" fmla="*/ 179 h 503"/>
                <a:gd name="T20" fmla="*/ 500 w 503"/>
                <a:gd name="T21" fmla="*/ 215 h 503"/>
                <a:gd name="T22" fmla="*/ 503 w 503"/>
                <a:gd name="T23" fmla="*/ 252 h 503"/>
                <a:gd name="T24" fmla="*/ 500 w 503"/>
                <a:gd name="T25" fmla="*/ 288 h 503"/>
                <a:gd name="T26" fmla="*/ 493 w 503"/>
                <a:gd name="T27" fmla="*/ 324 h 503"/>
                <a:gd name="T28" fmla="*/ 480 w 503"/>
                <a:gd name="T29" fmla="*/ 357 h 503"/>
                <a:gd name="T30" fmla="*/ 463 w 503"/>
                <a:gd name="T31" fmla="*/ 387 h 503"/>
                <a:gd name="T32" fmla="*/ 443 w 503"/>
                <a:gd name="T33" fmla="*/ 416 h 503"/>
                <a:gd name="T34" fmla="*/ 418 w 503"/>
                <a:gd name="T35" fmla="*/ 441 h 503"/>
                <a:gd name="T36" fmla="*/ 390 w 503"/>
                <a:gd name="T37" fmla="*/ 462 h 503"/>
                <a:gd name="T38" fmla="*/ 359 w 503"/>
                <a:gd name="T39" fmla="*/ 480 h 503"/>
                <a:gd name="T40" fmla="*/ 325 w 503"/>
                <a:gd name="T41" fmla="*/ 493 h 503"/>
                <a:gd name="T42" fmla="*/ 289 w 503"/>
                <a:gd name="T43" fmla="*/ 501 h 503"/>
                <a:gd name="T44" fmla="*/ 251 w 503"/>
                <a:gd name="T45" fmla="*/ 503 h 503"/>
                <a:gd name="T46" fmla="*/ 214 w 503"/>
                <a:gd name="T47" fmla="*/ 501 h 503"/>
                <a:gd name="T48" fmla="*/ 178 w 503"/>
                <a:gd name="T49" fmla="*/ 493 h 503"/>
                <a:gd name="T50" fmla="*/ 145 w 503"/>
                <a:gd name="T51" fmla="*/ 480 h 503"/>
                <a:gd name="T52" fmla="*/ 114 w 503"/>
                <a:gd name="T53" fmla="*/ 462 h 503"/>
                <a:gd name="T54" fmla="*/ 86 w 503"/>
                <a:gd name="T55" fmla="*/ 441 h 503"/>
                <a:gd name="T56" fmla="*/ 60 w 503"/>
                <a:gd name="T57" fmla="*/ 416 h 503"/>
                <a:gd name="T58" fmla="*/ 39 w 503"/>
                <a:gd name="T59" fmla="*/ 387 h 503"/>
                <a:gd name="T60" fmla="*/ 23 w 503"/>
                <a:gd name="T61" fmla="*/ 357 h 503"/>
                <a:gd name="T62" fmla="*/ 10 w 503"/>
                <a:gd name="T63" fmla="*/ 324 h 503"/>
                <a:gd name="T64" fmla="*/ 2 w 503"/>
                <a:gd name="T65" fmla="*/ 288 h 503"/>
                <a:gd name="T66" fmla="*/ 0 w 503"/>
                <a:gd name="T67" fmla="*/ 252 h 503"/>
                <a:gd name="T68" fmla="*/ 2 w 503"/>
                <a:gd name="T69" fmla="*/ 215 h 503"/>
                <a:gd name="T70" fmla="*/ 10 w 503"/>
                <a:gd name="T71" fmla="*/ 179 h 503"/>
                <a:gd name="T72" fmla="*/ 23 w 503"/>
                <a:gd name="T73" fmla="*/ 146 h 503"/>
                <a:gd name="T74" fmla="*/ 40 w 503"/>
                <a:gd name="T75" fmla="*/ 114 h 503"/>
                <a:gd name="T76" fmla="*/ 61 w 503"/>
                <a:gd name="T77" fmla="*/ 86 h 503"/>
                <a:gd name="T78" fmla="*/ 87 w 503"/>
                <a:gd name="T79" fmla="*/ 62 h 503"/>
                <a:gd name="T80" fmla="*/ 115 w 503"/>
                <a:gd name="T81" fmla="*/ 40 h 503"/>
                <a:gd name="T82" fmla="*/ 146 w 503"/>
                <a:gd name="T83" fmla="*/ 23 h 503"/>
                <a:gd name="T84" fmla="*/ 179 w 503"/>
                <a:gd name="T85" fmla="*/ 11 h 503"/>
                <a:gd name="T86" fmla="*/ 214 w 503"/>
                <a:gd name="T87" fmla="*/ 3 h 503"/>
                <a:gd name="T88" fmla="*/ 251 w 503"/>
                <a:gd name="T8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3" h="503">
                  <a:moveTo>
                    <a:pt x="251" y="0"/>
                  </a:moveTo>
                  <a:lnTo>
                    <a:pt x="288" y="3"/>
                  </a:lnTo>
                  <a:lnTo>
                    <a:pt x="324" y="11"/>
                  </a:lnTo>
                  <a:lnTo>
                    <a:pt x="358" y="23"/>
                  </a:lnTo>
                  <a:lnTo>
                    <a:pt x="389" y="40"/>
                  </a:lnTo>
                  <a:lnTo>
                    <a:pt x="417" y="62"/>
                  </a:lnTo>
                  <a:lnTo>
                    <a:pt x="442" y="86"/>
                  </a:lnTo>
                  <a:lnTo>
                    <a:pt x="463" y="114"/>
                  </a:lnTo>
                  <a:lnTo>
                    <a:pt x="480" y="146"/>
                  </a:lnTo>
                  <a:lnTo>
                    <a:pt x="492" y="179"/>
                  </a:lnTo>
                  <a:lnTo>
                    <a:pt x="500" y="215"/>
                  </a:lnTo>
                  <a:lnTo>
                    <a:pt x="503" y="252"/>
                  </a:lnTo>
                  <a:lnTo>
                    <a:pt x="500" y="288"/>
                  </a:lnTo>
                  <a:lnTo>
                    <a:pt x="493" y="324"/>
                  </a:lnTo>
                  <a:lnTo>
                    <a:pt x="480" y="357"/>
                  </a:lnTo>
                  <a:lnTo>
                    <a:pt x="463" y="387"/>
                  </a:lnTo>
                  <a:lnTo>
                    <a:pt x="443" y="416"/>
                  </a:lnTo>
                  <a:lnTo>
                    <a:pt x="418" y="441"/>
                  </a:lnTo>
                  <a:lnTo>
                    <a:pt x="390" y="462"/>
                  </a:lnTo>
                  <a:lnTo>
                    <a:pt x="359" y="480"/>
                  </a:lnTo>
                  <a:lnTo>
                    <a:pt x="325" y="493"/>
                  </a:lnTo>
                  <a:lnTo>
                    <a:pt x="289" y="501"/>
                  </a:lnTo>
                  <a:lnTo>
                    <a:pt x="251" y="503"/>
                  </a:lnTo>
                  <a:lnTo>
                    <a:pt x="214" y="501"/>
                  </a:lnTo>
                  <a:lnTo>
                    <a:pt x="178" y="493"/>
                  </a:lnTo>
                  <a:lnTo>
                    <a:pt x="145" y="480"/>
                  </a:lnTo>
                  <a:lnTo>
                    <a:pt x="114" y="462"/>
                  </a:lnTo>
                  <a:lnTo>
                    <a:pt x="86" y="441"/>
                  </a:lnTo>
                  <a:lnTo>
                    <a:pt x="60" y="416"/>
                  </a:lnTo>
                  <a:lnTo>
                    <a:pt x="39" y="387"/>
                  </a:lnTo>
                  <a:lnTo>
                    <a:pt x="23" y="357"/>
                  </a:lnTo>
                  <a:lnTo>
                    <a:pt x="10" y="324"/>
                  </a:lnTo>
                  <a:lnTo>
                    <a:pt x="2" y="288"/>
                  </a:lnTo>
                  <a:lnTo>
                    <a:pt x="0" y="252"/>
                  </a:lnTo>
                  <a:lnTo>
                    <a:pt x="2" y="215"/>
                  </a:lnTo>
                  <a:lnTo>
                    <a:pt x="10" y="179"/>
                  </a:lnTo>
                  <a:lnTo>
                    <a:pt x="23" y="146"/>
                  </a:lnTo>
                  <a:lnTo>
                    <a:pt x="40" y="114"/>
                  </a:lnTo>
                  <a:lnTo>
                    <a:pt x="61" y="86"/>
                  </a:lnTo>
                  <a:lnTo>
                    <a:pt x="87" y="62"/>
                  </a:lnTo>
                  <a:lnTo>
                    <a:pt x="115" y="40"/>
                  </a:lnTo>
                  <a:lnTo>
                    <a:pt x="146" y="23"/>
                  </a:lnTo>
                  <a:lnTo>
                    <a:pt x="179" y="11"/>
                  </a:lnTo>
                  <a:lnTo>
                    <a:pt x="214" y="3"/>
                  </a:lnTo>
                  <a:lnTo>
                    <a:pt x="2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40">
              <a:extLst>
                <a:ext uri="{FF2B5EF4-FFF2-40B4-BE49-F238E27FC236}">
                  <a16:creationId xmlns="" xmlns:a16="http://schemas.microsoft.com/office/drawing/2014/main" id="{C35B6E18-2675-458E-B2AF-1000AE45A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3313" y="6180138"/>
              <a:ext cx="119062" cy="234950"/>
            </a:xfrm>
            <a:custGeom>
              <a:avLst/>
              <a:gdLst>
                <a:gd name="T0" fmla="*/ 465 w 1356"/>
                <a:gd name="T1" fmla="*/ 25 h 2666"/>
                <a:gd name="T2" fmla="*/ 499 w 1356"/>
                <a:gd name="T3" fmla="*/ 122 h 2666"/>
                <a:gd name="T4" fmla="*/ 543 w 1356"/>
                <a:gd name="T5" fmla="*/ 245 h 2666"/>
                <a:gd name="T6" fmla="*/ 584 w 1356"/>
                <a:gd name="T7" fmla="*/ 359 h 2666"/>
                <a:gd name="T8" fmla="*/ 608 w 1356"/>
                <a:gd name="T9" fmla="*/ 424 h 2666"/>
                <a:gd name="T10" fmla="*/ 580 w 1356"/>
                <a:gd name="T11" fmla="*/ 207 h 2666"/>
                <a:gd name="T12" fmla="*/ 587 w 1356"/>
                <a:gd name="T13" fmla="*/ 9 h 2666"/>
                <a:gd name="T14" fmla="*/ 741 w 1356"/>
                <a:gd name="T15" fmla="*/ 2 h 2666"/>
                <a:gd name="T16" fmla="*/ 701 w 1356"/>
                <a:gd name="T17" fmla="*/ 111 h 2666"/>
                <a:gd name="T18" fmla="*/ 759 w 1356"/>
                <a:gd name="T19" fmla="*/ 244 h 2666"/>
                <a:gd name="T20" fmla="*/ 738 w 1356"/>
                <a:gd name="T21" fmla="*/ 379 h 2666"/>
                <a:gd name="T22" fmla="*/ 778 w 1356"/>
                <a:gd name="T23" fmla="*/ 273 h 2666"/>
                <a:gd name="T24" fmla="*/ 824 w 1356"/>
                <a:gd name="T25" fmla="*/ 149 h 2666"/>
                <a:gd name="T26" fmla="*/ 863 w 1356"/>
                <a:gd name="T27" fmla="*/ 43 h 2666"/>
                <a:gd name="T28" fmla="*/ 1018 w 1356"/>
                <a:gd name="T29" fmla="*/ 0 h 2666"/>
                <a:gd name="T30" fmla="*/ 1173 w 1356"/>
                <a:gd name="T31" fmla="*/ 42 h 2666"/>
                <a:gd name="T32" fmla="*/ 1283 w 1356"/>
                <a:gd name="T33" fmla="*/ 153 h 2666"/>
                <a:gd name="T34" fmla="*/ 1327 w 1356"/>
                <a:gd name="T35" fmla="*/ 308 h 2666"/>
                <a:gd name="T36" fmla="*/ 1312 w 1356"/>
                <a:gd name="T37" fmla="*/ 1339 h 2666"/>
                <a:gd name="T38" fmla="*/ 1302 w 1356"/>
                <a:gd name="T39" fmla="*/ 1493 h 2666"/>
                <a:gd name="T40" fmla="*/ 1354 w 1356"/>
                <a:gd name="T41" fmla="*/ 1530 h 2666"/>
                <a:gd name="T42" fmla="*/ 1346 w 1356"/>
                <a:gd name="T43" fmla="*/ 2099 h 2666"/>
                <a:gd name="T44" fmla="*/ 1105 w 1356"/>
                <a:gd name="T45" fmla="*/ 2121 h 2666"/>
                <a:gd name="T46" fmla="*/ 1054 w 1356"/>
                <a:gd name="T47" fmla="*/ 2084 h 2666"/>
                <a:gd name="T48" fmla="*/ 1062 w 1356"/>
                <a:gd name="T49" fmla="*/ 1515 h 2666"/>
                <a:gd name="T50" fmla="*/ 1127 w 1356"/>
                <a:gd name="T51" fmla="*/ 1493 h 2666"/>
                <a:gd name="T52" fmla="*/ 1081 w 1356"/>
                <a:gd name="T53" fmla="*/ 1321 h 2666"/>
                <a:gd name="T54" fmla="*/ 1063 w 1356"/>
                <a:gd name="T55" fmla="*/ 299 h 2666"/>
                <a:gd name="T56" fmla="*/ 1038 w 1356"/>
                <a:gd name="T57" fmla="*/ 282 h 2666"/>
                <a:gd name="T58" fmla="*/ 1010 w 1356"/>
                <a:gd name="T59" fmla="*/ 310 h 2666"/>
                <a:gd name="T60" fmla="*/ 1010 w 1356"/>
                <a:gd name="T61" fmla="*/ 653 h 2666"/>
                <a:gd name="T62" fmla="*/ 1010 w 1356"/>
                <a:gd name="T63" fmla="*/ 892 h 2666"/>
                <a:gd name="T64" fmla="*/ 1011 w 1356"/>
                <a:gd name="T65" fmla="*/ 1050 h 2666"/>
                <a:gd name="T66" fmla="*/ 1011 w 1356"/>
                <a:gd name="T67" fmla="*/ 1149 h 2666"/>
                <a:gd name="T68" fmla="*/ 1012 w 1356"/>
                <a:gd name="T69" fmla="*/ 1210 h 2666"/>
                <a:gd name="T70" fmla="*/ 1012 w 1356"/>
                <a:gd name="T71" fmla="*/ 1253 h 2666"/>
                <a:gd name="T72" fmla="*/ 1013 w 1356"/>
                <a:gd name="T73" fmla="*/ 1300 h 2666"/>
                <a:gd name="T74" fmla="*/ 1013 w 1356"/>
                <a:gd name="T75" fmla="*/ 1372 h 2666"/>
                <a:gd name="T76" fmla="*/ 929 w 1356"/>
                <a:gd name="T77" fmla="*/ 1457 h 2666"/>
                <a:gd name="T78" fmla="*/ 908 w 1356"/>
                <a:gd name="T79" fmla="*/ 2067 h 2666"/>
                <a:gd name="T80" fmla="*/ 945 w 1356"/>
                <a:gd name="T81" fmla="*/ 2183 h 2666"/>
                <a:gd name="T82" fmla="*/ 1013 w 1356"/>
                <a:gd name="T83" fmla="*/ 2509 h 2666"/>
                <a:gd name="T84" fmla="*/ 976 w 1356"/>
                <a:gd name="T85" fmla="*/ 2610 h 2666"/>
                <a:gd name="T86" fmla="*/ 884 w 1356"/>
                <a:gd name="T87" fmla="*/ 2664 h 2666"/>
                <a:gd name="T88" fmla="*/ 777 w 1356"/>
                <a:gd name="T89" fmla="*/ 2645 h 2666"/>
                <a:gd name="T90" fmla="*/ 709 w 1356"/>
                <a:gd name="T91" fmla="*/ 2564 h 2666"/>
                <a:gd name="T92" fmla="*/ 696 w 1356"/>
                <a:gd name="T93" fmla="*/ 1275 h 2666"/>
                <a:gd name="T94" fmla="*/ 652 w 1356"/>
                <a:gd name="T95" fmla="*/ 1257 h 2666"/>
                <a:gd name="T96" fmla="*/ 631 w 1356"/>
                <a:gd name="T97" fmla="*/ 2509 h 2666"/>
                <a:gd name="T98" fmla="*/ 594 w 1356"/>
                <a:gd name="T99" fmla="*/ 2610 h 2666"/>
                <a:gd name="T100" fmla="*/ 503 w 1356"/>
                <a:gd name="T101" fmla="*/ 2664 h 2666"/>
                <a:gd name="T102" fmla="*/ 395 w 1356"/>
                <a:gd name="T103" fmla="*/ 2645 h 2666"/>
                <a:gd name="T104" fmla="*/ 327 w 1356"/>
                <a:gd name="T105" fmla="*/ 2564 h 2666"/>
                <a:gd name="T106" fmla="*/ 315 w 1356"/>
                <a:gd name="T107" fmla="*/ 300 h 2666"/>
                <a:gd name="T108" fmla="*/ 292 w 1356"/>
                <a:gd name="T109" fmla="*/ 284 h 2666"/>
                <a:gd name="T110" fmla="*/ 267 w 1356"/>
                <a:gd name="T111" fmla="*/ 309 h 2666"/>
                <a:gd name="T112" fmla="*/ 240 w 1356"/>
                <a:gd name="T113" fmla="*/ 1343 h 2666"/>
                <a:gd name="T114" fmla="*/ 158 w 1356"/>
                <a:gd name="T115" fmla="*/ 1398 h 2666"/>
                <a:gd name="T116" fmla="*/ 79 w 1356"/>
                <a:gd name="T117" fmla="*/ 1390 h 2666"/>
                <a:gd name="T118" fmla="*/ 10 w 1356"/>
                <a:gd name="T119" fmla="*/ 1320 h 2666"/>
                <a:gd name="T120" fmla="*/ 8 w 1356"/>
                <a:gd name="T121" fmla="*/ 266 h 2666"/>
                <a:gd name="T122" fmla="*/ 70 w 1356"/>
                <a:gd name="T123" fmla="*/ 120 h 2666"/>
                <a:gd name="T124" fmla="*/ 195 w 1356"/>
                <a:gd name="T125" fmla="*/ 24 h 2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56" h="2666">
                  <a:moveTo>
                    <a:pt x="315" y="0"/>
                  </a:moveTo>
                  <a:lnTo>
                    <a:pt x="455" y="0"/>
                  </a:lnTo>
                  <a:lnTo>
                    <a:pt x="459" y="10"/>
                  </a:lnTo>
                  <a:lnTo>
                    <a:pt x="465" y="25"/>
                  </a:lnTo>
                  <a:lnTo>
                    <a:pt x="472" y="44"/>
                  </a:lnTo>
                  <a:lnTo>
                    <a:pt x="480" y="68"/>
                  </a:lnTo>
                  <a:lnTo>
                    <a:pt x="489" y="94"/>
                  </a:lnTo>
                  <a:lnTo>
                    <a:pt x="499" y="122"/>
                  </a:lnTo>
                  <a:lnTo>
                    <a:pt x="510" y="151"/>
                  </a:lnTo>
                  <a:lnTo>
                    <a:pt x="521" y="182"/>
                  </a:lnTo>
                  <a:lnTo>
                    <a:pt x="532" y="213"/>
                  </a:lnTo>
                  <a:lnTo>
                    <a:pt x="543" y="245"/>
                  </a:lnTo>
                  <a:lnTo>
                    <a:pt x="554" y="276"/>
                  </a:lnTo>
                  <a:lnTo>
                    <a:pt x="565" y="305"/>
                  </a:lnTo>
                  <a:lnTo>
                    <a:pt x="575" y="334"/>
                  </a:lnTo>
                  <a:lnTo>
                    <a:pt x="584" y="359"/>
                  </a:lnTo>
                  <a:lnTo>
                    <a:pt x="592" y="381"/>
                  </a:lnTo>
                  <a:lnTo>
                    <a:pt x="599" y="400"/>
                  </a:lnTo>
                  <a:lnTo>
                    <a:pt x="604" y="414"/>
                  </a:lnTo>
                  <a:lnTo>
                    <a:pt x="608" y="424"/>
                  </a:lnTo>
                  <a:lnTo>
                    <a:pt x="575" y="243"/>
                  </a:lnTo>
                  <a:lnTo>
                    <a:pt x="574" y="231"/>
                  </a:lnTo>
                  <a:lnTo>
                    <a:pt x="576" y="219"/>
                  </a:lnTo>
                  <a:lnTo>
                    <a:pt x="580" y="207"/>
                  </a:lnTo>
                  <a:lnTo>
                    <a:pt x="633" y="111"/>
                  </a:lnTo>
                  <a:lnTo>
                    <a:pt x="586" y="28"/>
                  </a:lnTo>
                  <a:lnTo>
                    <a:pt x="584" y="19"/>
                  </a:lnTo>
                  <a:lnTo>
                    <a:pt x="587" y="9"/>
                  </a:lnTo>
                  <a:lnTo>
                    <a:pt x="594" y="2"/>
                  </a:lnTo>
                  <a:lnTo>
                    <a:pt x="603" y="0"/>
                  </a:lnTo>
                  <a:lnTo>
                    <a:pt x="732" y="0"/>
                  </a:lnTo>
                  <a:lnTo>
                    <a:pt x="741" y="2"/>
                  </a:lnTo>
                  <a:lnTo>
                    <a:pt x="748" y="9"/>
                  </a:lnTo>
                  <a:lnTo>
                    <a:pt x="751" y="19"/>
                  </a:lnTo>
                  <a:lnTo>
                    <a:pt x="748" y="28"/>
                  </a:lnTo>
                  <a:lnTo>
                    <a:pt x="701" y="111"/>
                  </a:lnTo>
                  <a:lnTo>
                    <a:pt x="754" y="207"/>
                  </a:lnTo>
                  <a:lnTo>
                    <a:pt x="759" y="218"/>
                  </a:lnTo>
                  <a:lnTo>
                    <a:pt x="761" y="231"/>
                  </a:lnTo>
                  <a:lnTo>
                    <a:pt x="759" y="244"/>
                  </a:lnTo>
                  <a:lnTo>
                    <a:pt x="720" y="424"/>
                  </a:lnTo>
                  <a:lnTo>
                    <a:pt x="724" y="414"/>
                  </a:lnTo>
                  <a:lnTo>
                    <a:pt x="731" y="398"/>
                  </a:lnTo>
                  <a:lnTo>
                    <a:pt x="738" y="379"/>
                  </a:lnTo>
                  <a:lnTo>
                    <a:pt x="747" y="357"/>
                  </a:lnTo>
                  <a:lnTo>
                    <a:pt x="756" y="331"/>
                  </a:lnTo>
                  <a:lnTo>
                    <a:pt x="767" y="302"/>
                  </a:lnTo>
                  <a:lnTo>
                    <a:pt x="778" y="273"/>
                  </a:lnTo>
                  <a:lnTo>
                    <a:pt x="789" y="242"/>
                  </a:lnTo>
                  <a:lnTo>
                    <a:pt x="801" y="211"/>
                  </a:lnTo>
                  <a:lnTo>
                    <a:pt x="812" y="180"/>
                  </a:lnTo>
                  <a:lnTo>
                    <a:pt x="824" y="149"/>
                  </a:lnTo>
                  <a:lnTo>
                    <a:pt x="835" y="120"/>
                  </a:lnTo>
                  <a:lnTo>
                    <a:pt x="845" y="92"/>
                  </a:lnTo>
                  <a:lnTo>
                    <a:pt x="855" y="67"/>
                  </a:lnTo>
                  <a:lnTo>
                    <a:pt x="863" y="43"/>
                  </a:lnTo>
                  <a:lnTo>
                    <a:pt x="870" y="25"/>
                  </a:lnTo>
                  <a:lnTo>
                    <a:pt x="876" y="10"/>
                  </a:lnTo>
                  <a:lnTo>
                    <a:pt x="879" y="0"/>
                  </a:lnTo>
                  <a:lnTo>
                    <a:pt x="1018" y="0"/>
                  </a:lnTo>
                  <a:lnTo>
                    <a:pt x="1059" y="3"/>
                  </a:lnTo>
                  <a:lnTo>
                    <a:pt x="1099" y="11"/>
                  </a:lnTo>
                  <a:lnTo>
                    <a:pt x="1137" y="24"/>
                  </a:lnTo>
                  <a:lnTo>
                    <a:pt x="1173" y="42"/>
                  </a:lnTo>
                  <a:lnTo>
                    <a:pt x="1205" y="65"/>
                  </a:lnTo>
                  <a:lnTo>
                    <a:pt x="1235" y="91"/>
                  </a:lnTo>
                  <a:lnTo>
                    <a:pt x="1261" y="120"/>
                  </a:lnTo>
                  <a:lnTo>
                    <a:pt x="1283" y="153"/>
                  </a:lnTo>
                  <a:lnTo>
                    <a:pt x="1301" y="189"/>
                  </a:lnTo>
                  <a:lnTo>
                    <a:pt x="1316" y="226"/>
                  </a:lnTo>
                  <a:lnTo>
                    <a:pt x="1324" y="266"/>
                  </a:lnTo>
                  <a:lnTo>
                    <a:pt x="1327" y="308"/>
                  </a:lnTo>
                  <a:lnTo>
                    <a:pt x="1332" y="1270"/>
                  </a:lnTo>
                  <a:lnTo>
                    <a:pt x="1330" y="1294"/>
                  </a:lnTo>
                  <a:lnTo>
                    <a:pt x="1323" y="1317"/>
                  </a:lnTo>
                  <a:lnTo>
                    <a:pt x="1312" y="1339"/>
                  </a:lnTo>
                  <a:lnTo>
                    <a:pt x="1297" y="1358"/>
                  </a:lnTo>
                  <a:lnTo>
                    <a:pt x="1279" y="1374"/>
                  </a:lnTo>
                  <a:lnTo>
                    <a:pt x="1279" y="1493"/>
                  </a:lnTo>
                  <a:lnTo>
                    <a:pt x="1302" y="1493"/>
                  </a:lnTo>
                  <a:lnTo>
                    <a:pt x="1320" y="1496"/>
                  </a:lnTo>
                  <a:lnTo>
                    <a:pt x="1334" y="1503"/>
                  </a:lnTo>
                  <a:lnTo>
                    <a:pt x="1346" y="1515"/>
                  </a:lnTo>
                  <a:lnTo>
                    <a:pt x="1354" y="1530"/>
                  </a:lnTo>
                  <a:lnTo>
                    <a:pt x="1356" y="1547"/>
                  </a:lnTo>
                  <a:lnTo>
                    <a:pt x="1356" y="2067"/>
                  </a:lnTo>
                  <a:lnTo>
                    <a:pt x="1354" y="2084"/>
                  </a:lnTo>
                  <a:lnTo>
                    <a:pt x="1346" y="2099"/>
                  </a:lnTo>
                  <a:lnTo>
                    <a:pt x="1334" y="2111"/>
                  </a:lnTo>
                  <a:lnTo>
                    <a:pt x="1320" y="2118"/>
                  </a:lnTo>
                  <a:lnTo>
                    <a:pt x="1302" y="2121"/>
                  </a:lnTo>
                  <a:lnTo>
                    <a:pt x="1105" y="2121"/>
                  </a:lnTo>
                  <a:lnTo>
                    <a:pt x="1088" y="2118"/>
                  </a:lnTo>
                  <a:lnTo>
                    <a:pt x="1073" y="2111"/>
                  </a:lnTo>
                  <a:lnTo>
                    <a:pt x="1062" y="2099"/>
                  </a:lnTo>
                  <a:lnTo>
                    <a:pt x="1054" y="2084"/>
                  </a:lnTo>
                  <a:lnTo>
                    <a:pt x="1051" y="2067"/>
                  </a:lnTo>
                  <a:lnTo>
                    <a:pt x="1051" y="1547"/>
                  </a:lnTo>
                  <a:lnTo>
                    <a:pt x="1054" y="1530"/>
                  </a:lnTo>
                  <a:lnTo>
                    <a:pt x="1062" y="1515"/>
                  </a:lnTo>
                  <a:lnTo>
                    <a:pt x="1073" y="1503"/>
                  </a:lnTo>
                  <a:lnTo>
                    <a:pt x="1088" y="1496"/>
                  </a:lnTo>
                  <a:lnTo>
                    <a:pt x="1105" y="1493"/>
                  </a:lnTo>
                  <a:lnTo>
                    <a:pt x="1127" y="1493"/>
                  </a:lnTo>
                  <a:lnTo>
                    <a:pt x="1127" y="1378"/>
                  </a:lnTo>
                  <a:lnTo>
                    <a:pt x="1108" y="1362"/>
                  </a:lnTo>
                  <a:lnTo>
                    <a:pt x="1093" y="1343"/>
                  </a:lnTo>
                  <a:lnTo>
                    <a:pt x="1081" y="1321"/>
                  </a:lnTo>
                  <a:lnTo>
                    <a:pt x="1073" y="1297"/>
                  </a:lnTo>
                  <a:lnTo>
                    <a:pt x="1070" y="1271"/>
                  </a:lnTo>
                  <a:lnTo>
                    <a:pt x="1065" y="309"/>
                  </a:lnTo>
                  <a:lnTo>
                    <a:pt x="1063" y="299"/>
                  </a:lnTo>
                  <a:lnTo>
                    <a:pt x="1057" y="290"/>
                  </a:lnTo>
                  <a:lnTo>
                    <a:pt x="1049" y="285"/>
                  </a:lnTo>
                  <a:lnTo>
                    <a:pt x="1038" y="282"/>
                  </a:lnTo>
                  <a:lnTo>
                    <a:pt x="1038" y="282"/>
                  </a:lnTo>
                  <a:lnTo>
                    <a:pt x="1027" y="285"/>
                  </a:lnTo>
                  <a:lnTo>
                    <a:pt x="1019" y="291"/>
                  </a:lnTo>
                  <a:lnTo>
                    <a:pt x="1012" y="299"/>
                  </a:lnTo>
                  <a:lnTo>
                    <a:pt x="1010" y="310"/>
                  </a:lnTo>
                  <a:lnTo>
                    <a:pt x="1010" y="407"/>
                  </a:lnTo>
                  <a:lnTo>
                    <a:pt x="1010" y="495"/>
                  </a:lnTo>
                  <a:lnTo>
                    <a:pt x="1010" y="577"/>
                  </a:lnTo>
                  <a:lnTo>
                    <a:pt x="1010" y="653"/>
                  </a:lnTo>
                  <a:lnTo>
                    <a:pt x="1010" y="721"/>
                  </a:lnTo>
                  <a:lnTo>
                    <a:pt x="1010" y="783"/>
                  </a:lnTo>
                  <a:lnTo>
                    <a:pt x="1010" y="840"/>
                  </a:lnTo>
                  <a:lnTo>
                    <a:pt x="1010" y="892"/>
                  </a:lnTo>
                  <a:lnTo>
                    <a:pt x="1010" y="939"/>
                  </a:lnTo>
                  <a:lnTo>
                    <a:pt x="1011" y="980"/>
                  </a:lnTo>
                  <a:lnTo>
                    <a:pt x="1011" y="1017"/>
                  </a:lnTo>
                  <a:lnTo>
                    <a:pt x="1011" y="1050"/>
                  </a:lnTo>
                  <a:lnTo>
                    <a:pt x="1011" y="1080"/>
                  </a:lnTo>
                  <a:lnTo>
                    <a:pt x="1011" y="1106"/>
                  </a:lnTo>
                  <a:lnTo>
                    <a:pt x="1011" y="1129"/>
                  </a:lnTo>
                  <a:lnTo>
                    <a:pt x="1011" y="1149"/>
                  </a:lnTo>
                  <a:lnTo>
                    <a:pt x="1011" y="1168"/>
                  </a:lnTo>
                  <a:lnTo>
                    <a:pt x="1012" y="1184"/>
                  </a:lnTo>
                  <a:lnTo>
                    <a:pt x="1012" y="1197"/>
                  </a:lnTo>
                  <a:lnTo>
                    <a:pt x="1012" y="1210"/>
                  </a:lnTo>
                  <a:lnTo>
                    <a:pt x="1012" y="1222"/>
                  </a:lnTo>
                  <a:lnTo>
                    <a:pt x="1012" y="1232"/>
                  </a:lnTo>
                  <a:lnTo>
                    <a:pt x="1012" y="1243"/>
                  </a:lnTo>
                  <a:lnTo>
                    <a:pt x="1012" y="1253"/>
                  </a:lnTo>
                  <a:lnTo>
                    <a:pt x="1012" y="1263"/>
                  </a:lnTo>
                  <a:lnTo>
                    <a:pt x="1012" y="1275"/>
                  </a:lnTo>
                  <a:lnTo>
                    <a:pt x="1012" y="1287"/>
                  </a:lnTo>
                  <a:lnTo>
                    <a:pt x="1013" y="1300"/>
                  </a:lnTo>
                  <a:lnTo>
                    <a:pt x="1013" y="1315"/>
                  </a:lnTo>
                  <a:lnTo>
                    <a:pt x="1013" y="1331"/>
                  </a:lnTo>
                  <a:lnTo>
                    <a:pt x="1013" y="1350"/>
                  </a:lnTo>
                  <a:lnTo>
                    <a:pt x="1013" y="1372"/>
                  </a:lnTo>
                  <a:lnTo>
                    <a:pt x="987" y="1388"/>
                  </a:lnTo>
                  <a:lnTo>
                    <a:pt x="965" y="1408"/>
                  </a:lnTo>
                  <a:lnTo>
                    <a:pt x="945" y="1430"/>
                  </a:lnTo>
                  <a:lnTo>
                    <a:pt x="929" y="1457"/>
                  </a:lnTo>
                  <a:lnTo>
                    <a:pt x="918" y="1485"/>
                  </a:lnTo>
                  <a:lnTo>
                    <a:pt x="910" y="1515"/>
                  </a:lnTo>
                  <a:lnTo>
                    <a:pt x="908" y="1547"/>
                  </a:lnTo>
                  <a:lnTo>
                    <a:pt x="908" y="2067"/>
                  </a:lnTo>
                  <a:lnTo>
                    <a:pt x="910" y="2099"/>
                  </a:lnTo>
                  <a:lnTo>
                    <a:pt x="918" y="2129"/>
                  </a:lnTo>
                  <a:lnTo>
                    <a:pt x="929" y="2157"/>
                  </a:lnTo>
                  <a:lnTo>
                    <a:pt x="945" y="2183"/>
                  </a:lnTo>
                  <a:lnTo>
                    <a:pt x="965" y="2205"/>
                  </a:lnTo>
                  <a:lnTo>
                    <a:pt x="987" y="2225"/>
                  </a:lnTo>
                  <a:lnTo>
                    <a:pt x="1013" y="2241"/>
                  </a:lnTo>
                  <a:lnTo>
                    <a:pt x="1013" y="2509"/>
                  </a:lnTo>
                  <a:lnTo>
                    <a:pt x="1010" y="2538"/>
                  </a:lnTo>
                  <a:lnTo>
                    <a:pt x="1003" y="2564"/>
                  </a:lnTo>
                  <a:lnTo>
                    <a:pt x="991" y="2589"/>
                  </a:lnTo>
                  <a:lnTo>
                    <a:pt x="976" y="2610"/>
                  </a:lnTo>
                  <a:lnTo>
                    <a:pt x="957" y="2629"/>
                  </a:lnTo>
                  <a:lnTo>
                    <a:pt x="935" y="2645"/>
                  </a:lnTo>
                  <a:lnTo>
                    <a:pt x="911" y="2656"/>
                  </a:lnTo>
                  <a:lnTo>
                    <a:pt x="884" y="2664"/>
                  </a:lnTo>
                  <a:lnTo>
                    <a:pt x="856" y="2666"/>
                  </a:lnTo>
                  <a:lnTo>
                    <a:pt x="828" y="2664"/>
                  </a:lnTo>
                  <a:lnTo>
                    <a:pt x="802" y="2656"/>
                  </a:lnTo>
                  <a:lnTo>
                    <a:pt x="777" y="2645"/>
                  </a:lnTo>
                  <a:lnTo>
                    <a:pt x="755" y="2629"/>
                  </a:lnTo>
                  <a:lnTo>
                    <a:pt x="737" y="2610"/>
                  </a:lnTo>
                  <a:lnTo>
                    <a:pt x="720" y="2589"/>
                  </a:lnTo>
                  <a:lnTo>
                    <a:pt x="709" y="2564"/>
                  </a:lnTo>
                  <a:lnTo>
                    <a:pt x="701" y="2538"/>
                  </a:lnTo>
                  <a:lnTo>
                    <a:pt x="699" y="2509"/>
                  </a:lnTo>
                  <a:lnTo>
                    <a:pt x="699" y="1288"/>
                  </a:lnTo>
                  <a:lnTo>
                    <a:pt x="696" y="1275"/>
                  </a:lnTo>
                  <a:lnTo>
                    <a:pt x="689" y="1264"/>
                  </a:lnTo>
                  <a:lnTo>
                    <a:pt x="678" y="1257"/>
                  </a:lnTo>
                  <a:lnTo>
                    <a:pt x="665" y="1254"/>
                  </a:lnTo>
                  <a:lnTo>
                    <a:pt x="652" y="1257"/>
                  </a:lnTo>
                  <a:lnTo>
                    <a:pt x="641" y="1264"/>
                  </a:lnTo>
                  <a:lnTo>
                    <a:pt x="634" y="1275"/>
                  </a:lnTo>
                  <a:lnTo>
                    <a:pt x="631" y="1288"/>
                  </a:lnTo>
                  <a:lnTo>
                    <a:pt x="631" y="2509"/>
                  </a:lnTo>
                  <a:lnTo>
                    <a:pt x="629" y="2538"/>
                  </a:lnTo>
                  <a:lnTo>
                    <a:pt x="621" y="2564"/>
                  </a:lnTo>
                  <a:lnTo>
                    <a:pt x="610" y="2589"/>
                  </a:lnTo>
                  <a:lnTo>
                    <a:pt x="594" y="2610"/>
                  </a:lnTo>
                  <a:lnTo>
                    <a:pt x="576" y="2629"/>
                  </a:lnTo>
                  <a:lnTo>
                    <a:pt x="554" y="2645"/>
                  </a:lnTo>
                  <a:lnTo>
                    <a:pt x="529" y="2656"/>
                  </a:lnTo>
                  <a:lnTo>
                    <a:pt x="503" y="2664"/>
                  </a:lnTo>
                  <a:lnTo>
                    <a:pt x="475" y="2666"/>
                  </a:lnTo>
                  <a:lnTo>
                    <a:pt x="447" y="2664"/>
                  </a:lnTo>
                  <a:lnTo>
                    <a:pt x="419" y="2656"/>
                  </a:lnTo>
                  <a:lnTo>
                    <a:pt x="395" y="2645"/>
                  </a:lnTo>
                  <a:lnTo>
                    <a:pt x="373" y="2629"/>
                  </a:lnTo>
                  <a:lnTo>
                    <a:pt x="354" y="2610"/>
                  </a:lnTo>
                  <a:lnTo>
                    <a:pt x="339" y="2589"/>
                  </a:lnTo>
                  <a:lnTo>
                    <a:pt x="327" y="2564"/>
                  </a:lnTo>
                  <a:lnTo>
                    <a:pt x="320" y="2538"/>
                  </a:lnTo>
                  <a:lnTo>
                    <a:pt x="317" y="2509"/>
                  </a:lnTo>
                  <a:lnTo>
                    <a:pt x="317" y="309"/>
                  </a:lnTo>
                  <a:lnTo>
                    <a:pt x="315" y="300"/>
                  </a:lnTo>
                  <a:lnTo>
                    <a:pt x="310" y="292"/>
                  </a:lnTo>
                  <a:lnTo>
                    <a:pt x="302" y="286"/>
                  </a:lnTo>
                  <a:lnTo>
                    <a:pt x="292" y="284"/>
                  </a:lnTo>
                  <a:lnTo>
                    <a:pt x="292" y="284"/>
                  </a:lnTo>
                  <a:lnTo>
                    <a:pt x="282" y="286"/>
                  </a:lnTo>
                  <a:lnTo>
                    <a:pt x="274" y="291"/>
                  </a:lnTo>
                  <a:lnTo>
                    <a:pt x="269" y="299"/>
                  </a:lnTo>
                  <a:lnTo>
                    <a:pt x="267" y="309"/>
                  </a:lnTo>
                  <a:lnTo>
                    <a:pt x="262" y="1271"/>
                  </a:lnTo>
                  <a:lnTo>
                    <a:pt x="259" y="1297"/>
                  </a:lnTo>
                  <a:lnTo>
                    <a:pt x="252" y="1321"/>
                  </a:lnTo>
                  <a:lnTo>
                    <a:pt x="240" y="1343"/>
                  </a:lnTo>
                  <a:lnTo>
                    <a:pt x="224" y="1363"/>
                  </a:lnTo>
                  <a:lnTo>
                    <a:pt x="204" y="1379"/>
                  </a:lnTo>
                  <a:lnTo>
                    <a:pt x="182" y="1390"/>
                  </a:lnTo>
                  <a:lnTo>
                    <a:pt x="158" y="1398"/>
                  </a:lnTo>
                  <a:lnTo>
                    <a:pt x="131" y="1401"/>
                  </a:lnTo>
                  <a:lnTo>
                    <a:pt x="130" y="1401"/>
                  </a:lnTo>
                  <a:lnTo>
                    <a:pt x="104" y="1398"/>
                  </a:lnTo>
                  <a:lnTo>
                    <a:pt x="79" y="1390"/>
                  </a:lnTo>
                  <a:lnTo>
                    <a:pt x="57" y="1378"/>
                  </a:lnTo>
                  <a:lnTo>
                    <a:pt x="38" y="1362"/>
                  </a:lnTo>
                  <a:lnTo>
                    <a:pt x="22" y="1343"/>
                  </a:lnTo>
                  <a:lnTo>
                    <a:pt x="10" y="1320"/>
                  </a:lnTo>
                  <a:lnTo>
                    <a:pt x="3" y="1296"/>
                  </a:lnTo>
                  <a:lnTo>
                    <a:pt x="0" y="1270"/>
                  </a:lnTo>
                  <a:lnTo>
                    <a:pt x="5" y="308"/>
                  </a:lnTo>
                  <a:lnTo>
                    <a:pt x="8" y="266"/>
                  </a:lnTo>
                  <a:lnTo>
                    <a:pt x="17" y="226"/>
                  </a:lnTo>
                  <a:lnTo>
                    <a:pt x="30" y="189"/>
                  </a:lnTo>
                  <a:lnTo>
                    <a:pt x="48" y="153"/>
                  </a:lnTo>
                  <a:lnTo>
                    <a:pt x="70" y="120"/>
                  </a:lnTo>
                  <a:lnTo>
                    <a:pt x="96" y="91"/>
                  </a:lnTo>
                  <a:lnTo>
                    <a:pt x="126" y="65"/>
                  </a:lnTo>
                  <a:lnTo>
                    <a:pt x="160" y="42"/>
                  </a:lnTo>
                  <a:lnTo>
                    <a:pt x="195" y="24"/>
                  </a:lnTo>
                  <a:lnTo>
                    <a:pt x="233" y="11"/>
                  </a:lnTo>
                  <a:lnTo>
                    <a:pt x="273" y="3"/>
                  </a:lnTo>
                  <a:lnTo>
                    <a:pt x="3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41">
              <a:extLst>
                <a:ext uri="{FF2B5EF4-FFF2-40B4-BE49-F238E27FC236}">
                  <a16:creationId xmlns="" xmlns:a16="http://schemas.microsoft.com/office/drawing/2014/main" id="{652DD816-04DC-4C9A-8DA2-E288DE09B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8238" y="6124575"/>
              <a:ext cx="47625" cy="49213"/>
            </a:xfrm>
            <a:custGeom>
              <a:avLst/>
              <a:gdLst>
                <a:gd name="T0" fmla="*/ 273 w 545"/>
                <a:gd name="T1" fmla="*/ 0 h 545"/>
                <a:gd name="T2" fmla="*/ 313 w 545"/>
                <a:gd name="T3" fmla="*/ 3 h 545"/>
                <a:gd name="T4" fmla="*/ 352 w 545"/>
                <a:gd name="T5" fmla="*/ 12 h 545"/>
                <a:gd name="T6" fmla="*/ 388 w 545"/>
                <a:gd name="T7" fmla="*/ 25 h 545"/>
                <a:gd name="T8" fmla="*/ 422 w 545"/>
                <a:gd name="T9" fmla="*/ 44 h 545"/>
                <a:gd name="T10" fmla="*/ 452 w 545"/>
                <a:gd name="T11" fmla="*/ 67 h 545"/>
                <a:gd name="T12" fmla="*/ 479 w 545"/>
                <a:gd name="T13" fmla="*/ 93 h 545"/>
                <a:gd name="T14" fmla="*/ 502 w 545"/>
                <a:gd name="T15" fmla="*/ 124 h 545"/>
                <a:gd name="T16" fmla="*/ 520 w 545"/>
                <a:gd name="T17" fmla="*/ 158 h 545"/>
                <a:gd name="T18" fmla="*/ 534 w 545"/>
                <a:gd name="T19" fmla="*/ 194 h 545"/>
                <a:gd name="T20" fmla="*/ 542 w 545"/>
                <a:gd name="T21" fmla="*/ 232 h 545"/>
                <a:gd name="T22" fmla="*/ 545 w 545"/>
                <a:gd name="T23" fmla="*/ 273 h 545"/>
                <a:gd name="T24" fmla="*/ 542 w 545"/>
                <a:gd name="T25" fmla="*/ 313 h 545"/>
                <a:gd name="T26" fmla="*/ 534 w 545"/>
                <a:gd name="T27" fmla="*/ 351 h 545"/>
                <a:gd name="T28" fmla="*/ 520 w 545"/>
                <a:gd name="T29" fmla="*/ 387 h 545"/>
                <a:gd name="T30" fmla="*/ 502 w 545"/>
                <a:gd name="T31" fmla="*/ 421 h 545"/>
                <a:gd name="T32" fmla="*/ 479 w 545"/>
                <a:gd name="T33" fmla="*/ 452 h 545"/>
                <a:gd name="T34" fmla="*/ 452 w 545"/>
                <a:gd name="T35" fmla="*/ 479 h 545"/>
                <a:gd name="T36" fmla="*/ 422 w 545"/>
                <a:gd name="T37" fmla="*/ 501 h 545"/>
                <a:gd name="T38" fmla="*/ 388 w 545"/>
                <a:gd name="T39" fmla="*/ 520 h 545"/>
                <a:gd name="T40" fmla="*/ 352 w 545"/>
                <a:gd name="T41" fmla="*/ 534 h 545"/>
                <a:gd name="T42" fmla="*/ 313 w 545"/>
                <a:gd name="T43" fmla="*/ 542 h 545"/>
                <a:gd name="T44" fmla="*/ 273 w 545"/>
                <a:gd name="T45" fmla="*/ 545 h 545"/>
                <a:gd name="T46" fmla="*/ 233 w 545"/>
                <a:gd name="T47" fmla="*/ 542 h 545"/>
                <a:gd name="T48" fmla="*/ 194 w 545"/>
                <a:gd name="T49" fmla="*/ 534 h 545"/>
                <a:gd name="T50" fmla="*/ 158 w 545"/>
                <a:gd name="T51" fmla="*/ 520 h 545"/>
                <a:gd name="T52" fmla="*/ 125 w 545"/>
                <a:gd name="T53" fmla="*/ 501 h 545"/>
                <a:gd name="T54" fmla="*/ 95 w 545"/>
                <a:gd name="T55" fmla="*/ 479 h 545"/>
                <a:gd name="T56" fmla="*/ 68 w 545"/>
                <a:gd name="T57" fmla="*/ 452 h 545"/>
                <a:gd name="T58" fmla="*/ 45 w 545"/>
                <a:gd name="T59" fmla="*/ 421 h 545"/>
                <a:gd name="T60" fmla="*/ 25 w 545"/>
                <a:gd name="T61" fmla="*/ 387 h 545"/>
                <a:gd name="T62" fmla="*/ 12 w 545"/>
                <a:gd name="T63" fmla="*/ 351 h 545"/>
                <a:gd name="T64" fmla="*/ 3 w 545"/>
                <a:gd name="T65" fmla="*/ 313 h 545"/>
                <a:gd name="T66" fmla="*/ 0 w 545"/>
                <a:gd name="T67" fmla="*/ 273 h 545"/>
                <a:gd name="T68" fmla="*/ 3 w 545"/>
                <a:gd name="T69" fmla="*/ 232 h 545"/>
                <a:gd name="T70" fmla="*/ 12 w 545"/>
                <a:gd name="T71" fmla="*/ 194 h 545"/>
                <a:gd name="T72" fmla="*/ 25 w 545"/>
                <a:gd name="T73" fmla="*/ 158 h 545"/>
                <a:gd name="T74" fmla="*/ 45 w 545"/>
                <a:gd name="T75" fmla="*/ 124 h 545"/>
                <a:gd name="T76" fmla="*/ 68 w 545"/>
                <a:gd name="T77" fmla="*/ 93 h 545"/>
                <a:gd name="T78" fmla="*/ 95 w 545"/>
                <a:gd name="T79" fmla="*/ 67 h 545"/>
                <a:gd name="T80" fmla="*/ 125 w 545"/>
                <a:gd name="T81" fmla="*/ 44 h 545"/>
                <a:gd name="T82" fmla="*/ 158 w 545"/>
                <a:gd name="T83" fmla="*/ 25 h 545"/>
                <a:gd name="T84" fmla="*/ 194 w 545"/>
                <a:gd name="T85" fmla="*/ 12 h 545"/>
                <a:gd name="T86" fmla="*/ 233 w 545"/>
                <a:gd name="T87" fmla="*/ 3 h 545"/>
                <a:gd name="T88" fmla="*/ 273 w 545"/>
                <a:gd name="T89" fmla="*/ 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45" h="545">
                  <a:moveTo>
                    <a:pt x="273" y="0"/>
                  </a:moveTo>
                  <a:lnTo>
                    <a:pt x="313" y="3"/>
                  </a:lnTo>
                  <a:lnTo>
                    <a:pt x="352" y="12"/>
                  </a:lnTo>
                  <a:lnTo>
                    <a:pt x="388" y="25"/>
                  </a:lnTo>
                  <a:lnTo>
                    <a:pt x="422" y="44"/>
                  </a:lnTo>
                  <a:lnTo>
                    <a:pt x="452" y="67"/>
                  </a:lnTo>
                  <a:lnTo>
                    <a:pt x="479" y="93"/>
                  </a:lnTo>
                  <a:lnTo>
                    <a:pt x="502" y="124"/>
                  </a:lnTo>
                  <a:lnTo>
                    <a:pt x="520" y="158"/>
                  </a:lnTo>
                  <a:lnTo>
                    <a:pt x="534" y="194"/>
                  </a:lnTo>
                  <a:lnTo>
                    <a:pt x="542" y="232"/>
                  </a:lnTo>
                  <a:lnTo>
                    <a:pt x="545" y="273"/>
                  </a:lnTo>
                  <a:lnTo>
                    <a:pt x="542" y="313"/>
                  </a:lnTo>
                  <a:lnTo>
                    <a:pt x="534" y="351"/>
                  </a:lnTo>
                  <a:lnTo>
                    <a:pt x="520" y="387"/>
                  </a:lnTo>
                  <a:lnTo>
                    <a:pt x="502" y="421"/>
                  </a:lnTo>
                  <a:lnTo>
                    <a:pt x="479" y="452"/>
                  </a:lnTo>
                  <a:lnTo>
                    <a:pt x="452" y="479"/>
                  </a:lnTo>
                  <a:lnTo>
                    <a:pt x="422" y="501"/>
                  </a:lnTo>
                  <a:lnTo>
                    <a:pt x="388" y="520"/>
                  </a:lnTo>
                  <a:lnTo>
                    <a:pt x="352" y="534"/>
                  </a:lnTo>
                  <a:lnTo>
                    <a:pt x="313" y="542"/>
                  </a:lnTo>
                  <a:lnTo>
                    <a:pt x="273" y="545"/>
                  </a:lnTo>
                  <a:lnTo>
                    <a:pt x="233" y="542"/>
                  </a:lnTo>
                  <a:lnTo>
                    <a:pt x="194" y="534"/>
                  </a:lnTo>
                  <a:lnTo>
                    <a:pt x="158" y="520"/>
                  </a:lnTo>
                  <a:lnTo>
                    <a:pt x="125" y="501"/>
                  </a:lnTo>
                  <a:lnTo>
                    <a:pt x="95" y="479"/>
                  </a:lnTo>
                  <a:lnTo>
                    <a:pt x="68" y="452"/>
                  </a:lnTo>
                  <a:lnTo>
                    <a:pt x="45" y="421"/>
                  </a:lnTo>
                  <a:lnTo>
                    <a:pt x="25" y="387"/>
                  </a:lnTo>
                  <a:lnTo>
                    <a:pt x="12" y="351"/>
                  </a:lnTo>
                  <a:lnTo>
                    <a:pt x="3" y="313"/>
                  </a:lnTo>
                  <a:lnTo>
                    <a:pt x="0" y="273"/>
                  </a:lnTo>
                  <a:lnTo>
                    <a:pt x="3" y="232"/>
                  </a:lnTo>
                  <a:lnTo>
                    <a:pt x="12" y="194"/>
                  </a:lnTo>
                  <a:lnTo>
                    <a:pt x="25" y="158"/>
                  </a:lnTo>
                  <a:lnTo>
                    <a:pt x="45" y="124"/>
                  </a:lnTo>
                  <a:lnTo>
                    <a:pt x="68" y="93"/>
                  </a:lnTo>
                  <a:lnTo>
                    <a:pt x="95" y="67"/>
                  </a:lnTo>
                  <a:lnTo>
                    <a:pt x="125" y="44"/>
                  </a:lnTo>
                  <a:lnTo>
                    <a:pt x="158" y="25"/>
                  </a:lnTo>
                  <a:lnTo>
                    <a:pt x="194" y="12"/>
                  </a:lnTo>
                  <a:lnTo>
                    <a:pt x="233" y="3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286276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559D61B7-AC9E-481C-AF08-D3F1CA9AEF8D}"/>
              </a:ext>
            </a:extLst>
          </p:cNvPr>
          <p:cNvSpPr txBox="1"/>
          <p:nvPr/>
        </p:nvSpPr>
        <p:spPr>
          <a:xfrm>
            <a:off x="7836463" y="837316"/>
            <a:ext cx="4072842" cy="147732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 (72,8% врачи и средний медицинский персонал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 14,6% младший медицинский персонал,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 12,6% прочий персонал</a:t>
            </a:r>
          </a:p>
        </p:txBody>
      </p:sp>
      <p:grpSp>
        <p:nvGrpSpPr>
          <p:cNvPr id="88" name="Группа 87">
            <a:extLst>
              <a:ext uri="{FF2B5EF4-FFF2-40B4-BE49-F238E27FC236}">
                <a16:creationId xmlns="" xmlns:a16="http://schemas.microsoft.com/office/drawing/2014/main" id="{F8008BB3-3E8D-487E-9BD7-C777A8CD54CB}"/>
              </a:ext>
            </a:extLst>
          </p:cNvPr>
          <p:cNvGrpSpPr/>
          <p:nvPr/>
        </p:nvGrpSpPr>
        <p:grpSpPr>
          <a:xfrm>
            <a:off x="143067" y="1496280"/>
            <a:ext cx="6553103" cy="4722966"/>
            <a:chOff x="143067" y="1099129"/>
            <a:chExt cx="6553103" cy="4722966"/>
          </a:xfrm>
        </p:grpSpPr>
        <p:pic>
          <p:nvPicPr>
            <p:cNvPr id="28" name="Рисунок 27">
              <a:extLst>
                <a:ext uri="{FF2B5EF4-FFF2-40B4-BE49-F238E27FC236}">
                  <a16:creationId xmlns="" xmlns:a16="http://schemas.microsoft.com/office/drawing/2014/main" id="{566CE266-CA04-4546-9B51-3BCA1BE8D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0366" y="1215602"/>
              <a:ext cx="701891" cy="701891"/>
            </a:xfrm>
            <a:prstGeom prst="rect">
              <a:avLst/>
            </a:prstGeom>
          </p:spPr>
        </p:pic>
        <p:sp>
          <p:nvSpPr>
            <p:cNvPr id="29" name="Цилиндр 28">
              <a:extLst>
                <a:ext uri="{FF2B5EF4-FFF2-40B4-BE49-F238E27FC236}">
                  <a16:creationId xmlns="" xmlns:a16="http://schemas.microsoft.com/office/drawing/2014/main" id="{4B9EEF32-7E5F-49A3-A25B-2614646533C8}"/>
                </a:ext>
              </a:extLst>
            </p:cNvPr>
            <p:cNvSpPr/>
            <p:nvPr/>
          </p:nvSpPr>
          <p:spPr>
            <a:xfrm rot="5400000">
              <a:off x="3409517" y="408863"/>
              <a:ext cx="166972" cy="3484764"/>
            </a:xfrm>
            <a:prstGeom prst="can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Цилиндр 29">
              <a:extLst>
                <a:ext uri="{FF2B5EF4-FFF2-40B4-BE49-F238E27FC236}">
                  <a16:creationId xmlns="" xmlns:a16="http://schemas.microsoft.com/office/drawing/2014/main" id="{CDB4553A-6001-47CC-8012-71722E2715DF}"/>
                </a:ext>
              </a:extLst>
            </p:cNvPr>
            <p:cNvSpPr/>
            <p:nvPr/>
          </p:nvSpPr>
          <p:spPr>
            <a:xfrm rot="5400000">
              <a:off x="3409793" y="1966779"/>
              <a:ext cx="166420" cy="3739877"/>
            </a:xfrm>
            <a:prstGeom prst="can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Цилиндр 30">
              <a:extLst>
                <a:ext uri="{FF2B5EF4-FFF2-40B4-BE49-F238E27FC236}">
                  <a16:creationId xmlns="" xmlns:a16="http://schemas.microsoft.com/office/drawing/2014/main" id="{0F0D4740-043E-4711-A112-7C4748944D90}"/>
                </a:ext>
              </a:extLst>
            </p:cNvPr>
            <p:cNvSpPr/>
            <p:nvPr/>
          </p:nvSpPr>
          <p:spPr>
            <a:xfrm rot="5400000">
              <a:off x="3088286" y="3499679"/>
              <a:ext cx="166290" cy="3739877"/>
            </a:xfrm>
            <a:prstGeom prst="can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="" xmlns:a16="http://schemas.microsoft.com/office/drawing/2014/main" id="{B0B4F26E-24F1-4F04-80BB-24C2F4986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87660" y="1220571"/>
              <a:ext cx="604022" cy="604022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="" xmlns:a16="http://schemas.microsoft.com/office/drawing/2014/main" id="{9BC08B87-C4A9-49CA-9DAC-341152558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3067" y="2732123"/>
              <a:ext cx="742995" cy="742995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7E741CBB-1402-4077-A94C-227815E65D94}"/>
                </a:ext>
              </a:extLst>
            </p:cNvPr>
            <p:cNvSpPr txBox="1"/>
            <p:nvPr/>
          </p:nvSpPr>
          <p:spPr>
            <a:xfrm>
              <a:off x="644222" y="1161241"/>
              <a:ext cx="34136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Каков, по вашему мнению, стиль руководства в ОБУЗ "ОКПТД"?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5D4E797E-B31B-48EC-9553-F34DA6A64706}"/>
                </a:ext>
              </a:extLst>
            </p:cNvPr>
            <p:cNvSpPr txBox="1"/>
            <p:nvPr/>
          </p:nvSpPr>
          <p:spPr>
            <a:xfrm>
              <a:off x="950259" y="2254558"/>
              <a:ext cx="3484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accent2">
                      <a:lumMod val="75000"/>
                    </a:schemeClr>
                  </a:solidFill>
                </a:rPr>
                <a:t>89% - демократический</a:t>
              </a:r>
            </a:p>
          </p:txBody>
        </p:sp>
        <p:sp>
          <p:nvSpPr>
            <p:cNvPr id="45" name="Freeform 1218">
              <a:extLst>
                <a:ext uri="{FF2B5EF4-FFF2-40B4-BE49-F238E27FC236}">
                  <a16:creationId xmlns="" xmlns:a16="http://schemas.microsoft.com/office/drawing/2014/main" id="{1EAA500F-00CC-40A3-86D9-3E62529CA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544" y="2305896"/>
              <a:ext cx="348638" cy="266656"/>
            </a:xfrm>
            <a:custGeom>
              <a:avLst/>
              <a:gdLst>
                <a:gd name="T0" fmla="*/ 3437 w 4043"/>
                <a:gd name="T1" fmla="*/ 0 h 3090"/>
                <a:gd name="T2" fmla="*/ 3477 w 4043"/>
                <a:gd name="T3" fmla="*/ 4 h 3090"/>
                <a:gd name="T4" fmla="*/ 3516 w 4043"/>
                <a:gd name="T5" fmla="*/ 12 h 3090"/>
                <a:gd name="T6" fmla="*/ 3550 w 4043"/>
                <a:gd name="T7" fmla="*/ 27 h 3090"/>
                <a:gd name="T8" fmla="*/ 3584 w 4043"/>
                <a:gd name="T9" fmla="*/ 47 h 3090"/>
                <a:gd name="T10" fmla="*/ 3615 w 4043"/>
                <a:gd name="T11" fmla="*/ 73 h 3090"/>
                <a:gd name="T12" fmla="*/ 3970 w 4043"/>
                <a:gd name="T13" fmla="*/ 427 h 3090"/>
                <a:gd name="T14" fmla="*/ 3996 w 4043"/>
                <a:gd name="T15" fmla="*/ 457 h 3090"/>
                <a:gd name="T16" fmla="*/ 4015 w 4043"/>
                <a:gd name="T17" fmla="*/ 491 h 3090"/>
                <a:gd name="T18" fmla="*/ 4030 w 4043"/>
                <a:gd name="T19" fmla="*/ 525 h 3090"/>
                <a:gd name="T20" fmla="*/ 4039 w 4043"/>
                <a:gd name="T21" fmla="*/ 563 h 3090"/>
                <a:gd name="T22" fmla="*/ 4043 w 4043"/>
                <a:gd name="T23" fmla="*/ 604 h 3090"/>
                <a:gd name="T24" fmla="*/ 4039 w 4043"/>
                <a:gd name="T25" fmla="*/ 644 h 3090"/>
                <a:gd name="T26" fmla="*/ 4030 w 4043"/>
                <a:gd name="T27" fmla="*/ 682 h 3090"/>
                <a:gd name="T28" fmla="*/ 4015 w 4043"/>
                <a:gd name="T29" fmla="*/ 717 h 3090"/>
                <a:gd name="T30" fmla="*/ 3996 w 4043"/>
                <a:gd name="T31" fmla="*/ 750 h 3090"/>
                <a:gd name="T32" fmla="*/ 3970 w 4043"/>
                <a:gd name="T33" fmla="*/ 780 h 3090"/>
                <a:gd name="T34" fmla="*/ 2081 w 4043"/>
                <a:gd name="T35" fmla="*/ 2663 h 3090"/>
                <a:gd name="T36" fmla="*/ 1726 w 4043"/>
                <a:gd name="T37" fmla="*/ 3017 h 3090"/>
                <a:gd name="T38" fmla="*/ 1695 w 4043"/>
                <a:gd name="T39" fmla="*/ 3043 h 3090"/>
                <a:gd name="T40" fmla="*/ 1663 w 4043"/>
                <a:gd name="T41" fmla="*/ 3062 h 3090"/>
                <a:gd name="T42" fmla="*/ 1627 w 4043"/>
                <a:gd name="T43" fmla="*/ 3077 h 3090"/>
                <a:gd name="T44" fmla="*/ 1589 w 4043"/>
                <a:gd name="T45" fmla="*/ 3086 h 3090"/>
                <a:gd name="T46" fmla="*/ 1549 w 4043"/>
                <a:gd name="T47" fmla="*/ 3090 h 3090"/>
                <a:gd name="T48" fmla="*/ 1509 w 4043"/>
                <a:gd name="T49" fmla="*/ 3086 h 3090"/>
                <a:gd name="T50" fmla="*/ 1470 w 4043"/>
                <a:gd name="T51" fmla="*/ 3077 h 3090"/>
                <a:gd name="T52" fmla="*/ 1434 w 4043"/>
                <a:gd name="T53" fmla="*/ 3062 h 3090"/>
                <a:gd name="T54" fmla="*/ 1402 w 4043"/>
                <a:gd name="T55" fmla="*/ 3043 h 3090"/>
                <a:gd name="T56" fmla="*/ 1371 w 4043"/>
                <a:gd name="T57" fmla="*/ 3017 h 3090"/>
                <a:gd name="T58" fmla="*/ 1016 w 4043"/>
                <a:gd name="T59" fmla="*/ 2663 h 3090"/>
                <a:gd name="T60" fmla="*/ 73 w 4043"/>
                <a:gd name="T61" fmla="*/ 1721 h 3090"/>
                <a:gd name="T62" fmla="*/ 47 w 4043"/>
                <a:gd name="T63" fmla="*/ 1691 h 3090"/>
                <a:gd name="T64" fmla="*/ 26 w 4043"/>
                <a:gd name="T65" fmla="*/ 1658 h 3090"/>
                <a:gd name="T66" fmla="*/ 11 w 4043"/>
                <a:gd name="T67" fmla="*/ 1622 h 3090"/>
                <a:gd name="T68" fmla="*/ 2 w 4043"/>
                <a:gd name="T69" fmla="*/ 1585 h 3090"/>
                <a:gd name="T70" fmla="*/ 0 w 4043"/>
                <a:gd name="T71" fmla="*/ 1545 h 3090"/>
                <a:gd name="T72" fmla="*/ 2 w 4043"/>
                <a:gd name="T73" fmla="*/ 1504 h 3090"/>
                <a:gd name="T74" fmla="*/ 11 w 4043"/>
                <a:gd name="T75" fmla="*/ 1467 h 3090"/>
                <a:gd name="T76" fmla="*/ 26 w 4043"/>
                <a:gd name="T77" fmla="*/ 1431 h 3090"/>
                <a:gd name="T78" fmla="*/ 47 w 4043"/>
                <a:gd name="T79" fmla="*/ 1398 h 3090"/>
                <a:gd name="T80" fmla="*/ 73 w 4043"/>
                <a:gd name="T81" fmla="*/ 1368 h 3090"/>
                <a:gd name="T82" fmla="*/ 428 w 4043"/>
                <a:gd name="T83" fmla="*/ 1015 h 3090"/>
                <a:gd name="T84" fmla="*/ 457 w 4043"/>
                <a:gd name="T85" fmla="*/ 989 h 3090"/>
                <a:gd name="T86" fmla="*/ 491 w 4043"/>
                <a:gd name="T87" fmla="*/ 968 h 3090"/>
                <a:gd name="T88" fmla="*/ 527 w 4043"/>
                <a:gd name="T89" fmla="*/ 953 h 3090"/>
                <a:gd name="T90" fmla="*/ 564 w 4043"/>
                <a:gd name="T91" fmla="*/ 944 h 3090"/>
                <a:gd name="T92" fmla="*/ 605 w 4043"/>
                <a:gd name="T93" fmla="*/ 942 h 3090"/>
                <a:gd name="T94" fmla="*/ 645 w 4043"/>
                <a:gd name="T95" fmla="*/ 944 h 3090"/>
                <a:gd name="T96" fmla="*/ 684 w 4043"/>
                <a:gd name="T97" fmla="*/ 953 h 3090"/>
                <a:gd name="T98" fmla="*/ 718 w 4043"/>
                <a:gd name="T99" fmla="*/ 968 h 3090"/>
                <a:gd name="T100" fmla="*/ 752 w 4043"/>
                <a:gd name="T101" fmla="*/ 989 h 3090"/>
                <a:gd name="T102" fmla="*/ 783 w 4043"/>
                <a:gd name="T103" fmla="*/ 1015 h 3090"/>
                <a:gd name="T104" fmla="*/ 1549 w 4043"/>
                <a:gd name="T105" fmla="*/ 1781 h 3090"/>
                <a:gd name="T106" fmla="*/ 3260 w 4043"/>
                <a:gd name="T107" fmla="*/ 73 h 3090"/>
                <a:gd name="T108" fmla="*/ 3291 w 4043"/>
                <a:gd name="T109" fmla="*/ 47 h 3090"/>
                <a:gd name="T110" fmla="*/ 3323 w 4043"/>
                <a:gd name="T111" fmla="*/ 27 h 3090"/>
                <a:gd name="T112" fmla="*/ 3359 w 4043"/>
                <a:gd name="T113" fmla="*/ 12 h 3090"/>
                <a:gd name="T114" fmla="*/ 3397 w 4043"/>
                <a:gd name="T115" fmla="*/ 4 h 3090"/>
                <a:gd name="T116" fmla="*/ 3437 w 4043"/>
                <a:gd name="T117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43" h="3090">
                  <a:moveTo>
                    <a:pt x="3437" y="0"/>
                  </a:moveTo>
                  <a:lnTo>
                    <a:pt x="3477" y="4"/>
                  </a:lnTo>
                  <a:lnTo>
                    <a:pt x="3516" y="12"/>
                  </a:lnTo>
                  <a:lnTo>
                    <a:pt x="3550" y="27"/>
                  </a:lnTo>
                  <a:lnTo>
                    <a:pt x="3584" y="47"/>
                  </a:lnTo>
                  <a:lnTo>
                    <a:pt x="3615" y="73"/>
                  </a:lnTo>
                  <a:lnTo>
                    <a:pt x="3970" y="427"/>
                  </a:lnTo>
                  <a:lnTo>
                    <a:pt x="3996" y="457"/>
                  </a:lnTo>
                  <a:lnTo>
                    <a:pt x="4015" y="491"/>
                  </a:lnTo>
                  <a:lnTo>
                    <a:pt x="4030" y="525"/>
                  </a:lnTo>
                  <a:lnTo>
                    <a:pt x="4039" y="563"/>
                  </a:lnTo>
                  <a:lnTo>
                    <a:pt x="4043" y="604"/>
                  </a:lnTo>
                  <a:lnTo>
                    <a:pt x="4039" y="644"/>
                  </a:lnTo>
                  <a:lnTo>
                    <a:pt x="4030" y="682"/>
                  </a:lnTo>
                  <a:lnTo>
                    <a:pt x="4015" y="717"/>
                  </a:lnTo>
                  <a:lnTo>
                    <a:pt x="3996" y="750"/>
                  </a:lnTo>
                  <a:lnTo>
                    <a:pt x="3970" y="780"/>
                  </a:lnTo>
                  <a:lnTo>
                    <a:pt x="2081" y="2663"/>
                  </a:lnTo>
                  <a:lnTo>
                    <a:pt x="1726" y="3017"/>
                  </a:lnTo>
                  <a:lnTo>
                    <a:pt x="1695" y="3043"/>
                  </a:lnTo>
                  <a:lnTo>
                    <a:pt x="1663" y="3062"/>
                  </a:lnTo>
                  <a:lnTo>
                    <a:pt x="1627" y="3077"/>
                  </a:lnTo>
                  <a:lnTo>
                    <a:pt x="1589" y="3086"/>
                  </a:lnTo>
                  <a:lnTo>
                    <a:pt x="1549" y="3090"/>
                  </a:lnTo>
                  <a:lnTo>
                    <a:pt x="1509" y="3086"/>
                  </a:lnTo>
                  <a:lnTo>
                    <a:pt x="1470" y="3077"/>
                  </a:lnTo>
                  <a:lnTo>
                    <a:pt x="1434" y="3062"/>
                  </a:lnTo>
                  <a:lnTo>
                    <a:pt x="1402" y="3043"/>
                  </a:lnTo>
                  <a:lnTo>
                    <a:pt x="1371" y="3017"/>
                  </a:lnTo>
                  <a:lnTo>
                    <a:pt x="1016" y="2663"/>
                  </a:lnTo>
                  <a:lnTo>
                    <a:pt x="73" y="1721"/>
                  </a:lnTo>
                  <a:lnTo>
                    <a:pt x="47" y="1691"/>
                  </a:lnTo>
                  <a:lnTo>
                    <a:pt x="26" y="1658"/>
                  </a:lnTo>
                  <a:lnTo>
                    <a:pt x="11" y="1622"/>
                  </a:lnTo>
                  <a:lnTo>
                    <a:pt x="2" y="1585"/>
                  </a:lnTo>
                  <a:lnTo>
                    <a:pt x="0" y="1545"/>
                  </a:lnTo>
                  <a:lnTo>
                    <a:pt x="2" y="1504"/>
                  </a:lnTo>
                  <a:lnTo>
                    <a:pt x="11" y="1467"/>
                  </a:lnTo>
                  <a:lnTo>
                    <a:pt x="26" y="1431"/>
                  </a:lnTo>
                  <a:lnTo>
                    <a:pt x="47" y="1398"/>
                  </a:lnTo>
                  <a:lnTo>
                    <a:pt x="73" y="1368"/>
                  </a:lnTo>
                  <a:lnTo>
                    <a:pt x="428" y="1015"/>
                  </a:lnTo>
                  <a:lnTo>
                    <a:pt x="457" y="989"/>
                  </a:lnTo>
                  <a:lnTo>
                    <a:pt x="491" y="968"/>
                  </a:lnTo>
                  <a:lnTo>
                    <a:pt x="527" y="953"/>
                  </a:lnTo>
                  <a:lnTo>
                    <a:pt x="564" y="944"/>
                  </a:lnTo>
                  <a:lnTo>
                    <a:pt x="605" y="942"/>
                  </a:lnTo>
                  <a:lnTo>
                    <a:pt x="645" y="944"/>
                  </a:lnTo>
                  <a:lnTo>
                    <a:pt x="684" y="953"/>
                  </a:lnTo>
                  <a:lnTo>
                    <a:pt x="718" y="968"/>
                  </a:lnTo>
                  <a:lnTo>
                    <a:pt x="752" y="989"/>
                  </a:lnTo>
                  <a:lnTo>
                    <a:pt x="783" y="1015"/>
                  </a:lnTo>
                  <a:lnTo>
                    <a:pt x="1549" y="1781"/>
                  </a:lnTo>
                  <a:lnTo>
                    <a:pt x="3260" y="73"/>
                  </a:lnTo>
                  <a:lnTo>
                    <a:pt x="3291" y="47"/>
                  </a:lnTo>
                  <a:lnTo>
                    <a:pt x="3323" y="27"/>
                  </a:lnTo>
                  <a:lnTo>
                    <a:pt x="3359" y="12"/>
                  </a:lnTo>
                  <a:lnTo>
                    <a:pt x="3397" y="4"/>
                  </a:lnTo>
                  <a:lnTo>
                    <a:pt x="343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endParaRPr lang="en-US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endParaRPr lang="en-US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endParaRPr 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DB0C27A6-0AA2-416E-9A62-6903189E6A97}"/>
                </a:ext>
              </a:extLst>
            </p:cNvPr>
            <p:cNvSpPr txBox="1"/>
            <p:nvPr/>
          </p:nvSpPr>
          <p:spPr>
            <a:xfrm>
              <a:off x="3691380" y="1099129"/>
              <a:ext cx="297629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Требуется ли руководству менять свой стиль руководства?</a:t>
              </a:r>
            </a:p>
          </p:txBody>
        </p:sp>
        <p:sp>
          <p:nvSpPr>
            <p:cNvPr id="47" name="Freeform 1218">
              <a:extLst>
                <a:ext uri="{FF2B5EF4-FFF2-40B4-BE49-F238E27FC236}">
                  <a16:creationId xmlns="" xmlns:a16="http://schemas.microsoft.com/office/drawing/2014/main" id="{8EB3B463-ACF3-4D5A-9EED-4B4B8A83E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8531" y="2338663"/>
              <a:ext cx="348638" cy="266656"/>
            </a:xfrm>
            <a:custGeom>
              <a:avLst/>
              <a:gdLst>
                <a:gd name="T0" fmla="*/ 3437 w 4043"/>
                <a:gd name="T1" fmla="*/ 0 h 3090"/>
                <a:gd name="T2" fmla="*/ 3477 w 4043"/>
                <a:gd name="T3" fmla="*/ 4 h 3090"/>
                <a:gd name="T4" fmla="*/ 3516 w 4043"/>
                <a:gd name="T5" fmla="*/ 12 h 3090"/>
                <a:gd name="T6" fmla="*/ 3550 w 4043"/>
                <a:gd name="T7" fmla="*/ 27 h 3090"/>
                <a:gd name="T8" fmla="*/ 3584 w 4043"/>
                <a:gd name="T9" fmla="*/ 47 h 3090"/>
                <a:gd name="T10" fmla="*/ 3615 w 4043"/>
                <a:gd name="T11" fmla="*/ 73 h 3090"/>
                <a:gd name="T12" fmla="*/ 3970 w 4043"/>
                <a:gd name="T13" fmla="*/ 427 h 3090"/>
                <a:gd name="T14" fmla="*/ 3996 w 4043"/>
                <a:gd name="T15" fmla="*/ 457 h 3090"/>
                <a:gd name="T16" fmla="*/ 4015 w 4043"/>
                <a:gd name="T17" fmla="*/ 491 h 3090"/>
                <a:gd name="T18" fmla="*/ 4030 w 4043"/>
                <a:gd name="T19" fmla="*/ 525 h 3090"/>
                <a:gd name="T20" fmla="*/ 4039 w 4043"/>
                <a:gd name="T21" fmla="*/ 563 h 3090"/>
                <a:gd name="T22" fmla="*/ 4043 w 4043"/>
                <a:gd name="T23" fmla="*/ 604 h 3090"/>
                <a:gd name="T24" fmla="*/ 4039 w 4043"/>
                <a:gd name="T25" fmla="*/ 644 h 3090"/>
                <a:gd name="T26" fmla="*/ 4030 w 4043"/>
                <a:gd name="T27" fmla="*/ 682 h 3090"/>
                <a:gd name="T28" fmla="*/ 4015 w 4043"/>
                <a:gd name="T29" fmla="*/ 717 h 3090"/>
                <a:gd name="T30" fmla="*/ 3996 w 4043"/>
                <a:gd name="T31" fmla="*/ 750 h 3090"/>
                <a:gd name="T32" fmla="*/ 3970 w 4043"/>
                <a:gd name="T33" fmla="*/ 780 h 3090"/>
                <a:gd name="T34" fmla="*/ 2081 w 4043"/>
                <a:gd name="T35" fmla="*/ 2663 h 3090"/>
                <a:gd name="T36" fmla="*/ 1726 w 4043"/>
                <a:gd name="T37" fmla="*/ 3017 h 3090"/>
                <a:gd name="T38" fmla="*/ 1695 w 4043"/>
                <a:gd name="T39" fmla="*/ 3043 h 3090"/>
                <a:gd name="T40" fmla="*/ 1663 w 4043"/>
                <a:gd name="T41" fmla="*/ 3062 h 3090"/>
                <a:gd name="T42" fmla="*/ 1627 w 4043"/>
                <a:gd name="T43" fmla="*/ 3077 h 3090"/>
                <a:gd name="T44" fmla="*/ 1589 w 4043"/>
                <a:gd name="T45" fmla="*/ 3086 h 3090"/>
                <a:gd name="T46" fmla="*/ 1549 w 4043"/>
                <a:gd name="T47" fmla="*/ 3090 h 3090"/>
                <a:gd name="T48" fmla="*/ 1509 w 4043"/>
                <a:gd name="T49" fmla="*/ 3086 h 3090"/>
                <a:gd name="T50" fmla="*/ 1470 w 4043"/>
                <a:gd name="T51" fmla="*/ 3077 h 3090"/>
                <a:gd name="T52" fmla="*/ 1434 w 4043"/>
                <a:gd name="T53" fmla="*/ 3062 h 3090"/>
                <a:gd name="T54" fmla="*/ 1402 w 4043"/>
                <a:gd name="T55" fmla="*/ 3043 h 3090"/>
                <a:gd name="T56" fmla="*/ 1371 w 4043"/>
                <a:gd name="T57" fmla="*/ 3017 h 3090"/>
                <a:gd name="T58" fmla="*/ 1016 w 4043"/>
                <a:gd name="T59" fmla="*/ 2663 h 3090"/>
                <a:gd name="T60" fmla="*/ 73 w 4043"/>
                <a:gd name="T61" fmla="*/ 1721 h 3090"/>
                <a:gd name="T62" fmla="*/ 47 w 4043"/>
                <a:gd name="T63" fmla="*/ 1691 h 3090"/>
                <a:gd name="T64" fmla="*/ 26 w 4043"/>
                <a:gd name="T65" fmla="*/ 1658 h 3090"/>
                <a:gd name="T66" fmla="*/ 11 w 4043"/>
                <a:gd name="T67" fmla="*/ 1622 h 3090"/>
                <a:gd name="T68" fmla="*/ 2 w 4043"/>
                <a:gd name="T69" fmla="*/ 1585 h 3090"/>
                <a:gd name="T70" fmla="*/ 0 w 4043"/>
                <a:gd name="T71" fmla="*/ 1545 h 3090"/>
                <a:gd name="T72" fmla="*/ 2 w 4043"/>
                <a:gd name="T73" fmla="*/ 1504 h 3090"/>
                <a:gd name="T74" fmla="*/ 11 w 4043"/>
                <a:gd name="T75" fmla="*/ 1467 h 3090"/>
                <a:gd name="T76" fmla="*/ 26 w 4043"/>
                <a:gd name="T77" fmla="*/ 1431 h 3090"/>
                <a:gd name="T78" fmla="*/ 47 w 4043"/>
                <a:gd name="T79" fmla="*/ 1398 h 3090"/>
                <a:gd name="T80" fmla="*/ 73 w 4043"/>
                <a:gd name="T81" fmla="*/ 1368 h 3090"/>
                <a:gd name="T82" fmla="*/ 428 w 4043"/>
                <a:gd name="T83" fmla="*/ 1015 h 3090"/>
                <a:gd name="T84" fmla="*/ 457 w 4043"/>
                <a:gd name="T85" fmla="*/ 989 h 3090"/>
                <a:gd name="T86" fmla="*/ 491 w 4043"/>
                <a:gd name="T87" fmla="*/ 968 h 3090"/>
                <a:gd name="T88" fmla="*/ 527 w 4043"/>
                <a:gd name="T89" fmla="*/ 953 h 3090"/>
                <a:gd name="T90" fmla="*/ 564 w 4043"/>
                <a:gd name="T91" fmla="*/ 944 h 3090"/>
                <a:gd name="T92" fmla="*/ 605 w 4043"/>
                <a:gd name="T93" fmla="*/ 942 h 3090"/>
                <a:gd name="T94" fmla="*/ 645 w 4043"/>
                <a:gd name="T95" fmla="*/ 944 h 3090"/>
                <a:gd name="T96" fmla="*/ 684 w 4043"/>
                <a:gd name="T97" fmla="*/ 953 h 3090"/>
                <a:gd name="T98" fmla="*/ 718 w 4043"/>
                <a:gd name="T99" fmla="*/ 968 h 3090"/>
                <a:gd name="T100" fmla="*/ 752 w 4043"/>
                <a:gd name="T101" fmla="*/ 989 h 3090"/>
                <a:gd name="T102" fmla="*/ 783 w 4043"/>
                <a:gd name="T103" fmla="*/ 1015 h 3090"/>
                <a:gd name="T104" fmla="*/ 1549 w 4043"/>
                <a:gd name="T105" fmla="*/ 1781 h 3090"/>
                <a:gd name="T106" fmla="*/ 3260 w 4043"/>
                <a:gd name="T107" fmla="*/ 73 h 3090"/>
                <a:gd name="T108" fmla="*/ 3291 w 4043"/>
                <a:gd name="T109" fmla="*/ 47 h 3090"/>
                <a:gd name="T110" fmla="*/ 3323 w 4043"/>
                <a:gd name="T111" fmla="*/ 27 h 3090"/>
                <a:gd name="T112" fmla="*/ 3359 w 4043"/>
                <a:gd name="T113" fmla="*/ 12 h 3090"/>
                <a:gd name="T114" fmla="*/ 3397 w 4043"/>
                <a:gd name="T115" fmla="*/ 4 h 3090"/>
                <a:gd name="T116" fmla="*/ 3437 w 4043"/>
                <a:gd name="T117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43" h="3090">
                  <a:moveTo>
                    <a:pt x="3437" y="0"/>
                  </a:moveTo>
                  <a:lnTo>
                    <a:pt x="3477" y="4"/>
                  </a:lnTo>
                  <a:lnTo>
                    <a:pt x="3516" y="12"/>
                  </a:lnTo>
                  <a:lnTo>
                    <a:pt x="3550" y="27"/>
                  </a:lnTo>
                  <a:lnTo>
                    <a:pt x="3584" y="47"/>
                  </a:lnTo>
                  <a:lnTo>
                    <a:pt x="3615" y="73"/>
                  </a:lnTo>
                  <a:lnTo>
                    <a:pt x="3970" y="427"/>
                  </a:lnTo>
                  <a:lnTo>
                    <a:pt x="3996" y="457"/>
                  </a:lnTo>
                  <a:lnTo>
                    <a:pt x="4015" y="491"/>
                  </a:lnTo>
                  <a:lnTo>
                    <a:pt x="4030" y="525"/>
                  </a:lnTo>
                  <a:lnTo>
                    <a:pt x="4039" y="563"/>
                  </a:lnTo>
                  <a:lnTo>
                    <a:pt x="4043" y="604"/>
                  </a:lnTo>
                  <a:lnTo>
                    <a:pt x="4039" y="644"/>
                  </a:lnTo>
                  <a:lnTo>
                    <a:pt x="4030" y="682"/>
                  </a:lnTo>
                  <a:lnTo>
                    <a:pt x="4015" y="717"/>
                  </a:lnTo>
                  <a:lnTo>
                    <a:pt x="3996" y="750"/>
                  </a:lnTo>
                  <a:lnTo>
                    <a:pt x="3970" y="780"/>
                  </a:lnTo>
                  <a:lnTo>
                    <a:pt x="2081" y="2663"/>
                  </a:lnTo>
                  <a:lnTo>
                    <a:pt x="1726" y="3017"/>
                  </a:lnTo>
                  <a:lnTo>
                    <a:pt x="1695" y="3043"/>
                  </a:lnTo>
                  <a:lnTo>
                    <a:pt x="1663" y="3062"/>
                  </a:lnTo>
                  <a:lnTo>
                    <a:pt x="1627" y="3077"/>
                  </a:lnTo>
                  <a:lnTo>
                    <a:pt x="1589" y="3086"/>
                  </a:lnTo>
                  <a:lnTo>
                    <a:pt x="1549" y="3090"/>
                  </a:lnTo>
                  <a:lnTo>
                    <a:pt x="1509" y="3086"/>
                  </a:lnTo>
                  <a:lnTo>
                    <a:pt x="1470" y="3077"/>
                  </a:lnTo>
                  <a:lnTo>
                    <a:pt x="1434" y="3062"/>
                  </a:lnTo>
                  <a:lnTo>
                    <a:pt x="1402" y="3043"/>
                  </a:lnTo>
                  <a:lnTo>
                    <a:pt x="1371" y="3017"/>
                  </a:lnTo>
                  <a:lnTo>
                    <a:pt x="1016" y="2663"/>
                  </a:lnTo>
                  <a:lnTo>
                    <a:pt x="73" y="1721"/>
                  </a:lnTo>
                  <a:lnTo>
                    <a:pt x="47" y="1691"/>
                  </a:lnTo>
                  <a:lnTo>
                    <a:pt x="26" y="1658"/>
                  </a:lnTo>
                  <a:lnTo>
                    <a:pt x="11" y="1622"/>
                  </a:lnTo>
                  <a:lnTo>
                    <a:pt x="2" y="1585"/>
                  </a:lnTo>
                  <a:lnTo>
                    <a:pt x="0" y="1545"/>
                  </a:lnTo>
                  <a:lnTo>
                    <a:pt x="2" y="1504"/>
                  </a:lnTo>
                  <a:lnTo>
                    <a:pt x="11" y="1467"/>
                  </a:lnTo>
                  <a:lnTo>
                    <a:pt x="26" y="1431"/>
                  </a:lnTo>
                  <a:lnTo>
                    <a:pt x="47" y="1398"/>
                  </a:lnTo>
                  <a:lnTo>
                    <a:pt x="73" y="1368"/>
                  </a:lnTo>
                  <a:lnTo>
                    <a:pt x="428" y="1015"/>
                  </a:lnTo>
                  <a:lnTo>
                    <a:pt x="457" y="989"/>
                  </a:lnTo>
                  <a:lnTo>
                    <a:pt x="491" y="968"/>
                  </a:lnTo>
                  <a:lnTo>
                    <a:pt x="527" y="953"/>
                  </a:lnTo>
                  <a:lnTo>
                    <a:pt x="564" y="944"/>
                  </a:lnTo>
                  <a:lnTo>
                    <a:pt x="605" y="942"/>
                  </a:lnTo>
                  <a:lnTo>
                    <a:pt x="645" y="944"/>
                  </a:lnTo>
                  <a:lnTo>
                    <a:pt x="684" y="953"/>
                  </a:lnTo>
                  <a:lnTo>
                    <a:pt x="718" y="968"/>
                  </a:lnTo>
                  <a:lnTo>
                    <a:pt x="752" y="989"/>
                  </a:lnTo>
                  <a:lnTo>
                    <a:pt x="783" y="1015"/>
                  </a:lnTo>
                  <a:lnTo>
                    <a:pt x="1549" y="1781"/>
                  </a:lnTo>
                  <a:lnTo>
                    <a:pt x="3260" y="73"/>
                  </a:lnTo>
                  <a:lnTo>
                    <a:pt x="3291" y="47"/>
                  </a:lnTo>
                  <a:lnTo>
                    <a:pt x="3323" y="27"/>
                  </a:lnTo>
                  <a:lnTo>
                    <a:pt x="3359" y="12"/>
                  </a:lnTo>
                  <a:lnTo>
                    <a:pt x="3397" y="4"/>
                  </a:lnTo>
                  <a:lnTo>
                    <a:pt x="343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endParaRPr lang="en-US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endParaRPr lang="en-US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endParaRPr 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8" name="Freeform 1218">
              <a:extLst>
                <a:ext uri="{FF2B5EF4-FFF2-40B4-BE49-F238E27FC236}">
                  <a16:creationId xmlns="" xmlns:a16="http://schemas.microsoft.com/office/drawing/2014/main" id="{3D25B0A2-6C0B-44AA-B6C7-9E8AA6B0D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515" y="5509070"/>
              <a:ext cx="348638" cy="266656"/>
            </a:xfrm>
            <a:custGeom>
              <a:avLst/>
              <a:gdLst>
                <a:gd name="T0" fmla="*/ 3437 w 4043"/>
                <a:gd name="T1" fmla="*/ 0 h 3090"/>
                <a:gd name="T2" fmla="*/ 3477 w 4043"/>
                <a:gd name="T3" fmla="*/ 4 h 3090"/>
                <a:gd name="T4" fmla="*/ 3516 w 4043"/>
                <a:gd name="T5" fmla="*/ 12 h 3090"/>
                <a:gd name="T6" fmla="*/ 3550 w 4043"/>
                <a:gd name="T7" fmla="*/ 27 h 3090"/>
                <a:gd name="T8" fmla="*/ 3584 w 4043"/>
                <a:gd name="T9" fmla="*/ 47 h 3090"/>
                <a:gd name="T10" fmla="*/ 3615 w 4043"/>
                <a:gd name="T11" fmla="*/ 73 h 3090"/>
                <a:gd name="T12" fmla="*/ 3970 w 4043"/>
                <a:gd name="T13" fmla="*/ 427 h 3090"/>
                <a:gd name="T14" fmla="*/ 3996 w 4043"/>
                <a:gd name="T15" fmla="*/ 457 h 3090"/>
                <a:gd name="T16" fmla="*/ 4015 w 4043"/>
                <a:gd name="T17" fmla="*/ 491 h 3090"/>
                <a:gd name="T18" fmla="*/ 4030 w 4043"/>
                <a:gd name="T19" fmla="*/ 525 h 3090"/>
                <a:gd name="T20" fmla="*/ 4039 w 4043"/>
                <a:gd name="T21" fmla="*/ 563 h 3090"/>
                <a:gd name="T22" fmla="*/ 4043 w 4043"/>
                <a:gd name="T23" fmla="*/ 604 h 3090"/>
                <a:gd name="T24" fmla="*/ 4039 w 4043"/>
                <a:gd name="T25" fmla="*/ 644 h 3090"/>
                <a:gd name="T26" fmla="*/ 4030 w 4043"/>
                <a:gd name="T27" fmla="*/ 682 h 3090"/>
                <a:gd name="T28" fmla="*/ 4015 w 4043"/>
                <a:gd name="T29" fmla="*/ 717 h 3090"/>
                <a:gd name="T30" fmla="*/ 3996 w 4043"/>
                <a:gd name="T31" fmla="*/ 750 h 3090"/>
                <a:gd name="T32" fmla="*/ 3970 w 4043"/>
                <a:gd name="T33" fmla="*/ 780 h 3090"/>
                <a:gd name="T34" fmla="*/ 2081 w 4043"/>
                <a:gd name="T35" fmla="*/ 2663 h 3090"/>
                <a:gd name="T36" fmla="*/ 1726 w 4043"/>
                <a:gd name="T37" fmla="*/ 3017 h 3090"/>
                <a:gd name="T38" fmla="*/ 1695 w 4043"/>
                <a:gd name="T39" fmla="*/ 3043 h 3090"/>
                <a:gd name="T40" fmla="*/ 1663 w 4043"/>
                <a:gd name="T41" fmla="*/ 3062 h 3090"/>
                <a:gd name="T42" fmla="*/ 1627 w 4043"/>
                <a:gd name="T43" fmla="*/ 3077 h 3090"/>
                <a:gd name="T44" fmla="*/ 1589 w 4043"/>
                <a:gd name="T45" fmla="*/ 3086 h 3090"/>
                <a:gd name="T46" fmla="*/ 1549 w 4043"/>
                <a:gd name="T47" fmla="*/ 3090 h 3090"/>
                <a:gd name="T48" fmla="*/ 1509 w 4043"/>
                <a:gd name="T49" fmla="*/ 3086 h 3090"/>
                <a:gd name="T50" fmla="*/ 1470 w 4043"/>
                <a:gd name="T51" fmla="*/ 3077 h 3090"/>
                <a:gd name="T52" fmla="*/ 1434 w 4043"/>
                <a:gd name="T53" fmla="*/ 3062 h 3090"/>
                <a:gd name="T54" fmla="*/ 1402 w 4043"/>
                <a:gd name="T55" fmla="*/ 3043 h 3090"/>
                <a:gd name="T56" fmla="*/ 1371 w 4043"/>
                <a:gd name="T57" fmla="*/ 3017 h 3090"/>
                <a:gd name="T58" fmla="*/ 1016 w 4043"/>
                <a:gd name="T59" fmla="*/ 2663 h 3090"/>
                <a:gd name="T60" fmla="*/ 73 w 4043"/>
                <a:gd name="T61" fmla="*/ 1721 h 3090"/>
                <a:gd name="T62" fmla="*/ 47 w 4043"/>
                <a:gd name="T63" fmla="*/ 1691 h 3090"/>
                <a:gd name="T64" fmla="*/ 26 w 4043"/>
                <a:gd name="T65" fmla="*/ 1658 h 3090"/>
                <a:gd name="T66" fmla="*/ 11 w 4043"/>
                <a:gd name="T67" fmla="*/ 1622 h 3090"/>
                <a:gd name="T68" fmla="*/ 2 w 4043"/>
                <a:gd name="T69" fmla="*/ 1585 h 3090"/>
                <a:gd name="T70" fmla="*/ 0 w 4043"/>
                <a:gd name="T71" fmla="*/ 1545 h 3090"/>
                <a:gd name="T72" fmla="*/ 2 w 4043"/>
                <a:gd name="T73" fmla="*/ 1504 h 3090"/>
                <a:gd name="T74" fmla="*/ 11 w 4043"/>
                <a:gd name="T75" fmla="*/ 1467 h 3090"/>
                <a:gd name="T76" fmla="*/ 26 w 4043"/>
                <a:gd name="T77" fmla="*/ 1431 h 3090"/>
                <a:gd name="T78" fmla="*/ 47 w 4043"/>
                <a:gd name="T79" fmla="*/ 1398 h 3090"/>
                <a:gd name="T80" fmla="*/ 73 w 4043"/>
                <a:gd name="T81" fmla="*/ 1368 h 3090"/>
                <a:gd name="T82" fmla="*/ 428 w 4043"/>
                <a:gd name="T83" fmla="*/ 1015 h 3090"/>
                <a:gd name="T84" fmla="*/ 457 w 4043"/>
                <a:gd name="T85" fmla="*/ 989 h 3090"/>
                <a:gd name="T86" fmla="*/ 491 w 4043"/>
                <a:gd name="T87" fmla="*/ 968 h 3090"/>
                <a:gd name="T88" fmla="*/ 527 w 4043"/>
                <a:gd name="T89" fmla="*/ 953 h 3090"/>
                <a:gd name="T90" fmla="*/ 564 w 4043"/>
                <a:gd name="T91" fmla="*/ 944 h 3090"/>
                <a:gd name="T92" fmla="*/ 605 w 4043"/>
                <a:gd name="T93" fmla="*/ 942 h 3090"/>
                <a:gd name="T94" fmla="*/ 645 w 4043"/>
                <a:gd name="T95" fmla="*/ 944 h 3090"/>
                <a:gd name="T96" fmla="*/ 684 w 4043"/>
                <a:gd name="T97" fmla="*/ 953 h 3090"/>
                <a:gd name="T98" fmla="*/ 718 w 4043"/>
                <a:gd name="T99" fmla="*/ 968 h 3090"/>
                <a:gd name="T100" fmla="*/ 752 w 4043"/>
                <a:gd name="T101" fmla="*/ 989 h 3090"/>
                <a:gd name="T102" fmla="*/ 783 w 4043"/>
                <a:gd name="T103" fmla="*/ 1015 h 3090"/>
                <a:gd name="T104" fmla="*/ 1549 w 4043"/>
                <a:gd name="T105" fmla="*/ 1781 h 3090"/>
                <a:gd name="T106" fmla="*/ 3260 w 4043"/>
                <a:gd name="T107" fmla="*/ 73 h 3090"/>
                <a:gd name="T108" fmla="*/ 3291 w 4043"/>
                <a:gd name="T109" fmla="*/ 47 h 3090"/>
                <a:gd name="T110" fmla="*/ 3323 w 4043"/>
                <a:gd name="T111" fmla="*/ 27 h 3090"/>
                <a:gd name="T112" fmla="*/ 3359 w 4043"/>
                <a:gd name="T113" fmla="*/ 12 h 3090"/>
                <a:gd name="T114" fmla="*/ 3397 w 4043"/>
                <a:gd name="T115" fmla="*/ 4 h 3090"/>
                <a:gd name="T116" fmla="*/ 3437 w 4043"/>
                <a:gd name="T117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43" h="3090">
                  <a:moveTo>
                    <a:pt x="3437" y="0"/>
                  </a:moveTo>
                  <a:lnTo>
                    <a:pt x="3477" y="4"/>
                  </a:lnTo>
                  <a:lnTo>
                    <a:pt x="3516" y="12"/>
                  </a:lnTo>
                  <a:lnTo>
                    <a:pt x="3550" y="27"/>
                  </a:lnTo>
                  <a:lnTo>
                    <a:pt x="3584" y="47"/>
                  </a:lnTo>
                  <a:lnTo>
                    <a:pt x="3615" y="73"/>
                  </a:lnTo>
                  <a:lnTo>
                    <a:pt x="3970" y="427"/>
                  </a:lnTo>
                  <a:lnTo>
                    <a:pt x="3996" y="457"/>
                  </a:lnTo>
                  <a:lnTo>
                    <a:pt x="4015" y="491"/>
                  </a:lnTo>
                  <a:lnTo>
                    <a:pt x="4030" y="525"/>
                  </a:lnTo>
                  <a:lnTo>
                    <a:pt x="4039" y="563"/>
                  </a:lnTo>
                  <a:lnTo>
                    <a:pt x="4043" y="604"/>
                  </a:lnTo>
                  <a:lnTo>
                    <a:pt x="4039" y="644"/>
                  </a:lnTo>
                  <a:lnTo>
                    <a:pt x="4030" y="682"/>
                  </a:lnTo>
                  <a:lnTo>
                    <a:pt x="4015" y="717"/>
                  </a:lnTo>
                  <a:lnTo>
                    <a:pt x="3996" y="750"/>
                  </a:lnTo>
                  <a:lnTo>
                    <a:pt x="3970" y="780"/>
                  </a:lnTo>
                  <a:lnTo>
                    <a:pt x="2081" y="2663"/>
                  </a:lnTo>
                  <a:lnTo>
                    <a:pt x="1726" y="3017"/>
                  </a:lnTo>
                  <a:lnTo>
                    <a:pt x="1695" y="3043"/>
                  </a:lnTo>
                  <a:lnTo>
                    <a:pt x="1663" y="3062"/>
                  </a:lnTo>
                  <a:lnTo>
                    <a:pt x="1627" y="3077"/>
                  </a:lnTo>
                  <a:lnTo>
                    <a:pt x="1589" y="3086"/>
                  </a:lnTo>
                  <a:lnTo>
                    <a:pt x="1549" y="3090"/>
                  </a:lnTo>
                  <a:lnTo>
                    <a:pt x="1509" y="3086"/>
                  </a:lnTo>
                  <a:lnTo>
                    <a:pt x="1470" y="3077"/>
                  </a:lnTo>
                  <a:lnTo>
                    <a:pt x="1434" y="3062"/>
                  </a:lnTo>
                  <a:lnTo>
                    <a:pt x="1402" y="3043"/>
                  </a:lnTo>
                  <a:lnTo>
                    <a:pt x="1371" y="3017"/>
                  </a:lnTo>
                  <a:lnTo>
                    <a:pt x="1016" y="2663"/>
                  </a:lnTo>
                  <a:lnTo>
                    <a:pt x="73" y="1721"/>
                  </a:lnTo>
                  <a:lnTo>
                    <a:pt x="47" y="1691"/>
                  </a:lnTo>
                  <a:lnTo>
                    <a:pt x="26" y="1658"/>
                  </a:lnTo>
                  <a:lnTo>
                    <a:pt x="11" y="1622"/>
                  </a:lnTo>
                  <a:lnTo>
                    <a:pt x="2" y="1585"/>
                  </a:lnTo>
                  <a:lnTo>
                    <a:pt x="0" y="1545"/>
                  </a:lnTo>
                  <a:lnTo>
                    <a:pt x="2" y="1504"/>
                  </a:lnTo>
                  <a:lnTo>
                    <a:pt x="11" y="1467"/>
                  </a:lnTo>
                  <a:lnTo>
                    <a:pt x="26" y="1431"/>
                  </a:lnTo>
                  <a:lnTo>
                    <a:pt x="47" y="1398"/>
                  </a:lnTo>
                  <a:lnTo>
                    <a:pt x="73" y="1368"/>
                  </a:lnTo>
                  <a:lnTo>
                    <a:pt x="428" y="1015"/>
                  </a:lnTo>
                  <a:lnTo>
                    <a:pt x="457" y="989"/>
                  </a:lnTo>
                  <a:lnTo>
                    <a:pt x="491" y="968"/>
                  </a:lnTo>
                  <a:lnTo>
                    <a:pt x="527" y="953"/>
                  </a:lnTo>
                  <a:lnTo>
                    <a:pt x="564" y="944"/>
                  </a:lnTo>
                  <a:lnTo>
                    <a:pt x="605" y="942"/>
                  </a:lnTo>
                  <a:lnTo>
                    <a:pt x="645" y="944"/>
                  </a:lnTo>
                  <a:lnTo>
                    <a:pt x="684" y="953"/>
                  </a:lnTo>
                  <a:lnTo>
                    <a:pt x="718" y="968"/>
                  </a:lnTo>
                  <a:lnTo>
                    <a:pt x="752" y="989"/>
                  </a:lnTo>
                  <a:lnTo>
                    <a:pt x="783" y="1015"/>
                  </a:lnTo>
                  <a:lnTo>
                    <a:pt x="1549" y="1781"/>
                  </a:lnTo>
                  <a:lnTo>
                    <a:pt x="3260" y="73"/>
                  </a:lnTo>
                  <a:lnTo>
                    <a:pt x="3291" y="47"/>
                  </a:lnTo>
                  <a:lnTo>
                    <a:pt x="3323" y="27"/>
                  </a:lnTo>
                  <a:lnTo>
                    <a:pt x="3359" y="12"/>
                  </a:lnTo>
                  <a:lnTo>
                    <a:pt x="3397" y="4"/>
                  </a:lnTo>
                  <a:lnTo>
                    <a:pt x="343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endParaRPr lang="en-US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endParaRPr lang="en-US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endParaRPr 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9B0B9A43-1658-441F-A46C-D4977778C012}"/>
                </a:ext>
              </a:extLst>
            </p:cNvPr>
            <p:cNvSpPr txBox="1"/>
            <p:nvPr/>
          </p:nvSpPr>
          <p:spPr>
            <a:xfrm>
              <a:off x="3947169" y="2286934"/>
              <a:ext cx="2188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accent2">
                      <a:lumMod val="75000"/>
                    </a:schemeClr>
                  </a:solidFill>
                </a:rPr>
                <a:t>85% - не требуется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5BE1165F-37FD-400A-A209-98B7A7BD5D48}"/>
                </a:ext>
              </a:extLst>
            </p:cNvPr>
            <p:cNvSpPr txBox="1"/>
            <p:nvPr/>
          </p:nvSpPr>
          <p:spPr>
            <a:xfrm>
              <a:off x="992860" y="5452763"/>
              <a:ext cx="3484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accent2">
                      <a:lumMod val="75000"/>
                    </a:schemeClr>
                  </a:solidFill>
                </a:rPr>
                <a:t>89% - довольны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AB7E4F6C-B5A9-4286-8AC3-AE3BF7C91199}"/>
                </a:ext>
              </a:extLst>
            </p:cNvPr>
            <p:cNvSpPr txBox="1"/>
            <p:nvPr/>
          </p:nvSpPr>
          <p:spPr>
            <a:xfrm>
              <a:off x="748803" y="2764499"/>
              <a:ext cx="54884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Каково, по вашему мнению, правовое и социальное положение сотрудников ОБУЗ "ОКПТД" относительно работы в других мед. учреждениях?</a:t>
              </a:r>
            </a:p>
          </p:txBody>
        </p:sp>
        <p:sp>
          <p:nvSpPr>
            <p:cNvPr id="52" name="Freeform 1218">
              <a:extLst>
                <a:ext uri="{FF2B5EF4-FFF2-40B4-BE49-F238E27FC236}">
                  <a16:creationId xmlns="" xmlns:a16="http://schemas.microsoft.com/office/drawing/2014/main" id="{29A7DE0E-B110-4BDE-BCDD-DDE2667A5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222" y="4065527"/>
              <a:ext cx="348638" cy="266656"/>
            </a:xfrm>
            <a:custGeom>
              <a:avLst/>
              <a:gdLst>
                <a:gd name="T0" fmla="*/ 3437 w 4043"/>
                <a:gd name="T1" fmla="*/ 0 h 3090"/>
                <a:gd name="T2" fmla="*/ 3477 w 4043"/>
                <a:gd name="T3" fmla="*/ 4 h 3090"/>
                <a:gd name="T4" fmla="*/ 3516 w 4043"/>
                <a:gd name="T5" fmla="*/ 12 h 3090"/>
                <a:gd name="T6" fmla="*/ 3550 w 4043"/>
                <a:gd name="T7" fmla="*/ 27 h 3090"/>
                <a:gd name="T8" fmla="*/ 3584 w 4043"/>
                <a:gd name="T9" fmla="*/ 47 h 3090"/>
                <a:gd name="T10" fmla="*/ 3615 w 4043"/>
                <a:gd name="T11" fmla="*/ 73 h 3090"/>
                <a:gd name="T12" fmla="*/ 3970 w 4043"/>
                <a:gd name="T13" fmla="*/ 427 h 3090"/>
                <a:gd name="T14" fmla="*/ 3996 w 4043"/>
                <a:gd name="T15" fmla="*/ 457 h 3090"/>
                <a:gd name="T16" fmla="*/ 4015 w 4043"/>
                <a:gd name="T17" fmla="*/ 491 h 3090"/>
                <a:gd name="T18" fmla="*/ 4030 w 4043"/>
                <a:gd name="T19" fmla="*/ 525 h 3090"/>
                <a:gd name="T20" fmla="*/ 4039 w 4043"/>
                <a:gd name="T21" fmla="*/ 563 h 3090"/>
                <a:gd name="T22" fmla="*/ 4043 w 4043"/>
                <a:gd name="T23" fmla="*/ 604 h 3090"/>
                <a:gd name="T24" fmla="*/ 4039 w 4043"/>
                <a:gd name="T25" fmla="*/ 644 h 3090"/>
                <a:gd name="T26" fmla="*/ 4030 w 4043"/>
                <a:gd name="T27" fmla="*/ 682 h 3090"/>
                <a:gd name="T28" fmla="*/ 4015 w 4043"/>
                <a:gd name="T29" fmla="*/ 717 h 3090"/>
                <a:gd name="T30" fmla="*/ 3996 w 4043"/>
                <a:gd name="T31" fmla="*/ 750 h 3090"/>
                <a:gd name="T32" fmla="*/ 3970 w 4043"/>
                <a:gd name="T33" fmla="*/ 780 h 3090"/>
                <a:gd name="T34" fmla="*/ 2081 w 4043"/>
                <a:gd name="T35" fmla="*/ 2663 h 3090"/>
                <a:gd name="T36" fmla="*/ 1726 w 4043"/>
                <a:gd name="T37" fmla="*/ 3017 h 3090"/>
                <a:gd name="T38" fmla="*/ 1695 w 4043"/>
                <a:gd name="T39" fmla="*/ 3043 h 3090"/>
                <a:gd name="T40" fmla="*/ 1663 w 4043"/>
                <a:gd name="T41" fmla="*/ 3062 h 3090"/>
                <a:gd name="T42" fmla="*/ 1627 w 4043"/>
                <a:gd name="T43" fmla="*/ 3077 h 3090"/>
                <a:gd name="T44" fmla="*/ 1589 w 4043"/>
                <a:gd name="T45" fmla="*/ 3086 h 3090"/>
                <a:gd name="T46" fmla="*/ 1549 w 4043"/>
                <a:gd name="T47" fmla="*/ 3090 h 3090"/>
                <a:gd name="T48" fmla="*/ 1509 w 4043"/>
                <a:gd name="T49" fmla="*/ 3086 h 3090"/>
                <a:gd name="T50" fmla="*/ 1470 w 4043"/>
                <a:gd name="T51" fmla="*/ 3077 h 3090"/>
                <a:gd name="T52" fmla="*/ 1434 w 4043"/>
                <a:gd name="T53" fmla="*/ 3062 h 3090"/>
                <a:gd name="T54" fmla="*/ 1402 w 4043"/>
                <a:gd name="T55" fmla="*/ 3043 h 3090"/>
                <a:gd name="T56" fmla="*/ 1371 w 4043"/>
                <a:gd name="T57" fmla="*/ 3017 h 3090"/>
                <a:gd name="T58" fmla="*/ 1016 w 4043"/>
                <a:gd name="T59" fmla="*/ 2663 h 3090"/>
                <a:gd name="T60" fmla="*/ 73 w 4043"/>
                <a:gd name="T61" fmla="*/ 1721 h 3090"/>
                <a:gd name="T62" fmla="*/ 47 w 4043"/>
                <a:gd name="T63" fmla="*/ 1691 h 3090"/>
                <a:gd name="T64" fmla="*/ 26 w 4043"/>
                <a:gd name="T65" fmla="*/ 1658 h 3090"/>
                <a:gd name="T66" fmla="*/ 11 w 4043"/>
                <a:gd name="T67" fmla="*/ 1622 h 3090"/>
                <a:gd name="T68" fmla="*/ 2 w 4043"/>
                <a:gd name="T69" fmla="*/ 1585 h 3090"/>
                <a:gd name="T70" fmla="*/ 0 w 4043"/>
                <a:gd name="T71" fmla="*/ 1545 h 3090"/>
                <a:gd name="T72" fmla="*/ 2 w 4043"/>
                <a:gd name="T73" fmla="*/ 1504 h 3090"/>
                <a:gd name="T74" fmla="*/ 11 w 4043"/>
                <a:gd name="T75" fmla="*/ 1467 h 3090"/>
                <a:gd name="T76" fmla="*/ 26 w 4043"/>
                <a:gd name="T77" fmla="*/ 1431 h 3090"/>
                <a:gd name="T78" fmla="*/ 47 w 4043"/>
                <a:gd name="T79" fmla="*/ 1398 h 3090"/>
                <a:gd name="T80" fmla="*/ 73 w 4043"/>
                <a:gd name="T81" fmla="*/ 1368 h 3090"/>
                <a:gd name="T82" fmla="*/ 428 w 4043"/>
                <a:gd name="T83" fmla="*/ 1015 h 3090"/>
                <a:gd name="T84" fmla="*/ 457 w 4043"/>
                <a:gd name="T85" fmla="*/ 989 h 3090"/>
                <a:gd name="T86" fmla="*/ 491 w 4043"/>
                <a:gd name="T87" fmla="*/ 968 h 3090"/>
                <a:gd name="T88" fmla="*/ 527 w 4043"/>
                <a:gd name="T89" fmla="*/ 953 h 3090"/>
                <a:gd name="T90" fmla="*/ 564 w 4043"/>
                <a:gd name="T91" fmla="*/ 944 h 3090"/>
                <a:gd name="T92" fmla="*/ 605 w 4043"/>
                <a:gd name="T93" fmla="*/ 942 h 3090"/>
                <a:gd name="T94" fmla="*/ 645 w 4043"/>
                <a:gd name="T95" fmla="*/ 944 h 3090"/>
                <a:gd name="T96" fmla="*/ 684 w 4043"/>
                <a:gd name="T97" fmla="*/ 953 h 3090"/>
                <a:gd name="T98" fmla="*/ 718 w 4043"/>
                <a:gd name="T99" fmla="*/ 968 h 3090"/>
                <a:gd name="T100" fmla="*/ 752 w 4043"/>
                <a:gd name="T101" fmla="*/ 989 h 3090"/>
                <a:gd name="T102" fmla="*/ 783 w 4043"/>
                <a:gd name="T103" fmla="*/ 1015 h 3090"/>
                <a:gd name="T104" fmla="*/ 1549 w 4043"/>
                <a:gd name="T105" fmla="*/ 1781 h 3090"/>
                <a:gd name="T106" fmla="*/ 3260 w 4043"/>
                <a:gd name="T107" fmla="*/ 73 h 3090"/>
                <a:gd name="T108" fmla="*/ 3291 w 4043"/>
                <a:gd name="T109" fmla="*/ 47 h 3090"/>
                <a:gd name="T110" fmla="*/ 3323 w 4043"/>
                <a:gd name="T111" fmla="*/ 27 h 3090"/>
                <a:gd name="T112" fmla="*/ 3359 w 4043"/>
                <a:gd name="T113" fmla="*/ 12 h 3090"/>
                <a:gd name="T114" fmla="*/ 3397 w 4043"/>
                <a:gd name="T115" fmla="*/ 4 h 3090"/>
                <a:gd name="T116" fmla="*/ 3437 w 4043"/>
                <a:gd name="T117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43" h="3090">
                  <a:moveTo>
                    <a:pt x="3437" y="0"/>
                  </a:moveTo>
                  <a:lnTo>
                    <a:pt x="3477" y="4"/>
                  </a:lnTo>
                  <a:lnTo>
                    <a:pt x="3516" y="12"/>
                  </a:lnTo>
                  <a:lnTo>
                    <a:pt x="3550" y="27"/>
                  </a:lnTo>
                  <a:lnTo>
                    <a:pt x="3584" y="47"/>
                  </a:lnTo>
                  <a:lnTo>
                    <a:pt x="3615" y="73"/>
                  </a:lnTo>
                  <a:lnTo>
                    <a:pt x="3970" y="427"/>
                  </a:lnTo>
                  <a:lnTo>
                    <a:pt x="3996" y="457"/>
                  </a:lnTo>
                  <a:lnTo>
                    <a:pt x="4015" y="491"/>
                  </a:lnTo>
                  <a:lnTo>
                    <a:pt x="4030" y="525"/>
                  </a:lnTo>
                  <a:lnTo>
                    <a:pt x="4039" y="563"/>
                  </a:lnTo>
                  <a:lnTo>
                    <a:pt x="4043" y="604"/>
                  </a:lnTo>
                  <a:lnTo>
                    <a:pt x="4039" y="644"/>
                  </a:lnTo>
                  <a:lnTo>
                    <a:pt x="4030" y="682"/>
                  </a:lnTo>
                  <a:lnTo>
                    <a:pt x="4015" y="717"/>
                  </a:lnTo>
                  <a:lnTo>
                    <a:pt x="3996" y="750"/>
                  </a:lnTo>
                  <a:lnTo>
                    <a:pt x="3970" y="780"/>
                  </a:lnTo>
                  <a:lnTo>
                    <a:pt x="2081" y="2663"/>
                  </a:lnTo>
                  <a:lnTo>
                    <a:pt x="1726" y="3017"/>
                  </a:lnTo>
                  <a:lnTo>
                    <a:pt x="1695" y="3043"/>
                  </a:lnTo>
                  <a:lnTo>
                    <a:pt x="1663" y="3062"/>
                  </a:lnTo>
                  <a:lnTo>
                    <a:pt x="1627" y="3077"/>
                  </a:lnTo>
                  <a:lnTo>
                    <a:pt x="1589" y="3086"/>
                  </a:lnTo>
                  <a:lnTo>
                    <a:pt x="1549" y="3090"/>
                  </a:lnTo>
                  <a:lnTo>
                    <a:pt x="1509" y="3086"/>
                  </a:lnTo>
                  <a:lnTo>
                    <a:pt x="1470" y="3077"/>
                  </a:lnTo>
                  <a:lnTo>
                    <a:pt x="1434" y="3062"/>
                  </a:lnTo>
                  <a:lnTo>
                    <a:pt x="1402" y="3043"/>
                  </a:lnTo>
                  <a:lnTo>
                    <a:pt x="1371" y="3017"/>
                  </a:lnTo>
                  <a:lnTo>
                    <a:pt x="1016" y="2663"/>
                  </a:lnTo>
                  <a:lnTo>
                    <a:pt x="73" y="1721"/>
                  </a:lnTo>
                  <a:lnTo>
                    <a:pt x="47" y="1691"/>
                  </a:lnTo>
                  <a:lnTo>
                    <a:pt x="26" y="1658"/>
                  </a:lnTo>
                  <a:lnTo>
                    <a:pt x="11" y="1622"/>
                  </a:lnTo>
                  <a:lnTo>
                    <a:pt x="2" y="1585"/>
                  </a:lnTo>
                  <a:lnTo>
                    <a:pt x="0" y="1545"/>
                  </a:lnTo>
                  <a:lnTo>
                    <a:pt x="2" y="1504"/>
                  </a:lnTo>
                  <a:lnTo>
                    <a:pt x="11" y="1467"/>
                  </a:lnTo>
                  <a:lnTo>
                    <a:pt x="26" y="1431"/>
                  </a:lnTo>
                  <a:lnTo>
                    <a:pt x="47" y="1398"/>
                  </a:lnTo>
                  <a:lnTo>
                    <a:pt x="73" y="1368"/>
                  </a:lnTo>
                  <a:lnTo>
                    <a:pt x="428" y="1015"/>
                  </a:lnTo>
                  <a:lnTo>
                    <a:pt x="457" y="989"/>
                  </a:lnTo>
                  <a:lnTo>
                    <a:pt x="491" y="968"/>
                  </a:lnTo>
                  <a:lnTo>
                    <a:pt x="527" y="953"/>
                  </a:lnTo>
                  <a:lnTo>
                    <a:pt x="564" y="944"/>
                  </a:lnTo>
                  <a:lnTo>
                    <a:pt x="605" y="942"/>
                  </a:lnTo>
                  <a:lnTo>
                    <a:pt x="645" y="944"/>
                  </a:lnTo>
                  <a:lnTo>
                    <a:pt x="684" y="953"/>
                  </a:lnTo>
                  <a:lnTo>
                    <a:pt x="718" y="968"/>
                  </a:lnTo>
                  <a:lnTo>
                    <a:pt x="752" y="989"/>
                  </a:lnTo>
                  <a:lnTo>
                    <a:pt x="783" y="1015"/>
                  </a:lnTo>
                  <a:lnTo>
                    <a:pt x="1549" y="1781"/>
                  </a:lnTo>
                  <a:lnTo>
                    <a:pt x="3260" y="73"/>
                  </a:lnTo>
                  <a:lnTo>
                    <a:pt x="3291" y="47"/>
                  </a:lnTo>
                  <a:lnTo>
                    <a:pt x="3323" y="27"/>
                  </a:lnTo>
                  <a:lnTo>
                    <a:pt x="3359" y="12"/>
                  </a:lnTo>
                  <a:lnTo>
                    <a:pt x="3397" y="4"/>
                  </a:lnTo>
                  <a:lnTo>
                    <a:pt x="343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endParaRPr lang="en-US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endParaRPr lang="en-US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endParaRPr 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290246B1-19C3-48E3-BDF3-2E41DE2EF147}"/>
                </a:ext>
              </a:extLst>
            </p:cNvPr>
            <p:cNvSpPr txBox="1"/>
            <p:nvPr/>
          </p:nvSpPr>
          <p:spPr>
            <a:xfrm>
              <a:off x="1099863" y="3985265"/>
              <a:ext cx="3484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accent2">
                      <a:lumMod val="75000"/>
                    </a:schemeClr>
                  </a:solidFill>
                </a:rPr>
                <a:t>93% - Выгодно отличается</a:t>
              </a:r>
            </a:p>
          </p:txBody>
        </p:sp>
        <p:pic>
          <p:nvPicPr>
            <p:cNvPr id="54" name="Рисунок 53">
              <a:extLst>
                <a:ext uri="{FF2B5EF4-FFF2-40B4-BE49-F238E27FC236}">
                  <a16:creationId xmlns="" xmlns:a16="http://schemas.microsoft.com/office/drawing/2014/main" id="{4EAD1B5B-C61E-4682-BC37-EFDDC9189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3618" y="4495654"/>
              <a:ext cx="701891" cy="701891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5BCA503D-10A6-4159-8293-791DCFCAED67}"/>
                </a:ext>
              </a:extLst>
            </p:cNvPr>
            <p:cNvSpPr txBox="1"/>
            <p:nvPr/>
          </p:nvSpPr>
          <p:spPr>
            <a:xfrm>
              <a:off x="856372" y="4579291"/>
              <a:ext cx="58397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Довольны ли вы существующей в ОБУЗ "ОКПТД" системой мотивации трудовой деятельности?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FCD990F8-5FE6-43AC-BAEF-36191FF1FECA}"/>
              </a:ext>
            </a:extLst>
          </p:cNvPr>
          <p:cNvSpPr txBox="1"/>
          <p:nvPr/>
        </p:nvSpPr>
        <p:spPr>
          <a:xfrm>
            <a:off x="8688" y="19527"/>
            <a:ext cx="121833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Опрос персонала ОБУЗ «ОКПТД» (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n=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260)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03AA58A4-EDCF-48A6-8C4D-DF628E4A132C}"/>
              </a:ext>
            </a:extLst>
          </p:cNvPr>
          <p:cNvSpPr txBox="1"/>
          <p:nvPr/>
        </p:nvSpPr>
        <p:spPr>
          <a:xfrm>
            <a:off x="-87614" y="408226"/>
            <a:ext cx="1185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Исследование эффективности системы управления персоналом в ОБУЗ «ОКПТД»</a:t>
            </a:r>
          </a:p>
        </p:txBody>
      </p:sp>
      <p:grpSp>
        <p:nvGrpSpPr>
          <p:cNvPr id="90" name="Группа 89">
            <a:extLst>
              <a:ext uri="{FF2B5EF4-FFF2-40B4-BE49-F238E27FC236}">
                <a16:creationId xmlns="" xmlns:a16="http://schemas.microsoft.com/office/drawing/2014/main" id="{45B6D0C7-8D58-4D1A-A005-785754588887}"/>
              </a:ext>
            </a:extLst>
          </p:cNvPr>
          <p:cNvGrpSpPr/>
          <p:nvPr/>
        </p:nvGrpSpPr>
        <p:grpSpPr>
          <a:xfrm>
            <a:off x="67182" y="830054"/>
            <a:ext cx="7248396" cy="479384"/>
            <a:chOff x="1935461" y="680006"/>
            <a:chExt cx="7248396" cy="479384"/>
          </a:xfrm>
        </p:grpSpPr>
        <p:sp>
          <p:nvSpPr>
            <p:cNvPr id="59" name="Freeform 795">
              <a:extLst>
                <a:ext uri="{FF2B5EF4-FFF2-40B4-BE49-F238E27FC236}">
                  <a16:creationId xmlns="" xmlns:a16="http://schemas.microsoft.com/office/drawing/2014/main" id="{93699E7F-59AE-43FE-9858-75D33247B3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4367" y="783813"/>
              <a:ext cx="284262" cy="328498"/>
            </a:xfrm>
            <a:custGeom>
              <a:avLst/>
              <a:gdLst>
                <a:gd name="T0" fmla="*/ 257 w 2603"/>
                <a:gd name="T1" fmla="*/ 228 h 3999"/>
                <a:gd name="T2" fmla="*/ 213 w 2603"/>
                <a:gd name="T3" fmla="*/ 2264 h 3999"/>
                <a:gd name="T4" fmla="*/ 279 w 2603"/>
                <a:gd name="T5" fmla="*/ 2387 h 3999"/>
                <a:gd name="T6" fmla="*/ 381 w 2603"/>
                <a:gd name="T7" fmla="*/ 2400 h 3999"/>
                <a:gd name="T8" fmla="*/ 362 w 2603"/>
                <a:gd name="T9" fmla="*/ 184 h 3999"/>
                <a:gd name="T10" fmla="*/ 1692 w 2603"/>
                <a:gd name="T11" fmla="*/ 29 h 3999"/>
                <a:gd name="T12" fmla="*/ 1867 w 2603"/>
                <a:gd name="T13" fmla="*/ 183 h 3999"/>
                <a:gd name="T14" fmla="*/ 1917 w 2603"/>
                <a:gd name="T15" fmla="*/ 1184 h 3999"/>
                <a:gd name="T16" fmla="*/ 1977 w 2603"/>
                <a:gd name="T17" fmla="*/ 1241 h 3999"/>
                <a:gd name="T18" fmla="*/ 2146 w 2603"/>
                <a:gd name="T19" fmla="*/ 1411 h 3999"/>
                <a:gd name="T20" fmla="*/ 2314 w 2603"/>
                <a:gd name="T21" fmla="*/ 1585 h 3999"/>
                <a:gd name="T22" fmla="*/ 2445 w 2603"/>
                <a:gd name="T23" fmla="*/ 1721 h 3999"/>
                <a:gd name="T24" fmla="*/ 2526 w 2603"/>
                <a:gd name="T25" fmla="*/ 1800 h 3999"/>
                <a:gd name="T26" fmla="*/ 2598 w 2603"/>
                <a:gd name="T27" fmla="*/ 1962 h 3999"/>
                <a:gd name="T28" fmla="*/ 2595 w 2603"/>
                <a:gd name="T29" fmla="*/ 2110 h 3999"/>
                <a:gd name="T30" fmla="*/ 2582 w 2603"/>
                <a:gd name="T31" fmla="*/ 2163 h 3999"/>
                <a:gd name="T32" fmla="*/ 2547 w 2603"/>
                <a:gd name="T33" fmla="*/ 2270 h 3999"/>
                <a:gd name="T34" fmla="*/ 2498 w 2603"/>
                <a:gd name="T35" fmla="*/ 2542 h 3999"/>
                <a:gd name="T36" fmla="*/ 2450 w 2603"/>
                <a:gd name="T37" fmla="*/ 2898 h 3999"/>
                <a:gd name="T38" fmla="*/ 2406 w 2603"/>
                <a:gd name="T39" fmla="*/ 3255 h 3999"/>
                <a:gd name="T40" fmla="*/ 2374 w 2603"/>
                <a:gd name="T41" fmla="*/ 3535 h 3999"/>
                <a:gd name="T42" fmla="*/ 2396 w 2603"/>
                <a:gd name="T43" fmla="*/ 3580 h 3999"/>
                <a:gd name="T44" fmla="*/ 2464 w 2603"/>
                <a:gd name="T45" fmla="*/ 3669 h 3999"/>
                <a:gd name="T46" fmla="*/ 2418 w 2603"/>
                <a:gd name="T47" fmla="*/ 3987 h 3999"/>
                <a:gd name="T48" fmla="*/ 1347 w 2603"/>
                <a:gd name="T49" fmla="*/ 3987 h 3999"/>
                <a:gd name="T50" fmla="*/ 1300 w 2603"/>
                <a:gd name="T51" fmla="*/ 3668 h 3999"/>
                <a:gd name="T52" fmla="*/ 1369 w 2603"/>
                <a:gd name="T53" fmla="*/ 3579 h 3999"/>
                <a:gd name="T54" fmla="*/ 1416 w 2603"/>
                <a:gd name="T55" fmla="*/ 3573 h 3999"/>
                <a:gd name="T56" fmla="*/ 1367 w 2603"/>
                <a:gd name="T57" fmla="*/ 3449 h 3999"/>
                <a:gd name="T58" fmla="*/ 1205 w 2603"/>
                <a:gd name="T59" fmla="*/ 3198 h 3999"/>
                <a:gd name="T60" fmla="*/ 1114 w 2603"/>
                <a:gd name="T61" fmla="*/ 2982 h 3999"/>
                <a:gd name="T62" fmla="*/ 1081 w 2603"/>
                <a:gd name="T63" fmla="*/ 2876 h 3999"/>
                <a:gd name="T64" fmla="*/ 1002 w 2603"/>
                <a:gd name="T65" fmla="*/ 2191 h 3999"/>
                <a:gd name="T66" fmla="*/ 953 w 2603"/>
                <a:gd name="T67" fmla="*/ 1991 h 3999"/>
                <a:gd name="T68" fmla="*/ 930 w 2603"/>
                <a:gd name="T69" fmla="*/ 1761 h 3999"/>
                <a:gd name="T70" fmla="*/ 957 w 2603"/>
                <a:gd name="T71" fmla="*/ 1631 h 3999"/>
                <a:gd name="T72" fmla="*/ 1001 w 2603"/>
                <a:gd name="T73" fmla="*/ 1571 h 3999"/>
                <a:gd name="T74" fmla="*/ 1035 w 2603"/>
                <a:gd name="T75" fmla="*/ 1554 h 3999"/>
                <a:gd name="T76" fmla="*/ 1130 w 2603"/>
                <a:gd name="T77" fmla="*/ 1565 h 3999"/>
                <a:gd name="T78" fmla="*/ 1259 w 2603"/>
                <a:gd name="T79" fmla="*/ 1676 h 3999"/>
                <a:gd name="T80" fmla="*/ 1339 w 2603"/>
                <a:gd name="T81" fmla="*/ 1849 h 3999"/>
                <a:gd name="T82" fmla="*/ 1382 w 2603"/>
                <a:gd name="T83" fmla="*/ 2017 h 3999"/>
                <a:gd name="T84" fmla="*/ 1395 w 2603"/>
                <a:gd name="T85" fmla="*/ 2112 h 3999"/>
                <a:gd name="T86" fmla="*/ 1411 w 2603"/>
                <a:gd name="T87" fmla="*/ 2146 h 3999"/>
                <a:gd name="T88" fmla="*/ 1484 w 2603"/>
                <a:gd name="T89" fmla="*/ 2272 h 3999"/>
                <a:gd name="T90" fmla="*/ 1587 w 2603"/>
                <a:gd name="T91" fmla="*/ 2393 h 3999"/>
                <a:gd name="T92" fmla="*/ 1674 w 2603"/>
                <a:gd name="T93" fmla="*/ 2362 h 3999"/>
                <a:gd name="T94" fmla="*/ 1698 w 2603"/>
                <a:gd name="T95" fmla="*/ 303 h 3999"/>
                <a:gd name="T96" fmla="*/ 1609 w 2603"/>
                <a:gd name="T97" fmla="*/ 196 h 3999"/>
                <a:gd name="T98" fmla="*/ 714 w 2603"/>
                <a:gd name="T99" fmla="*/ 197 h 3999"/>
                <a:gd name="T100" fmla="*/ 736 w 2603"/>
                <a:gd name="T101" fmla="*/ 2412 h 3999"/>
                <a:gd name="T102" fmla="*/ 834 w 2603"/>
                <a:gd name="T103" fmla="*/ 2597 h 3999"/>
                <a:gd name="T104" fmla="*/ 368 w 2603"/>
                <a:gd name="T105" fmla="*/ 2625 h 3999"/>
                <a:gd name="T106" fmla="*/ 144 w 2603"/>
                <a:gd name="T107" fmla="*/ 2548 h 3999"/>
                <a:gd name="T108" fmla="*/ 13 w 2603"/>
                <a:gd name="T109" fmla="*/ 2355 h 3999"/>
                <a:gd name="T110" fmla="*/ 15 w 2603"/>
                <a:gd name="T111" fmla="*/ 243 h 3999"/>
                <a:gd name="T112" fmla="*/ 156 w 2603"/>
                <a:gd name="T113" fmla="*/ 55 h 3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03" h="3999">
                  <a:moveTo>
                    <a:pt x="362" y="184"/>
                  </a:moveTo>
                  <a:lnTo>
                    <a:pt x="331" y="187"/>
                  </a:lnTo>
                  <a:lnTo>
                    <a:pt x="303" y="196"/>
                  </a:lnTo>
                  <a:lnTo>
                    <a:pt x="279" y="209"/>
                  </a:lnTo>
                  <a:lnTo>
                    <a:pt x="257" y="228"/>
                  </a:lnTo>
                  <a:lnTo>
                    <a:pt x="239" y="250"/>
                  </a:lnTo>
                  <a:lnTo>
                    <a:pt x="225" y="274"/>
                  </a:lnTo>
                  <a:lnTo>
                    <a:pt x="217" y="302"/>
                  </a:lnTo>
                  <a:lnTo>
                    <a:pt x="213" y="332"/>
                  </a:lnTo>
                  <a:lnTo>
                    <a:pt x="213" y="2264"/>
                  </a:lnTo>
                  <a:lnTo>
                    <a:pt x="217" y="2293"/>
                  </a:lnTo>
                  <a:lnTo>
                    <a:pt x="225" y="2321"/>
                  </a:lnTo>
                  <a:lnTo>
                    <a:pt x="239" y="2346"/>
                  </a:lnTo>
                  <a:lnTo>
                    <a:pt x="257" y="2368"/>
                  </a:lnTo>
                  <a:lnTo>
                    <a:pt x="279" y="2387"/>
                  </a:lnTo>
                  <a:lnTo>
                    <a:pt x="303" y="2400"/>
                  </a:lnTo>
                  <a:lnTo>
                    <a:pt x="331" y="2408"/>
                  </a:lnTo>
                  <a:lnTo>
                    <a:pt x="362" y="2411"/>
                  </a:lnTo>
                  <a:lnTo>
                    <a:pt x="373" y="2408"/>
                  </a:lnTo>
                  <a:lnTo>
                    <a:pt x="381" y="2400"/>
                  </a:lnTo>
                  <a:lnTo>
                    <a:pt x="385" y="2388"/>
                  </a:lnTo>
                  <a:lnTo>
                    <a:pt x="385" y="207"/>
                  </a:lnTo>
                  <a:lnTo>
                    <a:pt x="381" y="196"/>
                  </a:lnTo>
                  <a:lnTo>
                    <a:pt x="373" y="187"/>
                  </a:lnTo>
                  <a:lnTo>
                    <a:pt x="362" y="184"/>
                  </a:lnTo>
                  <a:close/>
                  <a:moveTo>
                    <a:pt x="342" y="0"/>
                  </a:moveTo>
                  <a:lnTo>
                    <a:pt x="1549" y="0"/>
                  </a:lnTo>
                  <a:lnTo>
                    <a:pt x="1599" y="4"/>
                  </a:lnTo>
                  <a:lnTo>
                    <a:pt x="1646" y="13"/>
                  </a:lnTo>
                  <a:lnTo>
                    <a:pt x="1692" y="29"/>
                  </a:lnTo>
                  <a:lnTo>
                    <a:pt x="1734" y="50"/>
                  </a:lnTo>
                  <a:lnTo>
                    <a:pt x="1773" y="77"/>
                  </a:lnTo>
                  <a:lnTo>
                    <a:pt x="1809" y="107"/>
                  </a:lnTo>
                  <a:lnTo>
                    <a:pt x="1840" y="144"/>
                  </a:lnTo>
                  <a:lnTo>
                    <a:pt x="1867" y="183"/>
                  </a:lnTo>
                  <a:lnTo>
                    <a:pt x="1888" y="225"/>
                  </a:lnTo>
                  <a:lnTo>
                    <a:pt x="1904" y="270"/>
                  </a:lnTo>
                  <a:lnTo>
                    <a:pt x="1913" y="318"/>
                  </a:lnTo>
                  <a:lnTo>
                    <a:pt x="1917" y="368"/>
                  </a:lnTo>
                  <a:lnTo>
                    <a:pt x="1917" y="1184"/>
                  </a:lnTo>
                  <a:lnTo>
                    <a:pt x="1917" y="1185"/>
                  </a:lnTo>
                  <a:lnTo>
                    <a:pt x="1917" y="1185"/>
                  </a:lnTo>
                  <a:lnTo>
                    <a:pt x="1918" y="1187"/>
                  </a:lnTo>
                  <a:lnTo>
                    <a:pt x="1946" y="1212"/>
                  </a:lnTo>
                  <a:lnTo>
                    <a:pt x="1977" y="1241"/>
                  </a:lnTo>
                  <a:lnTo>
                    <a:pt x="2010" y="1273"/>
                  </a:lnTo>
                  <a:lnTo>
                    <a:pt x="2043" y="1306"/>
                  </a:lnTo>
                  <a:lnTo>
                    <a:pt x="2077" y="1340"/>
                  </a:lnTo>
                  <a:lnTo>
                    <a:pt x="2111" y="1374"/>
                  </a:lnTo>
                  <a:lnTo>
                    <a:pt x="2146" y="1411"/>
                  </a:lnTo>
                  <a:lnTo>
                    <a:pt x="2181" y="1446"/>
                  </a:lnTo>
                  <a:lnTo>
                    <a:pt x="2216" y="1481"/>
                  </a:lnTo>
                  <a:lnTo>
                    <a:pt x="2250" y="1516"/>
                  </a:lnTo>
                  <a:lnTo>
                    <a:pt x="2283" y="1552"/>
                  </a:lnTo>
                  <a:lnTo>
                    <a:pt x="2314" y="1585"/>
                  </a:lnTo>
                  <a:lnTo>
                    <a:pt x="2345" y="1616"/>
                  </a:lnTo>
                  <a:lnTo>
                    <a:pt x="2373" y="1647"/>
                  </a:lnTo>
                  <a:lnTo>
                    <a:pt x="2400" y="1675"/>
                  </a:lnTo>
                  <a:lnTo>
                    <a:pt x="2424" y="1699"/>
                  </a:lnTo>
                  <a:lnTo>
                    <a:pt x="2445" y="1721"/>
                  </a:lnTo>
                  <a:lnTo>
                    <a:pt x="2463" y="1740"/>
                  </a:lnTo>
                  <a:lnTo>
                    <a:pt x="2478" y="1755"/>
                  </a:lnTo>
                  <a:lnTo>
                    <a:pt x="2490" y="1766"/>
                  </a:lnTo>
                  <a:lnTo>
                    <a:pt x="2497" y="1773"/>
                  </a:lnTo>
                  <a:lnTo>
                    <a:pt x="2526" y="1800"/>
                  </a:lnTo>
                  <a:lnTo>
                    <a:pt x="2551" y="1829"/>
                  </a:lnTo>
                  <a:lnTo>
                    <a:pt x="2569" y="1862"/>
                  </a:lnTo>
                  <a:lnTo>
                    <a:pt x="2582" y="1895"/>
                  </a:lnTo>
                  <a:lnTo>
                    <a:pt x="2592" y="1929"/>
                  </a:lnTo>
                  <a:lnTo>
                    <a:pt x="2598" y="1962"/>
                  </a:lnTo>
                  <a:lnTo>
                    <a:pt x="2602" y="1996"/>
                  </a:lnTo>
                  <a:lnTo>
                    <a:pt x="2603" y="2028"/>
                  </a:lnTo>
                  <a:lnTo>
                    <a:pt x="2601" y="2058"/>
                  </a:lnTo>
                  <a:lnTo>
                    <a:pt x="2598" y="2086"/>
                  </a:lnTo>
                  <a:lnTo>
                    <a:pt x="2595" y="2110"/>
                  </a:lnTo>
                  <a:lnTo>
                    <a:pt x="2591" y="2131"/>
                  </a:lnTo>
                  <a:lnTo>
                    <a:pt x="2587" y="2147"/>
                  </a:lnTo>
                  <a:lnTo>
                    <a:pt x="2585" y="2158"/>
                  </a:lnTo>
                  <a:lnTo>
                    <a:pt x="2584" y="2160"/>
                  </a:lnTo>
                  <a:lnTo>
                    <a:pt x="2582" y="2163"/>
                  </a:lnTo>
                  <a:lnTo>
                    <a:pt x="2580" y="2166"/>
                  </a:lnTo>
                  <a:lnTo>
                    <a:pt x="2573" y="2180"/>
                  </a:lnTo>
                  <a:lnTo>
                    <a:pt x="2564" y="2203"/>
                  </a:lnTo>
                  <a:lnTo>
                    <a:pt x="2556" y="2233"/>
                  </a:lnTo>
                  <a:lnTo>
                    <a:pt x="2547" y="2270"/>
                  </a:lnTo>
                  <a:lnTo>
                    <a:pt x="2537" y="2315"/>
                  </a:lnTo>
                  <a:lnTo>
                    <a:pt x="2528" y="2365"/>
                  </a:lnTo>
                  <a:lnTo>
                    <a:pt x="2518" y="2419"/>
                  </a:lnTo>
                  <a:lnTo>
                    <a:pt x="2508" y="2479"/>
                  </a:lnTo>
                  <a:lnTo>
                    <a:pt x="2498" y="2542"/>
                  </a:lnTo>
                  <a:lnTo>
                    <a:pt x="2489" y="2610"/>
                  </a:lnTo>
                  <a:lnTo>
                    <a:pt x="2479" y="2680"/>
                  </a:lnTo>
                  <a:lnTo>
                    <a:pt x="2469" y="2752"/>
                  </a:lnTo>
                  <a:lnTo>
                    <a:pt x="2458" y="2825"/>
                  </a:lnTo>
                  <a:lnTo>
                    <a:pt x="2450" y="2898"/>
                  </a:lnTo>
                  <a:lnTo>
                    <a:pt x="2440" y="2972"/>
                  </a:lnTo>
                  <a:lnTo>
                    <a:pt x="2430" y="3045"/>
                  </a:lnTo>
                  <a:lnTo>
                    <a:pt x="2422" y="3118"/>
                  </a:lnTo>
                  <a:lnTo>
                    <a:pt x="2413" y="3187"/>
                  </a:lnTo>
                  <a:lnTo>
                    <a:pt x="2406" y="3255"/>
                  </a:lnTo>
                  <a:lnTo>
                    <a:pt x="2397" y="3320"/>
                  </a:lnTo>
                  <a:lnTo>
                    <a:pt x="2391" y="3381"/>
                  </a:lnTo>
                  <a:lnTo>
                    <a:pt x="2384" y="3438"/>
                  </a:lnTo>
                  <a:lnTo>
                    <a:pt x="2379" y="3489"/>
                  </a:lnTo>
                  <a:lnTo>
                    <a:pt x="2374" y="3535"/>
                  </a:lnTo>
                  <a:lnTo>
                    <a:pt x="2369" y="3574"/>
                  </a:lnTo>
                  <a:lnTo>
                    <a:pt x="2369" y="3576"/>
                  </a:lnTo>
                  <a:lnTo>
                    <a:pt x="2370" y="3577"/>
                  </a:lnTo>
                  <a:lnTo>
                    <a:pt x="2372" y="3577"/>
                  </a:lnTo>
                  <a:lnTo>
                    <a:pt x="2396" y="3580"/>
                  </a:lnTo>
                  <a:lnTo>
                    <a:pt x="2418" y="3590"/>
                  </a:lnTo>
                  <a:lnTo>
                    <a:pt x="2437" y="3604"/>
                  </a:lnTo>
                  <a:lnTo>
                    <a:pt x="2451" y="3623"/>
                  </a:lnTo>
                  <a:lnTo>
                    <a:pt x="2461" y="3645"/>
                  </a:lnTo>
                  <a:lnTo>
                    <a:pt x="2464" y="3669"/>
                  </a:lnTo>
                  <a:lnTo>
                    <a:pt x="2464" y="3908"/>
                  </a:lnTo>
                  <a:lnTo>
                    <a:pt x="2461" y="3932"/>
                  </a:lnTo>
                  <a:lnTo>
                    <a:pt x="2451" y="3954"/>
                  </a:lnTo>
                  <a:lnTo>
                    <a:pt x="2437" y="3972"/>
                  </a:lnTo>
                  <a:lnTo>
                    <a:pt x="2418" y="3987"/>
                  </a:lnTo>
                  <a:lnTo>
                    <a:pt x="2396" y="3997"/>
                  </a:lnTo>
                  <a:lnTo>
                    <a:pt x="2372" y="3999"/>
                  </a:lnTo>
                  <a:lnTo>
                    <a:pt x="1393" y="3999"/>
                  </a:lnTo>
                  <a:lnTo>
                    <a:pt x="1369" y="3997"/>
                  </a:lnTo>
                  <a:lnTo>
                    <a:pt x="1347" y="3987"/>
                  </a:lnTo>
                  <a:lnTo>
                    <a:pt x="1328" y="3972"/>
                  </a:lnTo>
                  <a:lnTo>
                    <a:pt x="1314" y="3954"/>
                  </a:lnTo>
                  <a:lnTo>
                    <a:pt x="1304" y="3932"/>
                  </a:lnTo>
                  <a:lnTo>
                    <a:pt x="1300" y="3908"/>
                  </a:lnTo>
                  <a:lnTo>
                    <a:pt x="1300" y="3668"/>
                  </a:lnTo>
                  <a:lnTo>
                    <a:pt x="1304" y="3644"/>
                  </a:lnTo>
                  <a:lnTo>
                    <a:pt x="1314" y="3621"/>
                  </a:lnTo>
                  <a:lnTo>
                    <a:pt x="1328" y="3602"/>
                  </a:lnTo>
                  <a:lnTo>
                    <a:pt x="1347" y="3588"/>
                  </a:lnTo>
                  <a:lnTo>
                    <a:pt x="1369" y="3579"/>
                  </a:lnTo>
                  <a:lnTo>
                    <a:pt x="1393" y="3576"/>
                  </a:lnTo>
                  <a:lnTo>
                    <a:pt x="1414" y="3576"/>
                  </a:lnTo>
                  <a:lnTo>
                    <a:pt x="1415" y="3576"/>
                  </a:lnTo>
                  <a:lnTo>
                    <a:pt x="1416" y="3574"/>
                  </a:lnTo>
                  <a:lnTo>
                    <a:pt x="1416" y="3573"/>
                  </a:lnTo>
                  <a:lnTo>
                    <a:pt x="1416" y="3513"/>
                  </a:lnTo>
                  <a:lnTo>
                    <a:pt x="1416" y="3507"/>
                  </a:lnTo>
                  <a:lnTo>
                    <a:pt x="1414" y="3501"/>
                  </a:lnTo>
                  <a:lnTo>
                    <a:pt x="1410" y="3496"/>
                  </a:lnTo>
                  <a:lnTo>
                    <a:pt x="1367" y="3449"/>
                  </a:lnTo>
                  <a:lnTo>
                    <a:pt x="1330" y="3400"/>
                  </a:lnTo>
                  <a:lnTo>
                    <a:pt x="1294" y="3350"/>
                  </a:lnTo>
                  <a:lnTo>
                    <a:pt x="1261" y="3299"/>
                  </a:lnTo>
                  <a:lnTo>
                    <a:pt x="1232" y="3248"/>
                  </a:lnTo>
                  <a:lnTo>
                    <a:pt x="1205" y="3198"/>
                  </a:lnTo>
                  <a:lnTo>
                    <a:pt x="1182" y="3151"/>
                  </a:lnTo>
                  <a:lnTo>
                    <a:pt x="1161" y="3103"/>
                  </a:lnTo>
                  <a:lnTo>
                    <a:pt x="1143" y="3060"/>
                  </a:lnTo>
                  <a:lnTo>
                    <a:pt x="1127" y="3019"/>
                  </a:lnTo>
                  <a:lnTo>
                    <a:pt x="1114" y="2982"/>
                  </a:lnTo>
                  <a:lnTo>
                    <a:pt x="1103" y="2950"/>
                  </a:lnTo>
                  <a:lnTo>
                    <a:pt x="1094" y="2922"/>
                  </a:lnTo>
                  <a:lnTo>
                    <a:pt x="1088" y="2900"/>
                  </a:lnTo>
                  <a:lnTo>
                    <a:pt x="1083" y="2884"/>
                  </a:lnTo>
                  <a:lnTo>
                    <a:pt x="1081" y="2876"/>
                  </a:lnTo>
                  <a:lnTo>
                    <a:pt x="1081" y="2875"/>
                  </a:lnTo>
                  <a:lnTo>
                    <a:pt x="1081" y="2873"/>
                  </a:lnTo>
                  <a:lnTo>
                    <a:pt x="1081" y="2873"/>
                  </a:lnTo>
                  <a:lnTo>
                    <a:pt x="1002" y="2192"/>
                  </a:lnTo>
                  <a:lnTo>
                    <a:pt x="1002" y="2191"/>
                  </a:lnTo>
                  <a:lnTo>
                    <a:pt x="1001" y="2188"/>
                  </a:lnTo>
                  <a:lnTo>
                    <a:pt x="1001" y="2187"/>
                  </a:lnTo>
                  <a:lnTo>
                    <a:pt x="981" y="2116"/>
                  </a:lnTo>
                  <a:lnTo>
                    <a:pt x="965" y="2051"/>
                  </a:lnTo>
                  <a:lnTo>
                    <a:pt x="953" y="1991"/>
                  </a:lnTo>
                  <a:lnTo>
                    <a:pt x="943" y="1935"/>
                  </a:lnTo>
                  <a:lnTo>
                    <a:pt x="936" y="1885"/>
                  </a:lnTo>
                  <a:lnTo>
                    <a:pt x="932" y="1840"/>
                  </a:lnTo>
                  <a:lnTo>
                    <a:pt x="930" y="1799"/>
                  </a:lnTo>
                  <a:lnTo>
                    <a:pt x="930" y="1761"/>
                  </a:lnTo>
                  <a:lnTo>
                    <a:pt x="932" y="1728"/>
                  </a:lnTo>
                  <a:lnTo>
                    <a:pt x="937" y="1699"/>
                  </a:lnTo>
                  <a:lnTo>
                    <a:pt x="942" y="1672"/>
                  </a:lnTo>
                  <a:lnTo>
                    <a:pt x="949" y="1650"/>
                  </a:lnTo>
                  <a:lnTo>
                    <a:pt x="957" y="1631"/>
                  </a:lnTo>
                  <a:lnTo>
                    <a:pt x="965" y="1614"/>
                  </a:lnTo>
                  <a:lnTo>
                    <a:pt x="974" y="1599"/>
                  </a:lnTo>
                  <a:lnTo>
                    <a:pt x="982" y="1588"/>
                  </a:lnTo>
                  <a:lnTo>
                    <a:pt x="992" y="1578"/>
                  </a:lnTo>
                  <a:lnTo>
                    <a:pt x="1001" y="1571"/>
                  </a:lnTo>
                  <a:lnTo>
                    <a:pt x="1009" y="1565"/>
                  </a:lnTo>
                  <a:lnTo>
                    <a:pt x="1018" y="1560"/>
                  </a:lnTo>
                  <a:lnTo>
                    <a:pt x="1024" y="1558"/>
                  </a:lnTo>
                  <a:lnTo>
                    <a:pt x="1030" y="1555"/>
                  </a:lnTo>
                  <a:lnTo>
                    <a:pt x="1035" y="1554"/>
                  </a:lnTo>
                  <a:lnTo>
                    <a:pt x="1037" y="1554"/>
                  </a:lnTo>
                  <a:lnTo>
                    <a:pt x="1038" y="1554"/>
                  </a:lnTo>
                  <a:lnTo>
                    <a:pt x="1060" y="1553"/>
                  </a:lnTo>
                  <a:lnTo>
                    <a:pt x="1096" y="1557"/>
                  </a:lnTo>
                  <a:lnTo>
                    <a:pt x="1130" y="1565"/>
                  </a:lnTo>
                  <a:lnTo>
                    <a:pt x="1160" y="1578"/>
                  </a:lnTo>
                  <a:lnTo>
                    <a:pt x="1188" y="1598"/>
                  </a:lnTo>
                  <a:lnTo>
                    <a:pt x="1214" y="1620"/>
                  </a:lnTo>
                  <a:lnTo>
                    <a:pt x="1238" y="1647"/>
                  </a:lnTo>
                  <a:lnTo>
                    <a:pt x="1259" y="1676"/>
                  </a:lnTo>
                  <a:lnTo>
                    <a:pt x="1280" y="1707"/>
                  </a:lnTo>
                  <a:lnTo>
                    <a:pt x="1297" y="1742"/>
                  </a:lnTo>
                  <a:lnTo>
                    <a:pt x="1313" y="1777"/>
                  </a:lnTo>
                  <a:lnTo>
                    <a:pt x="1327" y="1813"/>
                  </a:lnTo>
                  <a:lnTo>
                    <a:pt x="1339" y="1849"/>
                  </a:lnTo>
                  <a:lnTo>
                    <a:pt x="1352" y="1885"/>
                  </a:lnTo>
                  <a:lnTo>
                    <a:pt x="1360" y="1920"/>
                  </a:lnTo>
                  <a:lnTo>
                    <a:pt x="1369" y="1955"/>
                  </a:lnTo>
                  <a:lnTo>
                    <a:pt x="1376" y="1987"/>
                  </a:lnTo>
                  <a:lnTo>
                    <a:pt x="1382" y="2017"/>
                  </a:lnTo>
                  <a:lnTo>
                    <a:pt x="1387" y="2045"/>
                  </a:lnTo>
                  <a:lnTo>
                    <a:pt x="1389" y="2068"/>
                  </a:lnTo>
                  <a:lnTo>
                    <a:pt x="1393" y="2087"/>
                  </a:lnTo>
                  <a:lnTo>
                    <a:pt x="1394" y="2102"/>
                  </a:lnTo>
                  <a:lnTo>
                    <a:pt x="1395" y="2112"/>
                  </a:lnTo>
                  <a:lnTo>
                    <a:pt x="1395" y="2114"/>
                  </a:lnTo>
                  <a:lnTo>
                    <a:pt x="1397" y="2118"/>
                  </a:lnTo>
                  <a:lnTo>
                    <a:pt x="1398" y="2120"/>
                  </a:lnTo>
                  <a:lnTo>
                    <a:pt x="1403" y="2131"/>
                  </a:lnTo>
                  <a:lnTo>
                    <a:pt x="1411" y="2146"/>
                  </a:lnTo>
                  <a:lnTo>
                    <a:pt x="1422" y="2166"/>
                  </a:lnTo>
                  <a:lnTo>
                    <a:pt x="1434" y="2189"/>
                  </a:lnTo>
                  <a:lnTo>
                    <a:pt x="1450" y="2216"/>
                  </a:lnTo>
                  <a:lnTo>
                    <a:pt x="1466" y="2243"/>
                  </a:lnTo>
                  <a:lnTo>
                    <a:pt x="1484" y="2272"/>
                  </a:lnTo>
                  <a:lnTo>
                    <a:pt x="1504" y="2300"/>
                  </a:lnTo>
                  <a:lnTo>
                    <a:pt x="1525" y="2327"/>
                  </a:lnTo>
                  <a:lnTo>
                    <a:pt x="1545" y="2352"/>
                  </a:lnTo>
                  <a:lnTo>
                    <a:pt x="1566" y="2374"/>
                  </a:lnTo>
                  <a:lnTo>
                    <a:pt x="1587" y="2393"/>
                  </a:lnTo>
                  <a:lnTo>
                    <a:pt x="1607" y="2406"/>
                  </a:lnTo>
                  <a:lnTo>
                    <a:pt x="1610" y="2406"/>
                  </a:lnTo>
                  <a:lnTo>
                    <a:pt x="1634" y="2396"/>
                  </a:lnTo>
                  <a:lnTo>
                    <a:pt x="1656" y="2382"/>
                  </a:lnTo>
                  <a:lnTo>
                    <a:pt x="1674" y="2362"/>
                  </a:lnTo>
                  <a:lnTo>
                    <a:pt x="1689" y="2340"/>
                  </a:lnTo>
                  <a:lnTo>
                    <a:pt x="1698" y="2315"/>
                  </a:lnTo>
                  <a:lnTo>
                    <a:pt x="1701" y="2287"/>
                  </a:lnTo>
                  <a:lnTo>
                    <a:pt x="1701" y="334"/>
                  </a:lnTo>
                  <a:lnTo>
                    <a:pt x="1698" y="303"/>
                  </a:lnTo>
                  <a:lnTo>
                    <a:pt x="1689" y="275"/>
                  </a:lnTo>
                  <a:lnTo>
                    <a:pt x="1676" y="250"/>
                  </a:lnTo>
                  <a:lnTo>
                    <a:pt x="1656" y="228"/>
                  </a:lnTo>
                  <a:lnTo>
                    <a:pt x="1634" y="209"/>
                  </a:lnTo>
                  <a:lnTo>
                    <a:pt x="1609" y="196"/>
                  </a:lnTo>
                  <a:lnTo>
                    <a:pt x="1581" y="187"/>
                  </a:lnTo>
                  <a:lnTo>
                    <a:pt x="1551" y="184"/>
                  </a:lnTo>
                  <a:lnTo>
                    <a:pt x="736" y="184"/>
                  </a:lnTo>
                  <a:lnTo>
                    <a:pt x="724" y="187"/>
                  </a:lnTo>
                  <a:lnTo>
                    <a:pt x="714" y="197"/>
                  </a:lnTo>
                  <a:lnTo>
                    <a:pt x="710" y="209"/>
                  </a:lnTo>
                  <a:lnTo>
                    <a:pt x="710" y="2387"/>
                  </a:lnTo>
                  <a:lnTo>
                    <a:pt x="714" y="2400"/>
                  </a:lnTo>
                  <a:lnTo>
                    <a:pt x="724" y="2408"/>
                  </a:lnTo>
                  <a:lnTo>
                    <a:pt x="736" y="2412"/>
                  </a:lnTo>
                  <a:lnTo>
                    <a:pt x="788" y="2412"/>
                  </a:lnTo>
                  <a:lnTo>
                    <a:pt x="801" y="2416"/>
                  </a:lnTo>
                  <a:lnTo>
                    <a:pt x="810" y="2423"/>
                  </a:lnTo>
                  <a:lnTo>
                    <a:pt x="814" y="2435"/>
                  </a:lnTo>
                  <a:lnTo>
                    <a:pt x="834" y="2597"/>
                  </a:lnTo>
                  <a:lnTo>
                    <a:pt x="832" y="2608"/>
                  </a:lnTo>
                  <a:lnTo>
                    <a:pt x="827" y="2617"/>
                  </a:lnTo>
                  <a:lnTo>
                    <a:pt x="819" y="2624"/>
                  </a:lnTo>
                  <a:lnTo>
                    <a:pt x="808" y="2625"/>
                  </a:lnTo>
                  <a:lnTo>
                    <a:pt x="368" y="2625"/>
                  </a:lnTo>
                  <a:lnTo>
                    <a:pt x="318" y="2623"/>
                  </a:lnTo>
                  <a:lnTo>
                    <a:pt x="271" y="2613"/>
                  </a:lnTo>
                  <a:lnTo>
                    <a:pt x="225" y="2597"/>
                  </a:lnTo>
                  <a:lnTo>
                    <a:pt x="183" y="2575"/>
                  </a:lnTo>
                  <a:lnTo>
                    <a:pt x="144" y="2548"/>
                  </a:lnTo>
                  <a:lnTo>
                    <a:pt x="108" y="2518"/>
                  </a:lnTo>
                  <a:lnTo>
                    <a:pt x="77" y="2483"/>
                  </a:lnTo>
                  <a:lnTo>
                    <a:pt x="50" y="2444"/>
                  </a:lnTo>
                  <a:lnTo>
                    <a:pt x="29" y="2401"/>
                  </a:lnTo>
                  <a:lnTo>
                    <a:pt x="13" y="2355"/>
                  </a:lnTo>
                  <a:lnTo>
                    <a:pt x="4" y="2307"/>
                  </a:lnTo>
                  <a:lnTo>
                    <a:pt x="0" y="2258"/>
                  </a:lnTo>
                  <a:lnTo>
                    <a:pt x="0" y="342"/>
                  </a:lnTo>
                  <a:lnTo>
                    <a:pt x="4" y="292"/>
                  </a:lnTo>
                  <a:lnTo>
                    <a:pt x="15" y="243"/>
                  </a:lnTo>
                  <a:lnTo>
                    <a:pt x="32" y="198"/>
                  </a:lnTo>
                  <a:lnTo>
                    <a:pt x="55" y="156"/>
                  </a:lnTo>
                  <a:lnTo>
                    <a:pt x="84" y="118"/>
                  </a:lnTo>
                  <a:lnTo>
                    <a:pt x="118" y="84"/>
                  </a:lnTo>
                  <a:lnTo>
                    <a:pt x="156" y="55"/>
                  </a:lnTo>
                  <a:lnTo>
                    <a:pt x="199" y="32"/>
                  </a:lnTo>
                  <a:lnTo>
                    <a:pt x="244" y="15"/>
                  </a:lnTo>
                  <a:lnTo>
                    <a:pt x="291" y="4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0" name="Group 10">
              <a:extLst>
                <a:ext uri="{FF2B5EF4-FFF2-40B4-BE49-F238E27FC236}">
                  <a16:creationId xmlns="" xmlns:a16="http://schemas.microsoft.com/office/drawing/2014/main" id="{C35FD509-8FEB-424E-A4DA-CE0D6CF8654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935461" y="680006"/>
              <a:ext cx="563222" cy="479384"/>
              <a:chOff x="5911" y="2226"/>
              <a:chExt cx="262" cy="223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83" name="Freeform 12">
                <a:extLst>
                  <a:ext uri="{FF2B5EF4-FFF2-40B4-BE49-F238E27FC236}">
                    <a16:creationId xmlns="" xmlns:a16="http://schemas.microsoft.com/office/drawing/2014/main" id="{4EE14725-B8FE-4140-877B-CC6F055E6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3" y="2253"/>
                <a:ext cx="123" cy="192"/>
              </a:xfrm>
              <a:custGeom>
                <a:avLst/>
                <a:gdLst>
                  <a:gd name="T0" fmla="*/ 816 w 1600"/>
                  <a:gd name="T1" fmla="*/ 4 h 2499"/>
                  <a:gd name="T2" fmla="*/ 902 w 1600"/>
                  <a:gd name="T3" fmla="*/ 28 h 2499"/>
                  <a:gd name="T4" fmla="*/ 964 w 1600"/>
                  <a:gd name="T5" fmla="*/ 61 h 2499"/>
                  <a:gd name="T6" fmla="*/ 1001 w 1600"/>
                  <a:gd name="T7" fmla="*/ 91 h 2499"/>
                  <a:gd name="T8" fmla="*/ 1014 w 1600"/>
                  <a:gd name="T9" fmla="*/ 103 h 2499"/>
                  <a:gd name="T10" fmla="*/ 1139 w 1600"/>
                  <a:gd name="T11" fmla="*/ 112 h 2499"/>
                  <a:gd name="T12" fmla="*/ 1241 w 1600"/>
                  <a:gd name="T13" fmla="*/ 161 h 2499"/>
                  <a:gd name="T14" fmla="*/ 1317 w 1600"/>
                  <a:gd name="T15" fmla="*/ 244 h 2499"/>
                  <a:gd name="T16" fmla="*/ 1371 w 1600"/>
                  <a:gd name="T17" fmla="*/ 356 h 2499"/>
                  <a:gd name="T18" fmla="*/ 1403 w 1600"/>
                  <a:gd name="T19" fmla="*/ 492 h 2499"/>
                  <a:gd name="T20" fmla="*/ 1417 w 1600"/>
                  <a:gd name="T21" fmla="*/ 646 h 2499"/>
                  <a:gd name="T22" fmla="*/ 1412 w 1600"/>
                  <a:gd name="T23" fmla="*/ 814 h 2499"/>
                  <a:gd name="T24" fmla="*/ 1403 w 1600"/>
                  <a:gd name="T25" fmla="*/ 979 h 2499"/>
                  <a:gd name="T26" fmla="*/ 1416 w 1600"/>
                  <a:gd name="T27" fmla="*/ 1109 h 2499"/>
                  <a:gd name="T28" fmla="*/ 1447 w 1600"/>
                  <a:gd name="T29" fmla="*/ 1208 h 2499"/>
                  <a:gd name="T30" fmla="*/ 1488 w 1600"/>
                  <a:gd name="T31" fmla="*/ 1277 h 2499"/>
                  <a:gd name="T32" fmla="*/ 1532 w 1600"/>
                  <a:gd name="T33" fmla="*/ 1324 h 2499"/>
                  <a:gd name="T34" fmla="*/ 1570 w 1600"/>
                  <a:gd name="T35" fmla="*/ 1351 h 2499"/>
                  <a:gd name="T36" fmla="*/ 1595 w 1600"/>
                  <a:gd name="T37" fmla="*/ 1362 h 2499"/>
                  <a:gd name="T38" fmla="*/ 1570 w 1600"/>
                  <a:gd name="T39" fmla="*/ 1391 h 2499"/>
                  <a:gd name="T40" fmla="*/ 1464 w 1600"/>
                  <a:gd name="T41" fmla="*/ 1453 h 2499"/>
                  <a:gd name="T42" fmla="*/ 1347 w 1600"/>
                  <a:gd name="T43" fmla="*/ 1491 h 2499"/>
                  <a:gd name="T44" fmla="*/ 1237 w 1600"/>
                  <a:gd name="T45" fmla="*/ 1510 h 2499"/>
                  <a:gd name="T46" fmla="*/ 1150 w 1600"/>
                  <a:gd name="T47" fmla="*/ 1517 h 2499"/>
                  <a:gd name="T48" fmla="*/ 1104 w 1600"/>
                  <a:gd name="T49" fmla="*/ 1518 h 2499"/>
                  <a:gd name="T50" fmla="*/ 1101 w 1600"/>
                  <a:gd name="T51" fmla="*/ 1633 h 2499"/>
                  <a:gd name="T52" fmla="*/ 507 w 1600"/>
                  <a:gd name="T53" fmla="*/ 1521 h 2499"/>
                  <a:gd name="T54" fmla="*/ 342 w 1600"/>
                  <a:gd name="T55" fmla="*/ 1511 h 2499"/>
                  <a:gd name="T56" fmla="*/ 214 w 1600"/>
                  <a:gd name="T57" fmla="*/ 1483 h 2499"/>
                  <a:gd name="T58" fmla="*/ 120 w 1600"/>
                  <a:gd name="T59" fmla="*/ 1447 h 2499"/>
                  <a:gd name="T60" fmla="*/ 56 w 1600"/>
                  <a:gd name="T61" fmla="*/ 1407 h 2499"/>
                  <a:gd name="T62" fmla="*/ 18 w 1600"/>
                  <a:gd name="T63" fmla="*/ 1375 h 2499"/>
                  <a:gd name="T64" fmla="*/ 1 w 1600"/>
                  <a:gd name="T65" fmla="*/ 1358 h 2499"/>
                  <a:gd name="T66" fmla="*/ 4 w 1600"/>
                  <a:gd name="T67" fmla="*/ 1356 h 2499"/>
                  <a:gd name="T68" fmla="*/ 24 w 1600"/>
                  <a:gd name="T69" fmla="*/ 1352 h 2499"/>
                  <a:gd name="T70" fmla="*/ 54 w 1600"/>
                  <a:gd name="T71" fmla="*/ 1336 h 2499"/>
                  <a:gd name="T72" fmla="*/ 91 w 1600"/>
                  <a:gd name="T73" fmla="*/ 1305 h 2499"/>
                  <a:gd name="T74" fmla="*/ 130 w 1600"/>
                  <a:gd name="T75" fmla="*/ 1250 h 2499"/>
                  <a:gd name="T76" fmla="*/ 166 w 1600"/>
                  <a:gd name="T77" fmla="*/ 1168 h 2499"/>
                  <a:gd name="T78" fmla="*/ 194 w 1600"/>
                  <a:gd name="T79" fmla="*/ 1051 h 2499"/>
                  <a:gd name="T80" fmla="*/ 210 w 1600"/>
                  <a:gd name="T81" fmla="*/ 894 h 2499"/>
                  <a:gd name="T82" fmla="*/ 211 w 1600"/>
                  <a:gd name="T83" fmla="*/ 692 h 2499"/>
                  <a:gd name="T84" fmla="*/ 225 w 1600"/>
                  <a:gd name="T85" fmla="*/ 507 h 2499"/>
                  <a:gd name="T86" fmla="*/ 260 w 1600"/>
                  <a:gd name="T87" fmla="*/ 362 h 2499"/>
                  <a:gd name="T88" fmla="*/ 309 w 1600"/>
                  <a:gd name="T89" fmla="*/ 251 h 2499"/>
                  <a:gd name="T90" fmla="*/ 366 w 1600"/>
                  <a:gd name="T91" fmla="*/ 169 h 2499"/>
                  <a:gd name="T92" fmla="*/ 428 w 1600"/>
                  <a:gd name="T93" fmla="*/ 111 h 2499"/>
                  <a:gd name="T94" fmla="*/ 488 w 1600"/>
                  <a:gd name="T95" fmla="*/ 72 h 2499"/>
                  <a:gd name="T96" fmla="*/ 541 w 1600"/>
                  <a:gd name="T97" fmla="*/ 48 h 2499"/>
                  <a:gd name="T98" fmla="*/ 617 w 1600"/>
                  <a:gd name="T99" fmla="*/ 21 h 2499"/>
                  <a:gd name="T100" fmla="*/ 745 w 1600"/>
                  <a:gd name="T101" fmla="*/ 0 h 2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00" h="2499">
                    <a:moveTo>
                      <a:pt x="745" y="0"/>
                    </a:moveTo>
                    <a:lnTo>
                      <a:pt x="781" y="1"/>
                    </a:lnTo>
                    <a:lnTo>
                      <a:pt x="816" y="4"/>
                    </a:lnTo>
                    <a:lnTo>
                      <a:pt x="847" y="10"/>
                    </a:lnTo>
                    <a:lnTo>
                      <a:pt x="876" y="19"/>
                    </a:lnTo>
                    <a:lnTo>
                      <a:pt x="902" y="28"/>
                    </a:lnTo>
                    <a:lnTo>
                      <a:pt x="926" y="38"/>
                    </a:lnTo>
                    <a:lnTo>
                      <a:pt x="946" y="49"/>
                    </a:lnTo>
                    <a:lnTo>
                      <a:pt x="964" y="61"/>
                    </a:lnTo>
                    <a:lnTo>
                      <a:pt x="978" y="72"/>
                    </a:lnTo>
                    <a:lnTo>
                      <a:pt x="991" y="82"/>
                    </a:lnTo>
                    <a:lnTo>
                      <a:pt x="1001" y="91"/>
                    </a:lnTo>
                    <a:lnTo>
                      <a:pt x="1007" y="97"/>
                    </a:lnTo>
                    <a:lnTo>
                      <a:pt x="1012" y="101"/>
                    </a:lnTo>
                    <a:lnTo>
                      <a:pt x="1014" y="103"/>
                    </a:lnTo>
                    <a:lnTo>
                      <a:pt x="1058" y="101"/>
                    </a:lnTo>
                    <a:lnTo>
                      <a:pt x="1100" y="104"/>
                    </a:lnTo>
                    <a:lnTo>
                      <a:pt x="1139" y="112"/>
                    </a:lnTo>
                    <a:lnTo>
                      <a:pt x="1176" y="124"/>
                    </a:lnTo>
                    <a:lnTo>
                      <a:pt x="1210" y="140"/>
                    </a:lnTo>
                    <a:lnTo>
                      <a:pt x="1241" y="161"/>
                    </a:lnTo>
                    <a:lnTo>
                      <a:pt x="1269" y="185"/>
                    </a:lnTo>
                    <a:lnTo>
                      <a:pt x="1293" y="213"/>
                    </a:lnTo>
                    <a:lnTo>
                      <a:pt x="1317" y="244"/>
                    </a:lnTo>
                    <a:lnTo>
                      <a:pt x="1337" y="279"/>
                    </a:lnTo>
                    <a:lnTo>
                      <a:pt x="1355" y="316"/>
                    </a:lnTo>
                    <a:lnTo>
                      <a:pt x="1371" y="356"/>
                    </a:lnTo>
                    <a:lnTo>
                      <a:pt x="1383" y="400"/>
                    </a:lnTo>
                    <a:lnTo>
                      <a:pt x="1394" y="445"/>
                    </a:lnTo>
                    <a:lnTo>
                      <a:pt x="1403" y="492"/>
                    </a:lnTo>
                    <a:lnTo>
                      <a:pt x="1410" y="542"/>
                    </a:lnTo>
                    <a:lnTo>
                      <a:pt x="1414" y="594"/>
                    </a:lnTo>
                    <a:lnTo>
                      <a:pt x="1417" y="646"/>
                    </a:lnTo>
                    <a:lnTo>
                      <a:pt x="1417" y="701"/>
                    </a:lnTo>
                    <a:lnTo>
                      <a:pt x="1416" y="757"/>
                    </a:lnTo>
                    <a:lnTo>
                      <a:pt x="1412" y="814"/>
                    </a:lnTo>
                    <a:lnTo>
                      <a:pt x="1408" y="871"/>
                    </a:lnTo>
                    <a:lnTo>
                      <a:pt x="1404" y="927"/>
                    </a:lnTo>
                    <a:lnTo>
                      <a:pt x="1403" y="979"/>
                    </a:lnTo>
                    <a:lnTo>
                      <a:pt x="1405" y="1026"/>
                    </a:lnTo>
                    <a:lnTo>
                      <a:pt x="1410" y="1070"/>
                    </a:lnTo>
                    <a:lnTo>
                      <a:pt x="1416" y="1109"/>
                    </a:lnTo>
                    <a:lnTo>
                      <a:pt x="1425" y="1146"/>
                    </a:lnTo>
                    <a:lnTo>
                      <a:pt x="1436" y="1178"/>
                    </a:lnTo>
                    <a:lnTo>
                      <a:pt x="1447" y="1208"/>
                    </a:lnTo>
                    <a:lnTo>
                      <a:pt x="1460" y="1234"/>
                    </a:lnTo>
                    <a:lnTo>
                      <a:pt x="1474" y="1258"/>
                    </a:lnTo>
                    <a:lnTo>
                      <a:pt x="1488" y="1277"/>
                    </a:lnTo>
                    <a:lnTo>
                      <a:pt x="1503" y="1296"/>
                    </a:lnTo>
                    <a:lnTo>
                      <a:pt x="1517" y="1310"/>
                    </a:lnTo>
                    <a:lnTo>
                      <a:pt x="1532" y="1324"/>
                    </a:lnTo>
                    <a:lnTo>
                      <a:pt x="1545" y="1334"/>
                    </a:lnTo>
                    <a:lnTo>
                      <a:pt x="1559" y="1343"/>
                    </a:lnTo>
                    <a:lnTo>
                      <a:pt x="1570" y="1351"/>
                    </a:lnTo>
                    <a:lnTo>
                      <a:pt x="1580" y="1356"/>
                    </a:lnTo>
                    <a:lnTo>
                      <a:pt x="1588" y="1360"/>
                    </a:lnTo>
                    <a:lnTo>
                      <a:pt x="1595" y="1362"/>
                    </a:lnTo>
                    <a:lnTo>
                      <a:pt x="1599" y="1364"/>
                    </a:lnTo>
                    <a:lnTo>
                      <a:pt x="1600" y="1364"/>
                    </a:lnTo>
                    <a:lnTo>
                      <a:pt x="1570" y="1391"/>
                    </a:lnTo>
                    <a:lnTo>
                      <a:pt x="1537" y="1415"/>
                    </a:lnTo>
                    <a:lnTo>
                      <a:pt x="1501" y="1435"/>
                    </a:lnTo>
                    <a:lnTo>
                      <a:pt x="1464" y="1453"/>
                    </a:lnTo>
                    <a:lnTo>
                      <a:pt x="1425" y="1468"/>
                    </a:lnTo>
                    <a:lnTo>
                      <a:pt x="1386" y="1481"/>
                    </a:lnTo>
                    <a:lnTo>
                      <a:pt x="1347" y="1491"/>
                    </a:lnTo>
                    <a:lnTo>
                      <a:pt x="1309" y="1499"/>
                    </a:lnTo>
                    <a:lnTo>
                      <a:pt x="1272" y="1505"/>
                    </a:lnTo>
                    <a:lnTo>
                      <a:pt x="1237" y="1510"/>
                    </a:lnTo>
                    <a:lnTo>
                      <a:pt x="1205" y="1514"/>
                    </a:lnTo>
                    <a:lnTo>
                      <a:pt x="1176" y="1516"/>
                    </a:lnTo>
                    <a:lnTo>
                      <a:pt x="1150" y="1517"/>
                    </a:lnTo>
                    <a:lnTo>
                      <a:pt x="1129" y="1518"/>
                    </a:lnTo>
                    <a:lnTo>
                      <a:pt x="1114" y="1518"/>
                    </a:lnTo>
                    <a:lnTo>
                      <a:pt x="1104" y="1518"/>
                    </a:lnTo>
                    <a:lnTo>
                      <a:pt x="1100" y="1518"/>
                    </a:lnTo>
                    <a:lnTo>
                      <a:pt x="1100" y="1625"/>
                    </a:lnTo>
                    <a:lnTo>
                      <a:pt x="1101" y="1633"/>
                    </a:lnTo>
                    <a:lnTo>
                      <a:pt x="805" y="2499"/>
                    </a:lnTo>
                    <a:lnTo>
                      <a:pt x="507" y="1630"/>
                    </a:lnTo>
                    <a:lnTo>
                      <a:pt x="507" y="1521"/>
                    </a:lnTo>
                    <a:lnTo>
                      <a:pt x="447" y="1520"/>
                    </a:lnTo>
                    <a:lnTo>
                      <a:pt x="392" y="1516"/>
                    </a:lnTo>
                    <a:lnTo>
                      <a:pt x="342" y="1511"/>
                    </a:lnTo>
                    <a:lnTo>
                      <a:pt x="295" y="1503"/>
                    </a:lnTo>
                    <a:lnTo>
                      <a:pt x="252" y="1494"/>
                    </a:lnTo>
                    <a:lnTo>
                      <a:pt x="214" y="1483"/>
                    </a:lnTo>
                    <a:lnTo>
                      <a:pt x="179" y="1471"/>
                    </a:lnTo>
                    <a:lnTo>
                      <a:pt x="148" y="1459"/>
                    </a:lnTo>
                    <a:lnTo>
                      <a:pt x="120" y="1447"/>
                    </a:lnTo>
                    <a:lnTo>
                      <a:pt x="95" y="1433"/>
                    </a:lnTo>
                    <a:lnTo>
                      <a:pt x="73" y="1420"/>
                    </a:lnTo>
                    <a:lnTo>
                      <a:pt x="56" y="1407"/>
                    </a:lnTo>
                    <a:lnTo>
                      <a:pt x="40" y="1396"/>
                    </a:lnTo>
                    <a:lnTo>
                      <a:pt x="27" y="1385"/>
                    </a:lnTo>
                    <a:lnTo>
                      <a:pt x="18" y="1375"/>
                    </a:lnTo>
                    <a:lnTo>
                      <a:pt x="9" y="1367"/>
                    </a:lnTo>
                    <a:lnTo>
                      <a:pt x="4" y="1362"/>
                    </a:lnTo>
                    <a:lnTo>
                      <a:pt x="1" y="1358"/>
                    </a:lnTo>
                    <a:lnTo>
                      <a:pt x="0" y="1357"/>
                    </a:lnTo>
                    <a:lnTo>
                      <a:pt x="1" y="1357"/>
                    </a:lnTo>
                    <a:lnTo>
                      <a:pt x="4" y="1356"/>
                    </a:lnTo>
                    <a:lnTo>
                      <a:pt x="9" y="1355"/>
                    </a:lnTo>
                    <a:lnTo>
                      <a:pt x="16" y="1354"/>
                    </a:lnTo>
                    <a:lnTo>
                      <a:pt x="24" y="1352"/>
                    </a:lnTo>
                    <a:lnTo>
                      <a:pt x="33" y="1348"/>
                    </a:lnTo>
                    <a:lnTo>
                      <a:pt x="43" y="1342"/>
                    </a:lnTo>
                    <a:lnTo>
                      <a:pt x="54" y="1336"/>
                    </a:lnTo>
                    <a:lnTo>
                      <a:pt x="66" y="1328"/>
                    </a:lnTo>
                    <a:lnTo>
                      <a:pt x="78" y="1318"/>
                    </a:lnTo>
                    <a:lnTo>
                      <a:pt x="91" y="1305"/>
                    </a:lnTo>
                    <a:lnTo>
                      <a:pt x="104" y="1290"/>
                    </a:lnTo>
                    <a:lnTo>
                      <a:pt x="117" y="1271"/>
                    </a:lnTo>
                    <a:lnTo>
                      <a:pt x="130" y="1250"/>
                    </a:lnTo>
                    <a:lnTo>
                      <a:pt x="142" y="1227"/>
                    </a:lnTo>
                    <a:lnTo>
                      <a:pt x="155" y="1199"/>
                    </a:lnTo>
                    <a:lnTo>
                      <a:pt x="166" y="1168"/>
                    </a:lnTo>
                    <a:lnTo>
                      <a:pt x="177" y="1134"/>
                    </a:lnTo>
                    <a:lnTo>
                      <a:pt x="186" y="1095"/>
                    </a:lnTo>
                    <a:lnTo>
                      <a:pt x="194" y="1051"/>
                    </a:lnTo>
                    <a:lnTo>
                      <a:pt x="200" y="1004"/>
                    </a:lnTo>
                    <a:lnTo>
                      <a:pt x="205" y="951"/>
                    </a:lnTo>
                    <a:lnTo>
                      <a:pt x="210" y="894"/>
                    </a:lnTo>
                    <a:lnTo>
                      <a:pt x="211" y="831"/>
                    </a:lnTo>
                    <a:lnTo>
                      <a:pt x="211" y="763"/>
                    </a:lnTo>
                    <a:lnTo>
                      <a:pt x="211" y="692"/>
                    </a:lnTo>
                    <a:lnTo>
                      <a:pt x="213" y="626"/>
                    </a:lnTo>
                    <a:lnTo>
                      <a:pt x="218" y="564"/>
                    </a:lnTo>
                    <a:lnTo>
                      <a:pt x="225" y="507"/>
                    </a:lnTo>
                    <a:lnTo>
                      <a:pt x="234" y="454"/>
                    </a:lnTo>
                    <a:lnTo>
                      <a:pt x="247" y="407"/>
                    </a:lnTo>
                    <a:lnTo>
                      <a:pt x="260" y="362"/>
                    </a:lnTo>
                    <a:lnTo>
                      <a:pt x="275" y="321"/>
                    </a:lnTo>
                    <a:lnTo>
                      <a:pt x="291" y="284"/>
                    </a:lnTo>
                    <a:lnTo>
                      <a:pt x="309" y="251"/>
                    </a:lnTo>
                    <a:lnTo>
                      <a:pt x="327" y="221"/>
                    </a:lnTo>
                    <a:lnTo>
                      <a:pt x="347" y="193"/>
                    </a:lnTo>
                    <a:lnTo>
                      <a:pt x="366" y="169"/>
                    </a:lnTo>
                    <a:lnTo>
                      <a:pt x="387" y="148"/>
                    </a:lnTo>
                    <a:lnTo>
                      <a:pt x="408" y="128"/>
                    </a:lnTo>
                    <a:lnTo>
                      <a:pt x="428" y="111"/>
                    </a:lnTo>
                    <a:lnTo>
                      <a:pt x="449" y="97"/>
                    </a:lnTo>
                    <a:lnTo>
                      <a:pt x="469" y="84"/>
                    </a:lnTo>
                    <a:lnTo>
                      <a:pt x="488" y="72"/>
                    </a:lnTo>
                    <a:lnTo>
                      <a:pt x="507" y="63"/>
                    </a:lnTo>
                    <a:lnTo>
                      <a:pt x="524" y="55"/>
                    </a:lnTo>
                    <a:lnTo>
                      <a:pt x="541" y="48"/>
                    </a:lnTo>
                    <a:lnTo>
                      <a:pt x="556" y="42"/>
                    </a:lnTo>
                    <a:lnTo>
                      <a:pt x="570" y="37"/>
                    </a:lnTo>
                    <a:lnTo>
                      <a:pt x="617" y="21"/>
                    </a:lnTo>
                    <a:lnTo>
                      <a:pt x="663" y="9"/>
                    </a:lnTo>
                    <a:lnTo>
                      <a:pt x="705" y="3"/>
                    </a:lnTo>
                    <a:lnTo>
                      <a:pt x="74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" name="Freeform 13">
                <a:extLst>
                  <a:ext uri="{FF2B5EF4-FFF2-40B4-BE49-F238E27FC236}">
                    <a16:creationId xmlns="" xmlns:a16="http://schemas.microsoft.com/office/drawing/2014/main" id="{C03286D9-8A31-4307-A408-F88D0B16D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1" y="2385"/>
                <a:ext cx="168" cy="64"/>
              </a:xfrm>
              <a:custGeom>
                <a:avLst/>
                <a:gdLst>
                  <a:gd name="T0" fmla="*/ 685 w 2188"/>
                  <a:gd name="T1" fmla="*/ 0 h 843"/>
                  <a:gd name="T2" fmla="*/ 566 w 2188"/>
                  <a:gd name="T3" fmla="*/ 348 h 843"/>
                  <a:gd name="T4" fmla="*/ 730 w 2188"/>
                  <a:gd name="T5" fmla="*/ 336 h 843"/>
                  <a:gd name="T6" fmla="*/ 1094 w 2188"/>
                  <a:gd name="T7" fmla="*/ 784 h 843"/>
                  <a:gd name="T8" fmla="*/ 1457 w 2188"/>
                  <a:gd name="T9" fmla="*/ 336 h 843"/>
                  <a:gd name="T10" fmla="*/ 1623 w 2188"/>
                  <a:gd name="T11" fmla="*/ 348 h 843"/>
                  <a:gd name="T12" fmla="*/ 1505 w 2188"/>
                  <a:gd name="T13" fmla="*/ 0 h 843"/>
                  <a:gd name="T14" fmla="*/ 1536 w 2188"/>
                  <a:gd name="T15" fmla="*/ 18 h 843"/>
                  <a:gd name="T16" fmla="*/ 1568 w 2188"/>
                  <a:gd name="T17" fmla="*/ 34 h 843"/>
                  <a:gd name="T18" fmla="*/ 1941 w 2188"/>
                  <a:gd name="T19" fmla="*/ 219 h 843"/>
                  <a:gd name="T20" fmla="*/ 1977 w 2188"/>
                  <a:gd name="T21" fmla="*/ 240 h 843"/>
                  <a:gd name="T22" fmla="*/ 2010 w 2188"/>
                  <a:gd name="T23" fmla="*/ 263 h 843"/>
                  <a:gd name="T24" fmla="*/ 2038 w 2188"/>
                  <a:gd name="T25" fmla="*/ 290 h 843"/>
                  <a:gd name="T26" fmla="*/ 2064 w 2188"/>
                  <a:gd name="T27" fmla="*/ 320 h 843"/>
                  <a:gd name="T28" fmla="*/ 2086 w 2188"/>
                  <a:gd name="T29" fmla="*/ 353 h 843"/>
                  <a:gd name="T30" fmla="*/ 2105 w 2188"/>
                  <a:gd name="T31" fmla="*/ 389 h 843"/>
                  <a:gd name="T32" fmla="*/ 2118 w 2188"/>
                  <a:gd name="T33" fmla="*/ 427 h 843"/>
                  <a:gd name="T34" fmla="*/ 2128 w 2188"/>
                  <a:gd name="T35" fmla="*/ 466 h 843"/>
                  <a:gd name="T36" fmla="*/ 2188 w 2188"/>
                  <a:gd name="T37" fmla="*/ 796 h 843"/>
                  <a:gd name="T38" fmla="*/ 2188 w 2188"/>
                  <a:gd name="T39" fmla="*/ 810 h 843"/>
                  <a:gd name="T40" fmla="*/ 2183 w 2188"/>
                  <a:gd name="T41" fmla="*/ 823 h 843"/>
                  <a:gd name="T42" fmla="*/ 2175 w 2188"/>
                  <a:gd name="T43" fmla="*/ 833 h 843"/>
                  <a:gd name="T44" fmla="*/ 2163 w 2188"/>
                  <a:gd name="T45" fmla="*/ 840 h 843"/>
                  <a:gd name="T46" fmla="*/ 2149 w 2188"/>
                  <a:gd name="T47" fmla="*/ 843 h 843"/>
                  <a:gd name="T48" fmla="*/ 38 w 2188"/>
                  <a:gd name="T49" fmla="*/ 843 h 843"/>
                  <a:gd name="T50" fmla="*/ 25 w 2188"/>
                  <a:gd name="T51" fmla="*/ 840 h 843"/>
                  <a:gd name="T52" fmla="*/ 13 w 2188"/>
                  <a:gd name="T53" fmla="*/ 833 h 843"/>
                  <a:gd name="T54" fmla="*/ 4 w 2188"/>
                  <a:gd name="T55" fmla="*/ 823 h 843"/>
                  <a:gd name="T56" fmla="*/ 0 w 2188"/>
                  <a:gd name="T57" fmla="*/ 810 h 843"/>
                  <a:gd name="T58" fmla="*/ 0 w 2188"/>
                  <a:gd name="T59" fmla="*/ 796 h 843"/>
                  <a:gd name="T60" fmla="*/ 59 w 2188"/>
                  <a:gd name="T61" fmla="*/ 466 h 843"/>
                  <a:gd name="T62" fmla="*/ 69 w 2188"/>
                  <a:gd name="T63" fmla="*/ 426 h 843"/>
                  <a:gd name="T64" fmla="*/ 83 w 2188"/>
                  <a:gd name="T65" fmla="*/ 388 h 843"/>
                  <a:gd name="T66" fmla="*/ 101 w 2188"/>
                  <a:gd name="T67" fmla="*/ 353 h 843"/>
                  <a:gd name="T68" fmla="*/ 123 w 2188"/>
                  <a:gd name="T69" fmla="*/ 320 h 843"/>
                  <a:gd name="T70" fmla="*/ 149 w 2188"/>
                  <a:gd name="T71" fmla="*/ 289 h 843"/>
                  <a:gd name="T72" fmla="*/ 179 w 2188"/>
                  <a:gd name="T73" fmla="*/ 262 h 843"/>
                  <a:gd name="T74" fmla="*/ 211 w 2188"/>
                  <a:gd name="T75" fmla="*/ 239 h 843"/>
                  <a:gd name="T76" fmla="*/ 246 w 2188"/>
                  <a:gd name="T77" fmla="*/ 219 h 843"/>
                  <a:gd name="T78" fmla="*/ 611 w 2188"/>
                  <a:gd name="T79" fmla="*/ 38 h 843"/>
                  <a:gd name="T80" fmla="*/ 685 w 2188"/>
                  <a:gd name="T81" fmla="*/ 0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88" h="843">
                    <a:moveTo>
                      <a:pt x="685" y="0"/>
                    </a:moveTo>
                    <a:lnTo>
                      <a:pt x="566" y="348"/>
                    </a:lnTo>
                    <a:lnTo>
                      <a:pt x="730" y="336"/>
                    </a:lnTo>
                    <a:lnTo>
                      <a:pt x="1094" y="784"/>
                    </a:lnTo>
                    <a:lnTo>
                      <a:pt x="1457" y="336"/>
                    </a:lnTo>
                    <a:lnTo>
                      <a:pt x="1623" y="348"/>
                    </a:lnTo>
                    <a:lnTo>
                      <a:pt x="1505" y="0"/>
                    </a:lnTo>
                    <a:lnTo>
                      <a:pt x="1536" y="18"/>
                    </a:lnTo>
                    <a:lnTo>
                      <a:pt x="1568" y="34"/>
                    </a:lnTo>
                    <a:lnTo>
                      <a:pt x="1941" y="219"/>
                    </a:lnTo>
                    <a:lnTo>
                      <a:pt x="1977" y="240"/>
                    </a:lnTo>
                    <a:lnTo>
                      <a:pt x="2010" y="263"/>
                    </a:lnTo>
                    <a:lnTo>
                      <a:pt x="2038" y="290"/>
                    </a:lnTo>
                    <a:lnTo>
                      <a:pt x="2064" y="320"/>
                    </a:lnTo>
                    <a:lnTo>
                      <a:pt x="2086" y="353"/>
                    </a:lnTo>
                    <a:lnTo>
                      <a:pt x="2105" y="389"/>
                    </a:lnTo>
                    <a:lnTo>
                      <a:pt x="2118" y="427"/>
                    </a:lnTo>
                    <a:lnTo>
                      <a:pt x="2128" y="466"/>
                    </a:lnTo>
                    <a:lnTo>
                      <a:pt x="2188" y="796"/>
                    </a:lnTo>
                    <a:lnTo>
                      <a:pt x="2188" y="810"/>
                    </a:lnTo>
                    <a:lnTo>
                      <a:pt x="2183" y="823"/>
                    </a:lnTo>
                    <a:lnTo>
                      <a:pt x="2175" y="833"/>
                    </a:lnTo>
                    <a:lnTo>
                      <a:pt x="2163" y="840"/>
                    </a:lnTo>
                    <a:lnTo>
                      <a:pt x="2149" y="843"/>
                    </a:lnTo>
                    <a:lnTo>
                      <a:pt x="38" y="843"/>
                    </a:lnTo>
                    <a:lnTo>
                      <a:pt x="25" y="840"/>
                    </a:lnTo>
                    <a:lnTo>
                      <a:pt x="13" y="833"/>
                    </a:lnTo>
                    <a:lnTo>
                      <a:pt x="4" y="823"/>
                    </a:lnTo>
                    <a:lnTo>
                      <a:pt x="0" y="810"/>
                    </a:lnTo>
                    <a:lnTo>
                      <a:pt x="0" y="796"/>
                    </a:lnTo>
                    <a:lnTo>
                      <a:pt x="59" y="466"/>
                    </a:lnTo>
                    <a:lnTo>
                      <a:pt x="69" y="426"/>
                    </a:lnTo>
                    <a:lnTo>
                      <a:pt x="83" y="388"/>
                    </a:lnTo>
                    <a:lnTo>
                      <a:pt x="101" y="353"/>
                    </a:lnTo>
                    <a:lnTo>
                      <a:pt x="123" y="320"/>
                    </a:lnTo>
                    <a:lnTo>
                      <a:pt x="149" y="289"/>
                    </a:lnTo>
                    <a:lnTo>
                      <a:pt x="179" y="262"/>
                    </a:lnTo>
                    <a:lnTo>
                      <a:pt x="211" y="239"/>
                    </a:lnTo>
                    <a:lnTo>
                      <a:pt x="246" y="219"/>
                    </a:lnTo>
                    <a:lnTo>
                      <a:pt x="611" y="38"/>
                    </a:lnTo>
                    <a:lnTo>
                      <a:pt x="68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" name="Freeform 14">
                <a:extLst>
                  <a:ext uri="{FF2B5EF4-FFF2-40B4-BE49-F238E27FC236}">
                    <a16:creationId xmlns="" xmlns:a16="http://schemas.microsoft.com/office/drawing/2014/main" id="{E0DAD5CD-68BF-408F-B450-733C0FB4F7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59" y="2226"/>
                <a:ext cx="114" cy="114"/>
              </a:xfrm>
              <a:custGeom>
                <a:avLst/>
                <a:gdLst>
                  <a:gd name="T0" fmla="*/ 1013 w 1475"/>
                  <a:gd name="T1" fmla="*/ 653 h 1477"/>
                  <a:gd name="T2" fmla="*/ 969 w 1475"/>
                  <a:gd name="T3" fmla="*/ 696 h 1477"/>
                  <a:gd name="T4" fmla="*/ 962 w 1475"/>
                  <a:gd name="T5" fmla="*/ 760 h 1477"/>
                  <a:gd name="T6" fmla="*/ 995 w 1475"/>
                  <a:gd name="T7" fmla="*/ 814 h 1477"/>
                  <a:gd name="T8" fmla="*/ 1055 w 1475"/>
                  <a:gd name="T9" fmla="*/ 834 h 1477"/>
                  <a:gd name="T10" fmla="*/ 1115 w 1475"/>
                  <a:gd name="T11" fmla="*/ 814 h 1477"/>
                  <a:gd name="T12" fmla="*/ 1149 w 1475"/>
                  <a:gd name="T13" fmla="*/ 760 h 1477"/>
                  <a:gd name="T14" fmla="*/ 1141 w 1475"/>
                  <a:gd name="T15" fmla="*/ 696 h 1477"/>
                  <a:gd name="T16" fmla="*/ 1097 w 1475"/>
                  <a:gd name="T17" fmla="*/ 653 h 1477"/>
                  <a:gd name="T18" fmla="*/ 738 w 1475"/>
                  <a:gd name="T19" fmla="*/ 642 h 1477"/>
                  <a:gd name="T20" fmla="*/ 678 w 1475"/>
                  <a:gd name="T21" fmla="*/ 664 h 1477"/>
                  <a:gd name="T22" fmla="*/ 644 w 1475"/>
                  <a:gd name="T23" fmla="*/ 717 h 1477"/>
                  <a:gd name="T24" fmla="*/ 651 w 1475"/>
                  <a:gd name="T25" fmla="*/ 781 h 1477"/>
                  <a:gd name="T26" fmla="*/ 696 w 1475"/>
                  <a:gd name="T27" fmla="*/ 825 h 1477"/>
                  <a:gd name="T28" fmla="*/ 760 w 1475"/>
                  <a:gd name="T29" fmla="*/ 832 h 1477"/>
                  <a:gd name="T30" fmla="*/ 812 w 1475"/>
                  <a:gd name="T31" fmla="*/ 798 h 1477"/>
                  <a:gd name="T32" fmla="*/ 834 w 1475"/>
                  <a:gd name="T33" fmla="*/ 738 h 1477"/>
                  <a:gd name="T34" fmla="*/ 812 w 1475"/>
                  <a:gd name="T35" fmla="*/ 679 h 1477"/>
                  <a:gd name="T36" fmla="*/ 760 w 1475"/>
                  <a:gd name="T37" fmla="*/ 646 h 1477"/>
                  <a:gd name="T38" fmla="*/ 398 w 1475"/>
                  <a:gd name="T39" fmla="*/ 646 h 1477"/>
                  <a:gd name="T40" fmla="*/ 345 w 1475"/>
                  <a:gd name="T41" fmla="*/ 679 h 1477"/>
                  <a:gd name="T42" fmla="*/ 324 w 1475"/>
                  <a:gd name="T43" fmla="*/ 738 h 1477"/>
                  <a:gd name="T44" fmla="*/ 345 w 1475"/>
                  <a:gd name="T45" fmla="*/ 798 h 1477"/>
                  <a:gd name="T46" fmla="*/ 398 w 1475"/>
                  <a:gd name="T47" fmla="*/ 832 h 1477"/>
                  <a:gd name="T48" fmla="*/ 462 w 1475"/>
                  <a:gd name="T49" fmla="*/ 825 h 1477"/>
                  <a:gd name="T50" fmla="*/ 506 w 1475"/>
                  <a:gd name="T51" fmla="*/ 781 h 1477"/>
                  <a:gd name="T52" fmla="*/ 513 w 1475"/>
                  <a:gd name="T53" fmla="*/ 717 h 1477"/>
                  <a:gd name="T54" fmla="*/ 480 w 1475"/>
                  <a:gd name="T55" fmla="*/ 664 h 1477"/>
                  <a:gd name="T56" fmla="*/ 420 w 1475"/>
                  <a:gd name="T57" fmla="*/ 642 h 1477"/>
                  <a:gd name="T58" fmla="*/ 885 w 1475"/>
                  <a:gd name="T59" fmla="*/ 15 h 1477"/>
                  <a:gd name="T60" fmla="*/ 1057 w 1475"/>
                  <a:gd name="T61" fmla="*/ 72 h 1477"/>
                  <a:gd name="T62" fmla="*/ 1213 w 1475"/>
                  <a:gd name="T63" fmla="*/ 174 h 1477"/>
                  <a:gd name="T64" fmla="*/ 1341 w 1475"/>
                  <a:gd name="T65" fmla="*/ 313 h 1477"/>
                  <a:gd name="T66" fmla="*/ 1427 w 1475"/>
                  <a:gd name="T67" fmla="*/ 475 h 1477"/>
                  <a:gd name="T68" fmla="*/ 1471 w 1475"/>
                  <a:gd name="T69" fmla="*/ 650 h 1477"/>
                  <a:gd name="T70" fmla="*/ 1471 w 1475"/>
                  <a:gd name="T71" fmla="*/ 828 h 1477"/>
                  <a:gd name="T72" fmla="*/ 1427 w 1475"/>
                  <a:gd name="T73" fmla="*/ 1003 h 1477"/>
                  <a:gd name="T74" fmla="*/ 1341 w 1475"/>
                  <a:gd name="T75" fmla="*/ 1165 h 1477"/>
                  <a:gd name="T76" fmla="*/ 1213 w 1475"/>
                  <a:gd name="T77" fmla="*/ 1304 h 1477"/>
                  <a:gd name="T78" fmla="*/ 1057 w 1475"/>
                  <a:gd name="T79" fmla="*/ 1406 h 1477"/>
                  <a:gd name="T80" fmla="*/ 885 w 1475"/>
                  <a:gd name="T81" fmla="*/ 1462 h 1477"/>
                  <a:gd name="T82" fmla="*/ 707 w 1475"/>
                  <a:gd name="T83" fmla="*/ 1477 h 1477"/>
                  <a:gd name="T84" fmla="*/ 530 w 1475"/>
                  <a:gd name="T85" fmla="*/ 1448 h 1477"/>
                  <a:gd name="T86" fmla="*/ 363 w 1475"/>
                  <a:gd name="T87" fmla="*/ 1377 h 1477"/>
                  <a:gd name="T88" fmla="*/ 278 w 1475"/>
                  <a:gd name="T89" fmla="*/ 1426 h 1477"/>
                  <a:gd name="T90" fmla="*/ 155 w 1475"/>
                  <a:gd name="T91" fmla="*/ 1461 h 1477"/>
                  <a:gd name="T92" fmla="*/ 48 w 1475"/>
                  <a:gd name="T93" fmla="*/ 1460 h 1477"/>
                  <a:gd name="T94" fmla="*/ 25 w 1475"/>
                  <a:gd name="T95" fmla="*/ 1442 h 1477"/>
                  <a:gd name="T96" fmla="*/ 31 w 1475"/>
                  <a:gd name="T97" fmla="*/ 1413 h 1477"/>
                  <a:gd name="T98" fmla="*/ 98 w 1475"/>
                  <a:gd name="T99" fmla="*/ 1366 h 1477"/>
                  <a:gd name="T100" fmla="*/ 163 w 1475"/>
                  <a:gd name="T101" fmla="*/ 1289 h 1477"/>
                  <a:gd name="T102" fmla="*/ 185 w 1475"/>
                  <a:gd name="T103" fmla="*/ 1228 h 1477"/>
                  <a:gd name="T104" fmla="*/ 78 w 1475"/>
                  <a:gd name="T105" fmla="*/ 1072 h 1477"/>
                  <a:gd name="T106" fmla="*/ 16 w 1475"/>
                  <a:gd name="T107" fmla="*/ 899 h 1477"/>
                  <a:gd name="T108" fmla="*/ 0 w 1475"/>
                  <a:gd name="T109" fmla="*/ 718 h 1477"/>
                  <a:gd name="T110" fmla="*/ 27 w 1475"/>
                  <a:gd name="T111" fmla="*/ 537 h 1477"/>
                  <a:gd name="T112" fmla="*/ 99 w 1475"/>
                  <a:gd name="T113" fmla="*/ 368 h 1477"/>
                  <a:gd name="T114" fmla="*/ 216 w 1475"/>
                  <a:gd name="T115" fmla="*/ 216 h 1477"/>
                  <a:gd name="T116" fmla="*/ 364 w 1475"/>
                  <a:gd name="T117" fmla="*/ 101 h 1477"/>
                  <a:gd name="T118" fmla="*/ 531 w 1475"/>
                  <a:gd name="T119" fmla="*/ 29 h 1477"/>
                  <a:gd name="T120" fmla="*/ 708 w 1475"/>
                  <a:gd name="T121" fmla="*/ 0 h 1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75" h="1477">
                    <a:moveTo>
                      <a:pt x="1055" y="642"/>
                    </a:moveTo>
                    <a:lnTo>
                      <a:pt x="1033" y="646"/>
                    </a:lnTo>
                    <a:lnTo>
                      <a:pt x="1013" y="653"/>
                    </a:lnTo>
                    <a:lnTo>
                      <a:pt x="995" y="664"/>
                    </a:lnTo>
                    <a:lnTo>
                      <a:pt x="980" y="679"/>
                    </a:lnTo>
                    <a:lnTo>
                      <a:pt x="969" y="696"/>
                    </a:lnTo>
                    <a:lnTo>
                      <a:pt x="962" y="717"/>
                    </a:lnTo>
                    <a:lnTo>
                      <a:pt x="959" y="738"/>
                    </a:lnTo>
                    <a:lnTo>
                      <a:pt x="962" y="760"/>
                    </a:lnTo>
                    <a:lnTo>
                      <a:pt x="969" y="781"/>
                    </a:lnTo>
                    <a:lnTo>
                      <a:pt x="980" y="798"/>
                    </a:lnTo>
                    <a:lnTo>
                      <a:pt x="995" y="814"/>
                    </a:lnTo>
                    <a:lnTo>
                      <a:pt x="1013" y="825"/>
                    </a:lnTo>
                    <a:lnTo>
                      <a:pt x="1033" y="832"/>
                    </a:lnTo>
                    <a:lnTo>
                      <a:pt x="1055" y="834"/>
                    </a:lnTo>
                    <a:lnTo>
                      <a:pt x="1077" y="832"/>
                    </a:lnTo>
                    <a:lnTo>
                      <a:pt x="1097" y="825"/>
                    </a:lnTo>
                    <a:lnTo>
                      <a:pt x="1115" y="814"/>
                    </a:lnTo>
                    <a:lnTo>
                      <a:pt x="1130" y="798"/>
                    </a:lnTo>
                    <a:lnTo>
                      <a:pt x="1141" y="781"/>
                    </a:lnTo>
                    <a:lnTo>
                      <a:pt x="1149" y="760"/>
                    </a:lnTo>
                    <a:lnTo>
                      <a:pt x="1151" y="738"/>
                    </a:lnTo>
                    <a:lnTo>
                      <a:pt x="1149" y="717"/>
                    </a:lnTo>
                    <a:lnTo>
                      <a:pt x="1141" y="696"/>
                    </a:lnTo>
                    <a:lnTo>
                      <a:pt x="1130" y="679"/>
                    </a:lnTo>
                    <a:lnTo>
                      <a:pt x="1115" y="664"/>
                    </a:lnTo>
                    <a:lnTo>
                      <a:pt x="1097" y="653"/>
                    </a:lnTo>
                    <a:lnTo>
                      <a:pt x="1077" y="646"/>
                    </a:lnTo>
                    <a:lnTo>
                      <a:pt x="1055" y="642"/>
                    </a:lnTo>
                    <a:close/>
                    <a:moveTo>
                      <a:pt x="738" y="642"/>
                    </a:moveTo>
                    <a:lnTo>
                      <a:pt x="715" y="646"/>
                    </a:lnTo>
                    <a:lnTo>
                      <a:pt x="696" y="653"/>
                    </a:lnTo>
                    <a:lnTo>
                      <a:pt x="678" y="664"/>
                    </a:lnTo>
                    <a:lnTo>
                      <a:pt x="663" y="679"/>
                    </a:lnTo>
                    <a:lnTo>
                      <a:pt x="651" y="696"/>
                    </a:lnTo>
                    <a:lnTo>
                      <a:pt x="644" y="717"/>
                    </a:lnTo>
                    <a:lnTo>
                      <a:pt x="642" y="738"/>
                    </a:lnTo>
                    <a:lnTo>
                      <a:pt x="644" y="760"/>
                    </a:lnTo>
                    <a:lnTo>
                      <a:pt x="651" y="781"/>
                    </a:lnTo>
                    <a:lnTo>
                      <a:pt x="663" y="798"/>
                    </a:lnTo>
                    <a:lnTo>
                      <a:pt x="678" y="814"/>
                    </a:lnTo>
                    <a:lnTo>
                      <a:pt x="696" y="825"/>
                    </a:lnTo>
                    <a:lnTo>
                      <a:pt x="715" y="832"/>
                    </a:lnTo>
                    <a:lnTo>
                      <a:pt x="738" y="834"/>
                    </a:lnTo>
                    <a:lnTo>
                      <a:pt x="760" y="832"/>
                    </a:lnTo>
                    <a:lnTo>
                      <a:pt x="779" y="825"/>
                    </a:lnTo>
                    <a:lnTo>
                      <a:pt x="798" y="814"/>
                    </a:lnTo>
                    <a:lnTo>
                      <a:pt x="812" y="798"/>
                    </a:lnTo>
                    <a:lnTo>
                      <a:pt x="824" y="781"/>
                    </a:lnTo>
                    <a:lnTo>
                      <a:pt x="831" y="760"/>
                    </a:lnTo>
                    <a:lnTo>
                      <a:pt x="834" y="738"/>
                    </a:lnTo>
                    <a:lnTo>
                      <a:pt x="831" y="717"/>
                    </a:lnTo>
                    <a:lnTo>
                      <a:pt x="824" y="696"/>
                    </a:lnTo>
                    <a:lnTo>
                      <a:pt x="812" y="679"/>
                    </a:lnTo>
                    <a:lnTo>
                      <a:pt x="798" y="664"/>
                    </a:lnTo>
                    <a:lnTo>
                      <a:pt x="779" y="653"/>
                    </a:lnTo>
                    <a:lnTo>
                      <a:pt x="760" y="646"/>
                    </a:lnTo>
                    <a:lnTo>
                      <a:pt x="738" y="642"/>
                    </a:lnTo>
                    <a:close/>
                    <a:moveTo>
                      <a:pt x="420" y="642"/>
                    </a:moveTo>
                    <a:lnTo>
                      <a:pt x="398" y="646"/>
                    </a:lnTo>
                    <a:lnTo>
                      <a:pt x="378" y="653"/>
                    </a:lnTo>
                    <a:lnTo>
                      <a:pt x="360" y="664"/>
                    </a:lnTo>
                    <a:lnTo>
                      <a:pt x="345" y="679"/>
                    </a:lnTo>
                    <a:lnTo>
                      <a:pt x="333" y="696"/>
                    </a:lnTo>
                    <a:lnTo>
                      <a:pt x="326" y="717"/>
                    </a:lnTo>
                    <a:lnTo>
                      <a:pt x="324" y="738"/>
                    </a:lnTo>
                    <a:lnTo>
                      <a:pt x="326" y="760"/>
                    </a:lnTo>
                    <a:lnTo>
                      <a:pt x="333" y="781"/>
                    </a:lnTo>
                    <a:lnTo>
                      <a:pt x="345" y="798"/>
                    </a:lnTo>
                    <a:lnTo>
                      <a:pt x="360" y="814"/>
                    </a:lnTo>
                    <a:lnTo>
                      <a:pt x="378" y="825"/>
                    </a:lnTo>
                    <a:lnTo>
                      <a:pt x="398" y="832"/>
                    </a:lnTo>
                    <a:lnTo>
                      <a:pt x="420" y="834"/>
                    </a:lnTo>
                    <a:lnTo>
                      <a:pt x="442" y="832"/>
                    </a:lnTo>
                    <a:lnTo>
                      <a:pt x="462" y="825"/>
                    </a:lnTo>
                    <a:lnTo>
                      <a:pt x="480" y="814"/>
                    </a:lnTo>
                    <a:lnTo>
                      <a:pt x="494" y="798"/>
                    </a:lnTo>
                    <a:lnTo>
                      <a:pt x="506" y="781"/>
                    </a:lnTo>
                    <a:lnTo>
                      <a:pt x="513" y="760"/>
                    </a:lnTo>
                    <a:lnTo>
                      <a:pt x="516" y="738"/>
                    </a:lnTo>
                    <a:lnTo>
                      <a:pt x="513" y="717"/>
                    </a:lnTo>
                    <a:lnTo>
                      <a:pt x="506" y="696"/>
                    </a:lnTo>
                    <a:lnTo>
                      <a:pt x="494" y="679"/>
                    </a:lnTo>
                    <a:lnTo>
                      <a:pt x="480" y="664"/>
                    </a:lnTo>
                    <a:lnTo>
                      <a:pt x="462" y="653"/>
                    </a:lnTo>
                    <a:lnTo>
                      <a:pt x="442" y="646"/>
                    </a:lnTo>
                    <a:lnTo>
                      <a:pt x="420" y="642"/>
                    </a:lnTo>
                    <a:close/>
                    <a:moveTo>
                      <a:pt x="768" y="0"/>
                    </a:moveTo>
                    <a:lnTo>
                      <a:pt x="827" y="5"/>
                    </a:lnTo>
                    <a:lnTo>
                      <a:pt x="885" y="15"/>
                    </a:lnTo>
                    <a:lnTo>
                      <a:pt x="944" y="29"/>
                    </a:lnTo>
                    <a:lnTo>
                      <a:pt x="1001" y="49"/>
                    </a:lnTo>
                    <a:lnTo>
                      <a:pt x="1057" y="72"/>
                    </a:lnTo>
                    <a:lnTo>
                      <a:pt x="1111" y="101"/>
                    </a:lnTo>
                    <a:lnTo>
                      <a:pt x="1163" y="134"/>
                    </a:lnTo>
                    <a:lnTo>
                      <a:pt x="1213" y="174"/>
                    </a:lnTo>
                    <a:lnTo>
                      <a:pt x="1259" y="216"/>
                    </a:lnTo>
                    <a:lnTo>
                      <a:pt x="1302" y="263"/>
                    </a:lnTo>
                    <a:lnTo>
                      <a:pt x="1341" y="313"/>
                    </a:lnTo>
                    <a:lnTo>
                      <a:pt x="1375" y="365"/>
                    </a:lnTo>
                    <a:lnTo>
                      <a:pt x="1404" y="419"/>
                    </a:lnTo>
                    <a:lnTo>
                      <a:pt x="1427" y="475"/>
                    </a:lnTo>
                    <a:lnTo>
                      <a:pt x="1447" y="532"/>
                    </a:lnTo>
                    <a:lnTo>
                      <a:pt x="1461" y="591"/>
                    </a:lnTo>
                    <a:lnTo>
                      <a:pt x="1471" y="650"/>
                    </a:lnTo>
                    <a:lnTo>
                      <a:pt x="1475" y="710"/>
                    </a:lnTo>
                    <a:lnTo>
                      <a:pt x="1475" y="768"/>
                    </a:lnTo>
                    <a:lnTo>
                      <a:pt x="1471" y="828"/>
                    </a:lnTo>
                    <a:lnTo>
                      <a:pt x="1461" y="887"/>
                    </a:lnTo>
                    <a:lnTo>
                      <a:pt x="1447" y="946"/>
                    </a:lnTo>
                    <a:lnTo>
                      <a:pt x="1427" y="1003"/>
                    </a:lnTo>
                    <a:lnTo>
                      <a:pt x="1404" y="1059"/>
                    </a:lnTo>
                    <a:lnTo>
                      <a:pt x="1375" y="1113"/>
                    </a:lnTo>
                    <a:lnTo>
                      <a:pt x="1341" y="1165"/>
                    </a:lnTo>
                    <a:lnTo>
                      <a:pt x="1302" y="1214"/>
                    </a:lnTo>
                    <a:lnTo>
                      <a:pt x="1259" y="1262"/>
                    </a:lnTo>
                    <a:lnTo>
                      <a:pt x="1213" y="1304"/>
                    </a:lnTo>
                    <a:lnTo>
                      <a:pt x="1163" y="1344"/>
                    </a:lnTo>
                    <a:lnTo>
                      <a:pt x="1112" y="1377"/>
                    </a:lnTo>
                    <a:lnTo>
                      <a:pt x="1057" y="1406"/>
                    </a:lnTo>
                    <a:lnTo>
                      <a:pt x="1001" y="1429"/>
                    </a:lnTo>
                    <a:lnTo>
                      <a:pt x="944" y="1449"/>
                    </a:lnTo>
                    <a:lnTo>
                      <a:pt x="885" y="1462"/>
                    </a:lnTo>
                    <a:lnTo>
                      <a:pt x="827" y="1473"/>
                    </a:lnTo>
                    <a:lnTo>
                      <a:pt x="767" y="1477"/>
                    </a:lnTo>
                    <a:lnTo>
                      <a:pt x="707" y="1477"/>
                    </a:lnTo>
                    <a:lnTo>
                      <a:pt x="648" y="1473"/>
                    </a:lnTo>
                    <a:lnTo>
                      <a:pt x="589" y="1462"/>
                    </a:lnTo>
                    <a:lnTo>
                      <a:pt x="530" y="1448"/>
                    </a:lnTo>
                    <a:lnTo>
                      <a:pt x="474" y="1429"/>
                    </a:lnTo>
                    <a:lnTo>
                      <a:pt x="418" y="1406"/>
                    </a:lnTo>
                    <a:lnTo>
                      <a:pt x="363" y="1377"/>
                    </a:lnTo>
                    <a:lnTo>
                      <a:pt x="362" y="1375"/>
                    </a:lnTo>
                    <a:lnTo>
                      <a:pt x="320" y="1403"/>
                    </a:lnTo>
                    <a:lnTo>
                      <a:pt x="278" y="1426"/>
                    </a:lnTo>
                    <a:lnTo>
                      <a:pt x="236" y="1443"/>
                    </a:lnTo>
                    <a:lnTo>
                      <a:pt x="195" y="1454"/>
                    </a:lnTo>
                    <a:lnTo>
                      <a:pt x="155" y="1461"/>
                    </a:lnTo>
                    <a:lnTo>
                      <a:pt x="117" y="1464"/>
                    </a:lnTo>
                    <a:lnTo>
                      <a:pt x="80" y="1464"/>
                    </a:lnTo>
                    <a:lnTo>
                      <a:pt x="48" y="1460"/>
                    </a:lnTo>
                    <a:lnTo>
                      <a:pt x="37" y="1457"/>
                    </a:lnTo>
                    <a:lnTo>
                      <a:pt x="30" y="1450"/>
                    </a:lnTo>
                    <a:lnTo>
                      <a:pt x="25" y="1442"/>
                    </a:lnTo>
                    <a:lnTo>
                      <a:pt x="24" y="1431"/>
                    </a:lnTo>
                    <a:lnTo>
                      <a:pt x="26" y="1422"/>
                    </a:lnTo>
                    <a:lnTo>
                      <a:pt x="31" y="1413"/>
                    </a:lnTo>
                    <a:lnTo>
                      <a:pt x="39" y="1407"/>
                    </a:lnTo>
                    <a:lnTo>
                      <a:pt x="71" y="1388"/>
                    </a:lnTo>
                    <a:lnTo>
                      <a:pt x="98" y="1366"/>
                    </a:lnTo>
                    <a:lnTo>
                      <a:pt x="123" y="1343"/>
                    </a:lnTo>
                    <a:lnTo>
                      <a:pt x="144" y="1316"/>
                    </a:lnTo>
                    <a:lnTo>
                      <a:pt x="163" y="1289"/>
                    </a:lnTo>
                    <a:lnTo>
                      <a:pt x="178" y="1261"/>
                    </a:lnTo>
                    <a:lnTo>
                      <a:pt x="192" y="1234"/>
                    </a:lnTo>
                    <a:lnTo>
                      <a:pt x="185" y="1228"/>
                    </a:lnTo>
                    <a:lnTo>
                      <a:pt x="144" y="1178"/>
                    </a:lnTo>
                    <a:lnTo>
                      <a:pt x="108" y="1127"/>
                    </a:lnTo>
                    <a:lnTo>
                      <a:pt x="78" y="1072"/>
                    </a:lnTo>
                    <a:lnTo>
                      <a:pt x="53" y="1015"/>
                    </a:lnTo>
                    <a:lnTo>
                      <a:pt x="32" y="957"/>
                    </a:lnTo>
                    <a:lnTo>
                      <a:pt x="16" y="899"/>
                    </a:lnTo>
                    <a:lnTo>
                      <a:pt x="6" y="839"/>
                    </a:lnTo>
                    <a:lnTo>
                      <a:pt x="0" y="779"/>
                    </a:lnTo>
                    <a:lnTo>
                      <a:pt x="0" y="718"/>
                    </a:lnTo>
                    <a:lnTo>
                      <a:pt x="4" y="657"/>
                    </a:lnTo>
                    <a:lnTo>
                      <a:pt x="13" y="597"/>
                    </a:lnTo>
                    <a:lnTo>
                      <a:pt x="27" y="537"/>
                    </a:lnTo>
                    <a:lnTo>
                      <a:pt x="46" y="479"/>
                    </a:lnTo>
                    <a:lnTo>
                      <a:pt x="70" y="422"/>
                    </a:lnTo>
                    <a:lnTo>
                      <a:pt x="99" y="368"/>
                    </a:lnTo>
                    <a:lnTo>
                      <a:pt x="133" y="315"/>
                    </a:lnTo>
                    <a:lnTo>
                      <a:pt x="171" y="264"/>
                    </a:lnTo>
                    <a:lnTo>
                      <a:pt x="216" y="216"/>
                    </a:lnTo>
                    <a:lnTo>
                      <a:pt x="262" y="174"/>
                    </a:lnTo>
                    <a:lnTo>
                      <a:pt x="312" y="134"/>
                    </a:lnTo>
                    <a:lnTo>
                      <a:pt x="364" y="101"/>
                    </a:lnTo>
                    <a:lnTo>
                      <a:pt x="418" y="72"/>
                    </a:lnTo>
                    <a:lnTo>
                      <a:pt x="474" y="49"/>
                    </a:lnTo>
                    <a:lnTo>
                      <a:pt x="531" y="29"/>
                    </a:lnTo>
                    <a:lnTo>
                      <a:pt x="589" y="15"/>
                    </a:lnTo>
                    <a:lnTo>
                      <a:pt x="648" y="5"/>
                    </a:lnTo>
                    <a:lnTo>
                      <a:pt x="708" y="0"/>
                    </a:lnTo>
                    <a:lnTo>
                      <a:pt x="76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="" xmlns:a16="http://schemas.microsoft.com/office/drawing/2014/main" id="{F7398055-31C2-40E8-B50D-77A6FCD0037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813948" y="729114"/>
              <a:ext cx="407285" cy="354013"/>
              <a:chOff x="2057" y="1352"/>
              <a:chExt cx="157" cy="223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77" name="Freeform 62">
                <a:extLst>
                  <a:ext uri="{FF2B5EF4-FFF2-40B4-BE49-F238E27FC236}">
                    <a16:creationId xmlns="" xmlns:a16="http://schemas.microsoft.com/office/drawing/2014/main" id="{8D2BEFAB-E4D2-4658-90CB-589BE9D6F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3" y="1392"/>
                <a:ext cx="28" cy="37"/>
              </a:xfrm>
              <a:custGeom>
                <a:avLst/>
                <a:gdLst>
                  <a:gd name="T0" fmla="*/ 214 w 427"/>
                  <a:gd name="T1" fmla="*/ 0 h 549"/>
                  <a:gd name="T2" fmla="*/ 226 w 427"/>
                  <a:gd name="T3" fmla="*/ 0 h 549"/>
                  <a:gd name="T4" fmla="*/ 247 w 427"/>
                  <a:gd name="T5" fmla="*/ 2 h 549"/>
                  <a:gd name="T6" fmla="*/ 275 w 427"/>
                  <a:gd name="T7" fmla="*/ 7 h 549"/>
                  <a:gd name="T8" fmla="*/ 306 w 427"/>
                  <a:gd name="T9" fmla="*/ 18 h 549"/>
                  <a:gd name="T10" fmla="*/ 339 w 427"/>
                  <a:gd name="T11" fmla="*/ 36 h 549"/>
                  <a:gd name="T12" fmla="*/ 370 w 427"/>
                  <a:gd name="T13" fmla="*/ 63 h 549"/>
                  <a:gd name="T14" fmla="*/ 397 w 427"/>
                  <a:gd name="T15" fmla="*/ 102 h 549"/>
                  <a:gd name="T16" fmla="*/ 416 w 427"/>
                  <a:gd name="T17" fmla="*/ 153 h 549"/>
                  <a:gd name="T18" fmla="*/ 425 w 427"/>
                  <a:gd name="T19" fmla="*/ 218 h 549"/>
                  <a:gd name="T20" fmla="*/ 426 w 427"/>
                  <a:gd name="T21" fmla="*/ 225 h 549"/>
                  <a:gd name="T22" fmla="*/ 427 w 427"/>
                  <a:gd name="T23" fmla="*/ 246 h 549"/>
                  <a:gd name="T24" fmla="*/ 427 w 427"/>
                  <a:gd name="T25" fmla="*/ 278 h 549"/>
                  <a:gd name="T26" fmla="*/ 424 w 427"/>
                  <a:gd name="T27" fmla="*/ 316 h 549"/>
                  <a:gd name="T28" fmla="*/ 418 w 427"/>
                  <a:gd name="T29" fmla="*/ 359 h 549"/>
                  <a:gd name="T30" fmla="*/ 406 w 427"/>
                  <a:gd name="T31" fmla="*/ 405 h 549"/>
                  <a:gd name="T32" fmla="*/ 388 w 427"/>
                  <a:gd name="T33" fmla="*/ 448 h 549"/>
                  <a:gd name="T34" fmla="*/ 360 w 427"/>
                  <a:gd name="T35" fmla="*/ 488 h 549"/>
                  <a:gd name="T36" fmla="*/ 324 w 427"/>
                  <a:gd name="T37" fmla="*/ 519 h 549"/>
                  <a:gd name="T38" fmla="*/ 276 w 427"/>
                  <a:gd name="T39" fmla="*/ 540 h 549"/>
                  <a:gd name="T40" fmla="*/ 216 w 427"/>
                  <a:gd name="T41" fmla="*/ 549 h 549"/>
                  <a:gd name="T42" fmla="*/ 181 w 427"/>
                  <a:gd name="T43" fmla="*/ 547 h 549"/>
                  <a:gd name="T44" fmla="*/ 127 w 427"/>
                  <a:gd name="T45" fmla="*/ 531 h 549"/>
                  <a:gd name="T46" fmla="*/ 85 w 427"/>
                  <a:gd name="T47" fmla="*/ 504 h 549"/>
                  <a:gd name="T48" fmla="*/ 53 w 427"/>
                  <a:gd name="T49" fmla="*/ 468 h 549"/>
                  <a:gd name="T50" fmla="*/ 30 w 427"/>
                  <a:gd name="T51" fmla="*/ 426 h 549"/>
                  <a:gd name="T52" fmla="*/ 15 w 427"/>
                  <a:gd name="T53" fmla="*/ 382 h 549"/>
                  <a:gd name="T54" fmla="*/ 6 w 427"/>
                  <a:gd name="T55" fmla="*/ 338 h 549"/>
                  <a:gd name="T56" fmla="*/ 1 w 427"/>
                  <a:gd name="T57" fmla="*/ 296 h 549"/>
                  <a:gd name="T58" fmla="*/ 0 w 427"/>
                  <a:gd name="T59" fmla="*/ 260 h 549"/>
                  <a:gd name="T60" fmla="*/ 1 w 427"/>
                  <a:gd name="T61" fmla="*/ 234 h 549"/>
                  <a:gd name="T62" fmla="*/ 2 w 427"/>
                  <a:gd name="T63" fmla="*/ 220 h 549"/>
                  <a:gd name="T64" fmla="*/ 5 w 427"/>
                  <a:gd name="T65" fmla="*/ 183 h 549"/>
                  <a:gd name="T66" fmla="*/ 20 w 427"/>
                  <a:gd name="T67" fmla="*/ 125 h 549"/>
                  <a:gd name="T68" fmla="*/ 44 w 427"/>
                  <a:gd name="T69" fmla="*/ 80 h 549"/>
                  <a:gd name="T70" fmla="*/ 72 w 427"/>
                  <a:gd name="T71" fmla="*/ 49 h 549"/>
                  <a:gd name="T72" fmla="*/ 105 w 427"/>
                  <a:gd name="T73" fmla="*/ 26 h 549"/>
                  <a:gd name="T74" fmla="*/ 137 w 427"/>
                  <a:gd name="T75" fmla="*/ 12 h 549"/>
                  <a:gd name="T76" fmla="*/ 168 w 427"/>
                  <a:gd name="T77" fmla="*/ 4 h 549"/>
                  <a:gd name="T78" fmla="*/ 193 w 427"/>
                  <a:gd name="T79" fmla="*/ 1 h 549"/>
                  <a:gd name="T80" fmla="*/ 210 w 427"/>
                  <a:gd name="T81" fmla="*/ 0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7" h="549">
                    <a:moveTo>
                      <a:pt x="210" y="0"/>
                    </a:moveTo>
                    <a:lnTo>
                      <a:pt x="214" y="0"/>
                    </a:lnTo>
                    <a:lnTo>
                      <a:pt x="219" y="0"/>
                    </a:lnTo>
                    <a:lnTo>
                      <a:pt x="226" y="0"/>
                    </a:lnTo>
                    <a:lnTo>
                      <a:pt x="235" y="1"/>
                    </a:lnTo>
                    <a:lnTo>
                      <a:pt x="247" y="2"/>
                    </a:lnTo>
                    <a:lnTo>
                      <a:pt x="261" y="4"/>
                    </a:lnTo>
                    <a:lnTo>
                      <a:pt x="275" y="7"/>
                    </a:lnTo>
                    <a:lnTo>
                      <a:pt x="290" y="12"/>
                    </a:lnTo>
                    <a:lnTo>
                      <a:pt x="306" y="18"/>
                    </a:lnTo>
                    <a:lnTo>
                      <a:pt x="323" y="26"/>
                    </a:lnTo>
                    <a:lnTo>
                      <a:pt x="339" y="36"/>
                    </a:lnTo>
                    <a:lnTo>
                      <a:pt x="355" y="49"/>
                    </a:lnTo>
                    <a:lnTo>
                      <a:pt x="370" y="63"/>
                    </a:lnTo>
                    <a:lnTo>
                      <a:pt x="385" y="80"/>
                    </a:lnTo>
                    <a:lnTo>
                      <a:pt x="397" y="102"/>
                    </a:lnTo>
                    <a:lnTo>
                      <a:pt x="408" y="125"/>
                    </a:lnTo>
                    <a:lnTo>
                      <a:pt x="416" y="153"/>
                    </a:lnTo>
                    <a:lnTo>
                      <a:pt x="422" y="183"/>
                    </a:lnTo>
                    <a:lnTo>
                      <a:pt x="425" y="218"/>
                    </a:lnTo>
                    <a:lnTo>
                      <a:pt x="426" y="220"/>
                    </a:lnTo>
                    <a:lnTo>
                      <a:pt x="426" y="225"/>
                    </a:lnTo>
                    <a:lnTo>
                      <a:pt x="427" y="234"/>
                    </a:lnTo>
                    <a:lnTo>
                      <a:pt x="427" y="246"/>
                    </a:lnTo>
                    <a:lnTo>
                      <a:pt x="427" y="260"/>
                    </a:lnTo>
                    <a:lnTo>
                      <a:pt x="427" y="278"/>
                    </a:lnTo>
                    <a:lnTo>
                      <a:pt x="426" y="296"/>
                    </a:lnTo>
                    <a:lnTo>
                      <a:pt x="424" y="316"/>
                    </a:lnTo>
                    <a:lnTo>
                      <a:pt x="422" y="338"/>
                    </a:lnTo>
                    <a:lnTo>
                      <a:pt x="418" y="359"/>
                    </a:lnTo>
                    <a:lnTo>
                      <a:pt x="413" y="382"/>
                    </a:lnTo>
                    <a:lnTo>
                      <a:pt x="406" y="405"/>
                    </a:lnTo>
                    <a:lnTo>
                      <a:pt x="398" y="426"/>
                    </a:lnTo>
                    <a:lnTo>
                      <a:pt x="388" y="448"/>
                    </a:lnTo>
                    <a:lnTo>
                      <a:pt x="375" y="468"/>
                    </a:lnTo>
                    <a:lnTo>
                      <a:pt x="360" y="488"/>
                    </a:lnTo>
                    <a:lnTo>
                      <a:pt x="343" y="504"/>
                    </a:lnTo>
                    <a:lnTo>
                      <a:pt x="324" y="519"/>
                    </a:lnTo>
                    <a:lnTo>
                      <a:pt x="301" y="531"/>
                    </a:lnTo>
                    <a:lnTo>
                      <a:pt x="276" y="540"/>
                    </a:lnTo>
                    <a:lnTo>
                      <a:pt x="247" y="547"/>
                    </a:lnTo>
                    <a:lnTo>
                      <a:pt x="216" y="549"/>
                    </a:lnTo>
                    <a:lnTo>
                      <a:pt x="213" y="549"/>
                    </a:lnTo>
                    <a:lnTo>
                      <a:pt x="181" y="547"/>
                    </a:lnTo>
                    <a:lnTo>
                      <a:pt x="153" y="540"/>
                    </a:lnTo>
                    <a:lnTo>
                      <a:pt x="127" y="531"/>
                    </a:lnTo>
                    <a:lnTo>
                      <a:pt x="104" y="519"/>
                    </a:lnTo>
                    <a:lnTo>
                      <a:pt x="85" y="504"/>
                    </a:lnTo>
                    <a:lnTo>
                      <a:pt x="67" y="487"/>
                    </a:lnTo>
                    <a:lnTo>
                      <a:pt x="53" y="468"/>
                    </a:lnTo>
                    <a:lnTo>
                      <a:pt x="41" y="448"/>
                    </a:lnTo>
                    <a:lnTo>
                      <a:pt x="30" y="426"/>
                    </a:lnTo>
                    <a:lnTo>
                      <a:pt x="21" y="404"/>
                    </a:lnTo>
                    <a:lnTo>
                      <a:pt x="15" y="382"/>
                    </a:lnTo>
                    <a:lnTo>
                      <a:pt x="9" y="359"/>
                    </a:lnTo>
                    <a:lnTo>
                      <a:pt x="6" y="338"/>
                    </a:lnTo>
                    <a:lnTo>
                      <a:pt x="3" y="316"/>
                    </a:lnTo>
                    <a:lnTo>
                      <a:pt x="1" y="296"/>
                    </a:lnTo>
                    <a:lnTo>
                      <a:pt x="0" y="278"/>
                    </a:lnTo>
                    <a:lnTo>
                      <a:pt x="0" y="260"/>
                    </a:lnTo>
                    <a:lnTo>
                      <a:pt x="0" y="246"/>
                    </a:lnTo>
                    <a:lnTo>
                      <a:pt x="1" y="234"/>
                    </a:lnTo>
                    <a:lnTo>
                      <a:pt x="2" y="225"/>
                    </a:lnTo>
                    <a:lnTo>
                      <a:pt x="2" y="220"/>
                    </a:lnTo>
                    <a:lnTo>
                      <a:pt x="2" y="218"/>
                    </a:lnTo>
                    <a:lnTo>
                      <a:pt x="5" y="183"/>
                    </a:lnTo>
                    <a:lnTo>
                      <a:pt x="11" y="153"/>
                    </a:lnTo>
                    <a:lnTo>
                      <a:pt x="20" y="125"/>
                    </a:lnTo>
                    <a:lnTo>
                      <a:pt x="31" y="102"/>
                    </a:lnTo>
                    <a:lnTo>
                      <a:pt x="44" y="80"/>
                    </a:lnTo>
                    <a:lnTo>
                      <a:pt x="58" y="63"/>
                    </a:lnTo>
                    <a:lnTo>
                      <a:pt x="72" y="49"/>
                    </a:lnTo>
                    <a:lnTo>
                      <a:pt x="89" y="36"/>
                    </a:lnTo>
                    <a:lnTo>
                      <a:pt x="105" y="26"/>
                    </a:lnTo>
                    <a:lnTo>
                      <a:pt x="122" y="18"/>
                    </a:lnTo>
                    <a:lnTo>
                      <a:pt x="137" y="12"/>
                    </a:lnTo>
                    <a:lnTo>
                      <a:pt x="154" y="7"/>
                    </a:lnTo>
                    <a:lnTo>
                      <a:pt x="168" y="4"/>
                    </a:lnTo>
                    <a:lnTo>
                      <a:pt x="181" y="2"/>
                    </a:lnTo>
                    <a:lnTo>
                      <a:pt x="193" y="1"/>
                    </a:lnTo>
                    <a:lnTo>
                      <a:pt x="203" y="0"/>
                    </a:lnTo>
                    <a:lnTo>
                      <a:pt x="2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63">
                <a:extLst>
                  <a:ext uri="{FF2B5EF4-FFF2-40B4-BE49-F238E27FC236}">
                    <a16:creationId xmlns="" xmlns:a16="http://schemas.microsoft.com/office/drawing/2014/main" id="{9EC468CA-0E79-4830-A56E-A42D19810D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1" y="1392"/>
                <a:ext cx="29" cy="37"/>
              </a:xfrm>
              <a:custGeom>
                <a:avLst/>
                <a:gdLst>
                  <a:gd name="T0" fmla="*/ 225 w 427"/>
                  <a:gd name="T1" fmla="*/ 0 h 548"/>
                  <a:gd name="T2" fmla="*/ 247 w 427"/>
                  <a:gd name="T3" fmla="*/ 1 h 548"/>
                  <a:gd name="T4" fmla="*/ 274 w 427"/>
                  <a:gd name="T5" fmla="*/ 7 h 548"/>
                  <a:gd name="T6" fmla="*/ 306 w 427"/>
                  <a:gd name="T7" fmla="*/ 17 h 548"/>
                  <a:gd name="T8" fmla="*/ 339 w 427"/>
                  <a:gd name="T9" fmla="*/ 35 h 548"/>
                  <a:gd name="T10" fmla="*/ 370 w 427"/>
                  <a:gd name="T11" fmla="*/ 63 h 548"/>
                  <a:gd name="T12" fmla="*/ 396 w 427"/>
                  <a:gd name="T13" fmla="*/ 101 h 548"/>
                  <a:gd name="T14" fmla="*/ 415 w 427"/>
                  <a:gd name="T15" fmla="*/ 152 h 548"/>
                  <a:gd name="T16" fmla="*/ 426 w 427"/>
                  <a:gd name="T17" fmla="*/ 217 h 548"/>
                  <a:gd name="T18" fmla="*/ 426 w 427"/>
                  <a:gd name="T19" fmla="*/ 225 h 548"/>
                  <a:gd name="T20" fmla="*/ 427 w 427"/>
                  <a:gd name="T21" fmla="*/ 245 h 548"/>
                  <a:gd name="T22" fmla="*/ 427 w 427"/>
                  <a:gd name="T23" fmla="*/ 277 h 548"/>
                  <a:gd name="T24" fmla="*/ 425 w 427"/>
                  <a:gd name="T25" fmla="*/ 315 h 548"/>
                  <a:gd name="T26" fmla="*/ 417 w 427"/>
                  <a:gd name="T27" fmla="*/ 359 h 548"/>
                  <a:gd name="T28" fmla="*/ 405 w 427"/>
                  <a:gd name="T29" fmla="*/ 404 h 548"/>
                  <a:gd name="T30" fmla="*/ 387 w 427"/>
                  <a:gd name="T31" fmla="*/ 448 h 548"/>
                  <a:gd name="T32" fmla="*/ 360 w 427"/>
                  <a:gd name="T33" fmla="*/ 487 h 548"/>
                  <a:gd name="T34" fmla="*/ 323 w 427"/>
                  <a:gd name="T35" fmla="*/ 518 h 548"/>
                  <a:gd name="T36" fmla="*/ 275 w 427"/>
                  <a:gd name="T37" fmla="*/ 539 h 548"/>
                  <a:gd name="T38" fmla="*/ 215 w 427"/>
                  <a:gd name="T39" fmla="*/ 548 h 548"/>
                  <a:gd name="T40" fmla="*/ 180 w 427"/>
                  <a:gd name="T41" fmla="*/ 546 h 548"/>
                  <a:gd name="T42" fmla="*/ 127 w 427"/>
                  <a:gd name="T43" fmla="*/ 530 h 548"/>
                  <a:gd name="T44" fmla="*/ 85 w 427"/>
                  <a:gd name="T45" fmla="*/ 504 h 548"/>
                  <a:gd name="T46" fmla="*/ 52 w 427"/>
                  <a:gd name="T47" fmla="*/ 468 h 548"/>
                  <a:gd name="T48" fmla="*/ 30 w 427"/>
                  <a:gd name="T49" fmla="*/ 426 h 548"/>
                  <a:gd name="T50" fmla="*/ 15 w 427"/>
                  <a:gd name="T51" fmla="*/ 382 h 548"/>
                  <a:gd name="T52" fmla="*/ 6 w 427"/>
                  <a:gd name="T53" fmla="*/ 337 h 548"/>
                  <a:gd name="T54" fmla="*/ 1 w 427"/>
                  <a:gd name="T55" fmla="*/ 296 h 548"/>
                  <a:gd name="T56" fmla="*/ 0 w 427"/>
                  <a:gd name="T57" fmla="*/ 260 h 548"/>
                  <a:gd name="T58" fmla="*/ 0 w 427"/>
                  <a:gd name="T59" fmla="*/ 234 h 548"/>
                  <a:gd name="T60" fmla="*/ 1 w 427"/>
                  <a:gd name="T61" fmla="*/ 219 h 548"/>
                  <a:gd name="T62" fmla="*/ 6 w 427"/>
                  <a:gd name="T63" fmla="*/ 182 h 548"/>
                  <a:gd name="T64" fmla="*/ 20 w 427"/>
                  <a:gd name="T65" fmla="*/ 125 h 548"/>
                  <a:gd name="T66" fmla="*/ 43 w 427"/>
                  <a:gd name="T67" fmla="*/ 80 h 548"/>
                  <a:gd name="T68" fmla="*/ 73 w 427"/>
                  <a:gd name="T69" fmla="*/ 49 h 548"/>
                  <a:gd name="T70" fmla="*/ 105 w 427"/>
                  <a:gd name="T71" fmla="*/ 26 h 548"/>
                  <a:gd name="T72" fmla="*/ 138 w 427"/>
                  <a:gd name="T73" fmla="*/ 12 h 548"/>
                  <a:gd name="T74" fmla="*/ 167 w 427"/>
                  <a:gd name="T75" fmla="*/ 4 h 548"/>
                  <a:gd name="T76" fmla="*/ 193 w 427"/>
                  <a:gd name="T77" fmla="*/ 1 h 548"/>
                  <a:gd name="T78" fmla="*/ 209 w 427"/>
                  <a:gd name="T79" fmla="*/ 0 h 548"/>
                  <a:gd name="T80" fmla="*/ 218 w 427"/>
                  <a:gd name="T81" fmla="*/ 0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7" h="548">
                    <a:moveTo>
                      <a:pt x="218" y="0"/>
                    </a:moveTo>
                    <a:lnTo>
                      <a:pt x="225" y="0"/>
                    </a:lnTo>
                    <a:lnTo>
                      <a:pt x="234" y="0"/>
                    </a:lnTo>
                    <a:lnTo>
                      <a:pt x="247" y="1"/>
                    </a:lnTo>
                    <a:lnTo>
                      <a:pt x="260" y="4"/>
                    </a:lnTo>
                    <a:lnTo>
                      <a:pt x="274" y="7"/>
                    </a:lnTo>
                    <a:lnTo>
                      <a:pt x="289" y="11"/>
                    </a:lnTo>
                    <a:lnTo>
                      <a:pt x="306" y="17"/>
                    </a:lnTo>
                    <a:lnTo>
                      <a:pt x="322" y="25"/>
                    </a:lnTo>
                    <a:lnTo>
                      <a:pt x="339" y="35"/>
                    </a:lnTo>
                    <a:lnTo>
                      <a:pt x="354" y="48"/>
                    </a:lnTo>
                    <a:lnTo>
                      <a:pt x="370" y="63"/>
                    </a:lnTo>
                    <a:lnTo>
                      <a:pt x="384" y="80"/>
                    </a:lnTo>
                    <a:lnTo>
                      <a:pt x="396" y="101"/>
                    </a:lnTo>
                    <a:lnTo>
                      <a:pt x="407" y="124"/>
                    </a:lnTo>
                    <a:lnTo>
                      <a:pt x="415" y="152"/>
                    </a:lnTo>
                    <a:lnTo>
                      <a:pt x="423" y="182"/>
                    </a:lnTo>
                    <a:lnTo>
                      <a:pt x="426" y="217"/>
                    </a:lnTo>
                    <a:lnTo>
                      <a:pt x="426" y="219"/>
                    </a:lnTo>
                    <a:lnTo>
                      <a:pt x="426" y="225"/>
                    </a:lnTo>
                    <a:lnTo>
                      <a:pt x="427" y="234"/>
                    </a:lnTo>
                    <a:lnTo>
                      <a:pt x="427" y="245"/>
                    </a:lnTo>
                    <a:lnTo>
                      <a:pt x="427" y="260"/>
                    </a:lnTo>
                    <a:lnTo>
                      <a:pt x="427" y="277"/>
                    </a:lnTo>
                    <a:lnTo>
                      <a:pt x="426" y="295"/>
                    </a:lnTo>
                    <a:lnTo>
                      <a:pt x="425" y="315"/>
                    </a:lnTo>
                    <a:lnTo>
                      <a:pt x="422" y="337"/>
                    </a:lnTo>
                    <a:lnTo>
                      <a:pt x="417" y="359"/>
                    </a:lnTo>
                    <a:lnTo>
                      <a:pt x="412" y="382"/>
                    </a:lnTo>
                    <a:lnTo>
                      <a:pt x="405" y="404"/>
                    </a:lnTo>
                    <a:lnTo>
                      <a:pt x="397" y="426"/>
                    </a:lnTo>
                    <a:lnTo>
                      <a:pt x="387" y="448"/>
                    </a:lnTo>
                    <a:lnTo>
                      <a:pt x="375" y="467"/>
                    </a:lnTo>
                    <a:lnTo>
                      <a:pt x="360" y="487"/>
                    </a:lnTo>
                    <a:lnTo>
                      <a:pt x="343" y="504"/>
                    </a:lnTo>
                    <a:lnTo>
                      <a:pt x="323" y="518"/>
                    </a:lnTo>
                    <a:lnTo>
                      <a:pt x="301" y="530"/>
                    </a:lnTo>
                    <a:lnTo>
                      <a:pt x="275" y="539"/>
                    </a:lnTo>
                    <a:lnTo>
                      <a:pt x="247" y="546"/>
                    </a:lnTo>
                    <a:lnTo>
                      <a:pt x="215" y="548"/>
                    </a:lnTo>
                    <a:lnTo>
                      <a:pt x="212" y="548"/>
                    </a:lnTo>
                    <a:lnTo>
                      <a:pt x="180" y="546"/>
                    </a:lnTo>
                    <a:lnTo>
                      <a:pt x="152" y="539"/>
                    </a:lnTo>
                    <a:lnTo>
                      <a:pt x="127" y="530"/>
                    </a:lnTo>
                    <a:lnTo>
                      <a:pt x="104" y="518"/>
                    </a:lnTo>
                    <a:lnTo>
                      <a:pt x="85" y="504"/>
                    </a:lnTo>
                    <a:lnTo>
                      <a:pt x="68" y="487"/>
                    </a:lnTo>
                    <a:lnTo>
                      <a:pt x="52" y="468"/>
                    </a:lnTo>
                    <a:lnTo>
                      <a:pt x="40" y="448"/>
                    </a:lnTo>
                    <a:lnTo>
                      <a:pt x="30" y="426"/>
                    </a:lnTo>
                    <a:lnTo>
                      <a:pt x="22" y="404"/>
                    </a:lnTo>
                    <a:lnTo>
                      <a:pt x="15" y="382"/>
                    </a:lnTo>
                    <a:lnTo>
                      <a:pt x="10" y="359"/>
                    </a:lnTo>
                    <a:lnTo>
                      <a:pt x="6" y="337"/>
                    </a:lnTo>
                    <a:lnTo>
                      <a:pt x="3" y="315"/>
                    </a:lnTo>
                    <a:lnTo>
                      <a:pt x="1" y="296"/>
                    </a:lnTo>
                    <a:lnTo>
                      <a:pt x="0" y="277"/>
                    </a:lnTo>
                    <a:lnTo>
                      <a:pt x="0" y="260"/>
                    </a:lnTo>
                    <a:lnTo>
                      <a:pt x="0" y="245"/>
                    </a:lnTo>
                    <a:lnTo>
                      <a:pt x="0" y="234"/>
                    </a:lnTo>
                    <a:lnTo>
                      <a:pt x="1" y="225"/>
                    </a:lnTo>
                    <a:lnTo>
                      <a:pt x="1" y="219"/>
                    </a:lnTo>
                    <a:lnTo>
                      <a:pt x="2" y="217"/>
                    </a:lnTo>
                    <a:lnTo>
                      <a:pt x="6" y="182"/>
                    </a:lnTo>
                    <a:lnTo>
                      <a:pt x="12" y="152"/>
                    </a:lnTo>
                    <a:lnTo>
                      <a:pt x="20" y="125"/>
                    </a:lnTo>
                    <a:lnTo>
                      <a:pt x="31" y="101"/>
                    </a:lnTo>
                    <a:lnTo>
                      <a:pt x="43" y="80"/>
                    </a:lnTo>
                    <a:lnTo>
                      <a:pt x="57" y="63"/>
                    </a:lnTo>
                    <a:lnTo>
                      <a:pt x="73" y="49"/>
                    </a:lnTo>
                    <a:lnTo>
                      <a:pt x="89" y="35"/>
                    </a:lnTo>
                    <a:lnTo>
                      <a:pt x="105" y="26"/>
                    </a:lnTo>
                    <a:lnTo>
                      <a:pt x="121" y="18"/>
                    </a:lnTo>
                    <a:lnTo>
                      <a:pt x="138" y="12"/>
                    </a:lnTo>
                    <a:lnTo>
                      <a:pt x="153" y="7"/>
                    </a:lnTo>
                    <a:lnTo>
                      <a:pt x="167" y="4"/>
                    </a:lnTo>
                    <a:lnTo>
                      <a:pt x="180" y="2"/>
                    </a:lnTo>
                    <a:lnTo>
                      <a:pt x="193" y="1"/>
                    </a:lnTo>
                    <a:lnTo>
                      <a:pt x="202" y="0"/>
                    </a:lnTo>
                    <a:lnTo>
                      <a:pt x="209" y="0"/>
                    </a:lnTo>
                    <a:lnTo>
                      <a:pt x="214" y="0"/>
                    </a:lnTo>
                    <a:lnTo>
                      <a:pt x="2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64">
                <a:extLst>
                  <a:ext uri="{FF2B5EF4-FFF2-40B4-BE49-F238E27FC236}">
                    <a16:creationId xmlns="" xmlns:a16="http://schemas.microsoft.com/office/drawing/2014/main" id="{347CECA0-522F-47B8-AAF3-52D8F45D7D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0" y="1392"/>
                <a:ext cx="28" cy="37"/>
              </a:xfrm>
              <a:custGeom>
                <a:avLst/>
                <a:gdLst>
                  <a:gd name="T0" fmla="*/ 225 w 427"/>
                  <a:gd name="T1" fmla="*/ 0 h 548"/>
                  <a:gd name="T2" fmla="*/ 246 w 427"/>
                  <a:gd name="T3" fmla="*/ 1 h 548"/>
                  <a:gd name="T4" fmla="*/ 273 w 427"/>
                  <a:gd name="T5" fmla="*/ 7 h 548"/>
                  <a:gd name="T6" fmla="*/ 305 w 427"/>
                  <a:gd name="T7" fmla="*/ 17 h 548"/>
                  <a:gd name="T8" fmla="*/ 338 w 427"/>
                  <a:gd name="T9" fmla="*/ 35 h 548"/>
                  <a:gd name="T10" fmla="*/ 369 w 427"/>
                  <a:gd name="T11" fmla="*/ 63 h 548"/>
                  <a:gd name="T12" fmla="*/ 396 w 427"/>
                  <a:gd name="T13" fmla="*/ 101 h 548"/>
                  <a:gd name="T14" fmla="*/ 416 w 427"/>
                  <a:gd name="T15" fmla="*/ 152 h 548"/>
                  <a:gd name="T16" fmla="*/ 425 w 427"/>
                  <a:gd name="T17" fmla="*/ 217 h 548"/>
                  <a:gd name="T18" fmla="*/ 426 w 427"/>
                  <a:gd name="T19" fmla="*/ 225 h 548"/>
                  <a:gd name="T20" fmla="*/ 427 w 427"/>
                  <a:gd name="T21" fmla="*/ 245 h 548"/>
                  <a:gd name="T22" fmla="*/ 426 w 427"/>
                  <a:gd name="T23" fmla="*/ 277 h 548"/>
                  <a:gd name="T24" fmla="*/ 424 w 427"/>
                  <a:gd name="T25" fmla="*/ 315 h 548"/>
                  <a:gd name="T26" fmla="*/ 417 w 427"/>
                  <a:gd name="T27" fmla="*/ 359 h 548"/>
                  <a:gd name="T28" fmla="*/ 406 w 427"/>
                  <a:gd name="T29" fmla="*/ 404 h 548"/>
                  <a:gd name="T30" fmla="*/ 386 w 427"/>
                  <a:gd name="T31" fmla="*/ 448 h 548"/>
                  <a:gd name="T32" fmla="*/ 360 w 427"/>
                  <a:gd name="T33" fmla="*/ 487 h 548"/>
                  <a:gd name="T34" fmla="*/ 322 w 427"/>
                  <a:gd name="T35" fmla="*/ 518 h 548"/>
                  <a:gd name="T36" fmla="*/ 274 w 427"/>
                  <a:gd name="T37" fmla="*/ 539 h 548"/>
                  <a:gd name="T38" fmla="*/ 214 w 427"/>
                  <a:gd name="T39" fmla="*/ 548 h 548"/>
                  <a:gd name="T40" fmla="*/ 180 w 427"/>
                  <a:gd name="T41" fmla="*/ 546 h 548"/>
                  <a:gd name="T42" fmla="*/ 126 w 427"/>
                  <a:gd name="T43" fmla="*/ 530 h 548"/>
                  <a:gd name="T44" fmla="*/ 84 w 427"/>
                  <a:gd name="T45" fmla="*/ 504 h 548"/>
                  <a:gd name="T46" fmla="*/ 53 w 427"/>
                  <a:gd name="T47" fmla="*/ 468 h 548"/>
                  <a:gd name="T48" fmla="*/ 29 w 427"/>
                  <a:gd name="T49" fmla="*/ 426 h 548"/>
                  <a:gd name="T50" fmla="*/ 14 w 427"/>
                  <a:gd name="T51" fmla="*/ 382 h 548"/>
                  <a:gd name="T52" fmla="*/ 5 w 427"/>
                  <a:gd name="T53" fmla="*/ 337 h 548"/>
                  <a:gd name="T54" fmla="*/ 1 w 427"/>
                  <a:gd name="T55" fmla="*/ 296 h 548"/>
                  <a:gd name="T56" fmla="*/ 0 w 427"/>
                  <a:gd name="T57" fmla="*/ 260 h 548"/>
                  <a:gd name="T58" fmla="*/ 1 w 427"/>
                  <a:gd name="T59" fmla="*/ 234 h 548"/>
                  <a:gd name="T60" fmla="*/ 2 w 427"/>
                  <a:gd name="T61" fmla="*/ 219 h 548"/>
                  <a:gd name="T62" fmla="*/ 5 w 427"/>
                  <a:gd name="T63" fmla="*/ 182 h 548"/>
                  <a:gd name="T64" fmla="*/ 19 w 427"/>
                  <a:gd name="T65" fmla="*/ 125 h 548"/>
                  <a:gd name="T66" fmla="*/ 42 w 427"/>
                  <a:gd name="T67" fmla="*/ 80 h 548"/>
                  <a:gd name="T68" fmla="*/ 72 w 427"/>
                  <a:gd name="T69" fmla="*/ 49 h 548"/>
                  <a:gd name="T70" fmla="*/ 105 w 427"/>
                  <a:gd name="T71" fmla="*/ 26 h 548"/>
                  <a:gd name="T72" fmla="*/ 137 w 427"/>
                  <a:gd name="T73" fmla="*/ 12 h 548"/>
                  <a:gd name="T74" fmla="*/ 168 w 427"/>
                  <a:gd name="T75" fmla="*/ 4 h 548"/>
                  <a:gd name="T76" fmla="*/ 192 w 427"/>
                  <a:gd name="T77" fmla="*/ 1 h 548"/>
                  <a:gd name="T78" fmla="*/ 208 w 427"/>
                  <a:gd name="T79" fmla="*/ 0 h 548"/>
                  <a:gd name="T80" fmla="*/ 217 w 427"/>
                  <a:gd name="T81" fmla="*/ 0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7" h="548">
                    <a:moveTo>
                      <a:pt x="217" y="0"/>
                    </a:moveTo>
                    <a:lnTo>
                      <a:pt x="225" y="0"/>
                    </a:lnTo>
                    <a:lnTo>
                      <a:pt x="235" y="0"/>
                    </a:lnTo>
                    <a:lnTo>
                      <a:pt x="246" y="1"/>
                    </a:lnTo>
                    <a:lnTo>
                      <a:pt x="259" y="4"/>
                    </a:lnTo>
                    <a:lnTo>
                      <a:pt x="273" y="7"/>
                    </a:lnTo>
                    <a:lnTo>
                      <a:pt x="290" y="11"/>
                    </a:lnTo>
                    <a:lnTo>
                      <a:pt x="305" y="17"/>
                    </a:lnTo>
                    <a:lnTo>
                      <a:pt x="322" y="25"/>
                    </a:lnTo>
                    <a:lnTo>
                      <a:pt x="338" y="35"/>
                    </a:lnTo>
                    <a:lnTo>
                      <a:pt x="354" y="48"/>
                    </a:lnTo>
                    <a:lnTo>
                      <a:pt x="369" y="63"/>
                    </a:lnTo>
                    <a:lnTo>
                      <a:pt x="383" y="80"/>
                    </a:lnTo>
                    <a:lnTo>
                      <a:pt x="396" y="101"/>
                    </a:lnTo>
                    <a:lnTo>
                      <a:pt x="407" y="124"/>
                    </a:lnTo>
                    <a:lnTo>
                      <a:pt x="416" y="152"/>
                    </a:lnTo>
                    <a:lnTo>
                      <a:pt x="422" y="182"/>
                    </a:lnTo>
                    <a:lnTo>
                      <a:pt x="425" y="217"/>
                    </a:lnTo>
                    <a:lnTo>
                      <a:pt x="425" y="219"/>
                    </a:lnTo>
                    <a:lnTo>
                      <a:pt x="426" y="225"/>
                    </a:lnTo>
                    <a:lnTo>
                      <a:pt x="426" y="234"/>
                    </a:lnTo>
                    <a:lnTo>
                      <a:pt x="427" y="245"/>
                    </a:lnTo>
                    <a:lnTo>
                      <a:pt x="427" y="260"/>
                    </a:lnTo>
                    <a:lnTo>
                      <a:pt x="426" y="277"/>
                    </a:lnTo>
                    <a:lnTo>
                      <a:pt x="426" y="295"/>
                    </a:lnTo>
                    <a:lnTo>
                      <a:pt x="424" y="315"/>
                    </a:lnTo>
                    <a:lnTo>
                      <a:pt x="421" y="337"/>
                    </a:lnTo>
                    <a:lnTo>
                      <a:pt x="417" y="359"/>
                    </a:lnTo>
                    <a:lnTo>
                      <a:pt x="412" y="382"/>
                    </a:lnTo>
                    <a:lnTo>
                      <a:pt x="406" y="404"/>
                    </a:lnTo>
                    <a:lnTo>
                      <a:pt x="396" y="426"/>
                    </a:lnTo>
                    <a:lnTo>
                      <a:pt x="386" y="448"/>
                    </a:lnTo>
                    <a:lnTo>
                      <a:pt x="374" y="467"/>
                    </a:lnTo>
                    <a:lnTo>
                      <a:pt x="360" y="487"/>
                    </a:lnTo>
                    <a:lnTo>
                      <a:pt x="343" y="504"/>
                    </a:lnTo>
                    <a:lnTo>
                      <a:pt x="322" y="518"/>
                    </a:lnTo>
                    <a:lnTo>
                      <a:pt x="300" y="530"/>
                    </a:lnTo>
                    <a:lnTo>
                      <a:pt x="274" y="539"/>
                    </a:lnTo>
                    <a:lnTo>
                      <a:pt x="246" y="546"/>
                    </a:lnTo>
                    <a:lnTo>
                      <a:pt x="214" y="548"/>
                    </a:lnTo>
                    <a:lnTo>
                      <a:pt x="211" y="548"/>
                    </a:lnTo>
                    <a:lnTo>
                      <a:pt x="180" y="546"/>
                    </a:lnTo>
                    <a:lnTo>
                      <a:pt x="151" y="539"/>
                    </a:lnTo>
                    <a:lnTo>
                      <a:pt x="126" y="530"/>
                    </a:lnTo>
                    <a:lnTo>
                      <a:pt x="103" y="518"/>
                    </a:lnTo>
                    <a:lnTo>
                      <a:pt x="84" y="504"/>
                    </a:lnTo>
                    <a:lnTo>
                      <a:pt x="67" y="487"/>
                    </a:lnTo>
                    <a:lnTo>
                      <a:pt x="53" y="468"/>
                    </a:lnTo>
                    <a:lnTo>
                      <a:pt x="40" y="448"/>
                    </a:lnTo>
                    <a:lnTo>
                      <a:pt x="29" y="426"/>
                    </a:lnTo>
                    <a:lnTo>
                      <a:pt x="21" y="404"/>
                    </a:lnTo>
                    <a:lnTo>
                      <a:pt x="14" y="382"/>
                    </a:lnTo>
                    <a:lnTo>
                      <a:pt x="9" y="359"/>
                    </a:lnTo>
                    <a:lnTo>
                      <a:pt x="5" y="337"/>
                    </a:lnTo>
                    <a:lnTo>
                      <a:pt x="3" y="315"/>
                    </a:lnTo>
                    <a:lnTo>
                      <a:pt x="1" y="296"/>
                    </a:lnTo>
                    <a:lnTo>
                      <a:pt x="0" y="277"/>
                    </a:lnTo>
                    <a:lnTo>
                      <a:pt x="0" y="260"/>
                    </a:lnTo>
                    <a:lnTo>
                      <a:pt x="0" y="245"/>
                    </a:lnTo>
                    <a:lnTo>
                      <a:pt x="1" y="234"/>
                    </a:lnTo>
                    <a:lnTo>
                      <a:pt x="1" y="225"/>
                    </a:lnTo>
                    <a:lnTo>
                      <a:pt x="2" y="219"/>
                    </a:lnTo>
                    <a:lnTo>
                      <a:pt x="2" y="217"/>
                    </a:lnTo>
                    <a:lnTo>
                      <a:pt x="5" y="182"/>
                    </a:lnTo>
                    <a:lnTo>
                      <a:pt x="11" y="152"/>
                    </a:lnTo>
                    <a:lnTo>
                      <a:pt x="19" y="125"/>
                    </a:lnTo>
                    <a:lnTo>
                      <a:pt x="30" y="101"/>
                    </a:lnTo>
                    <a:lnTo>
                      <a:pt x="42" y="80"/>
                    </a:lnTo>
                    <a:lnTo>
                      <a:pt x="57" y="63"/>
                    </a:lnTo>
                    <a:lnTo>
                      <a:pt x="72" y="49"/>
                    </a:lnTo>
                    <a:lnTo>
                      <a:pt x="88" y="35"/>
                    </a:lnTo>
                    <a:lnTo>
                      <a:pt x="105" y="26"/>
                    </a:lnTo>
                    <a:lnTo>
                      <a:pt x="121" y="18"/>
                    </a:lnTo>
                    <a:lnTo>
                      <a:pt x="137" y="12"/>
                    </a:lnTo>
                    <a:lnTo>
                      <a:pt x="152" y="7"/>
                    </a:lnTo>
                    <a:lnTo>
                      <a:pt x="168" y="4"/>
                    </a:lnTo>
                    <a:lnTo>
                      <a:pt x="181" y="2"/>
                    </a:lnTo>
                    <a:lnTo>
                      <a:pt x="192" y="1"/>
                    </a:lnTo>
                    <a:lnTo>
                      <a:pt x="201" y="0"/>
                    </a:lnTo>
                    <a:lnTo>
                      <a:pt x="208" y="0"/>
                    </a:lnTo>
                    <a:lnTo>
                      <a:pt x="213" y="0"/>
                    </a:lnTo>
                    <a:lnTo>
                      <a:pt x="2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65">
                <a:extLst>
                  <a:ext uri="{FF2B5EF4-FFF2-40B4-BE49-F238E27FC236}">
                    <a16:creationId xmlns="" xmlns:a16="http://schemas.microsoft.com/office/drawing/2014/main" id="{C696C8FF-EC45-40C9-8B77-6FA8ED9B5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7" y="1433"/>
                <a:ext cx="157" cy="142"/>
              </a:xfrm>
              <a:custGeom>
                <a:avLst/>
                <a:gdLst>
                  <a:gd name="T0" fmla="*/ 480 w 2355"/>
                  <a:gd name="T1" fmla="*/ 5 h 2135"/>
                  <a:gd name="T2" fmla="*/ 512 w 2355"/>
                  <a:gd name="T3" fmla="*/ 43 h 2135"/>
                  <a:gd name="T4" fmla="*/ 524 w 2355"/>
                  <a:gd name="T5" fmla="*/ 271 h 2135"/>
                  <a:gd name="T6" fmla="*/ 667 w 2355"/>
                  <a:gd name="T7" fmla="*/ 26 h 2135"/>
                  <a:gd name="T8" fmla="*/ 814 w 2355"/>
                  <a:gd name="T9" fmla="*/ 113 h 2135"/>
                  <a:gd name="T10" fmla="*/ 940 w 2355"/>
                  <a:gd name="T11" fmla="*/ 37 h 2135"/>
                  <a:gd name="T12" fmla="*/ 1018 w 2355"/>
                  <a:gd name="T13" fmla="*/ 1 h 2135"/>
                  <a:gd name="T14" fmla="*/ 1118 w 2355"/>
                  <a:gd name="T15" fmla="*/ 56 h 2135"/>
                  <a:gd name="T16" fmla="*/ 1140 w 2355"/>
                  <a:gd name="T17" fmla="*/ 8 h 2135"/>
                  <a:gd name="T18" fmla="*/ 1177 w 2355"/>
                  <a:gd name="T19" fmla="*/ 0 h 2135"/>
                  <a:gd name="T20" fmla="*/ 1216 w 2355"/>
                  <a:gd name="T21" fmla="*/ 8 h 2135"/>
                  <a:gd name="T22" fmla="*/ 1238 w 2355"/>
                  <a:gd name="T23" fmla="*/ 56 h 2135"/>
                  <a:gd name="T24" fmla="*/ 1338 w 2355"/>
                  <a:gd name="T25" fmla="*/ 1 h 2135"/>
                  <a:gd name="T26" fmla="*/ 1416 w 2355"/>
                  <a:gd name="T27" fmla="*/ 37 h 2135"/>
                  <a:gd name="T28" fmla="*/ 1542 w 2355"/>
                  <a:gd name="T29" fmla="*/ 113 h 2135"/>
                  <a:gd name="T30" fmla="*/ 1689 w 2355"/>
                  <a:gd name="T31" fmla="*/ 26 h 2135"/>
                  <a:gd name="T32" fmla="*/ 1831 w 2355"/>
                  <a:gd name="T33" fmla="*/ 271 h 2135"/>
                  <a:gd name="T34" fmla="*/ 1844 w 2355"/>
                  <a:gd name="T35" fmla="*/ 43 h 2135"/>
                  <a:gd name="T36" fmla="*/ 1876 w 2355"/>
                  <a:gd name="T37" fmla="*/ 5 h 2135"/>
                  <a:gd name="T38" fmla="*/ 1909 w 2355"/>
                  <a:gd name="T39" fmla="*/ 0 h 2135"/>
                  <a:gd name="T40" fmla="*/ 1950 w 2355"/>
                  <a:gd name="T41" fmla="*/ 12 h 2135"/>
                  <a:gd name="T42" fmla="*/ 1961 w 2355"/>
                  <a:gd name="T43" fmla="*/ 70 h 2135"/>
                  <a:gd name="T44" fmla="*/ 2068 w 2355"/>
                  <a:gd name="T45" fmla="*/ 2 h 2135"/>
                  <a:gd name="T46" fmla="*/ 2167 w 2355"/>
                  <a:gd name="T47" fmla="*/ 50 h 2135"/>
                  <a:gd name="T48" fmla="*/ 2298 w 2355"/>
                  <a:gd name="T49" fmla="*/ 136 h 2135"/>
                  <a:gd name="T50" fmla="*/ 2350 w 2355"/>
                  <a:gd name="T51" fmla="*/ 239 h 2135"/>
                  <a:gd name="T52" fmla="*/ 2351 w 2355"/>
                  <a:gd name="T53" fmla="*/ 437 h 2135"/>
                  <a:gd name="T54" fmla="*/ 2323 w 2355"/>
                  <a:gd name="T55" fmla="*/ 614 h 2135"/>
                  <a:gd name="T56" fmla="*/ 2265 w 2355"/>
                  <a:gd name="T57" fmla="*/ 761 h 2135"/>
                  <a:gd name="T58" fmla="*/ 2214 w 2355"/>
                  <a:gd name="T59" fmla="*/ 866 h 2135"/>
                  <a:gd name="T60" fmla="*/ 2066 w 2355"/>
                  <a:gd name="T61" fmla="*/ 2074 h 2135"/>
                  <a:gd name="T62" fmla="*/ 1811 w 2355"/>
                  <a:gd name="T63" fmla="*/ 2135 h 2135"/>
                  <a:gd name="T64" fmla="*/ 1635 w 2355"/>
                  <a:gd name="T65" fmla="*/ 999 h 2135"/>
                  <a:gd name="T66" fmla="*/ 1592 w 2355"/>
                  <a:gd name="T67" fmla="*/ 855 h 2135"/>
                  <a:gd name="T68" fmla="*/ 1532 w 2355"/>
                  <a:gd name="T69" fmla="*/ 782 h 2135"/>
                  <a:gd name="T70" fmla="*/ 1485 w 2355"/>
                  <a:gd name="T71" fmla="*/ 872 h 2135"/>
                  <a:gd name="T72" fmla="*/ 1337 w 2355"/>
                  <a:gd name="T73" fmla="*/ 2093 h 2135"/>
                  <a:gd name="T74" fmla="*/ 1060 w 2355"/>
                  <a:gd name="T75" fmla="*/ 2132 h 2135"/>
                  <a:gd name="T76" fmla="*/ 897 w 2355"/>
                  <a:gd name="T77" fmla="*/ 956 h 2135"/>
                  <a:gd name="T78" fmla="*/ 852 w 2355"/>
                  <a:gd name="T79" fmla="*/ 841 h 2135"/>
                  <a:gd name="T80" fmla="*/ 789 w 2355"/>
                  <a:gd name="T81" fmla="*/ 803 h 2135"/>
                  <a:gd name="T82" fmla="*/ 752 w 2355"/>
                  <a:gd name="T83" fmla="*/ 874 h 2135"/>
                  <a:gd name="T84" fmla="*/ 595 w 2355"/>
                  <a:gd name="T85" fmla="*/ 2110 h 2135"/>
                  <a:gd name="T86" fmla="*/ 317 w 2355"/>
                  <a:gd name="T87" fmla="*/ 2123 h 2135"/>
                  <a:gd name="T88" fmla="*/ 161 w 2355"/>
                  <a:gd name="T89" fmla="*/ 915 h 2135"/>
                  <a:gd name="T90" fmla="*/ 120 w 2355"/>
                  <a:gd name="T91" fmla="*/ 825 h 2135"/>
                  <a:gd name="T92" fmla="*/ 56 w 2355"/>
                  <a:gd name="T93" fmla="*/ 687 h 2135"/>
                  <a:gd name="T94" fmla="*/ 15 w 2355"/>
                  <a:gd name="T95" fmla="*/ 536 h 2135"/>
                  <a:gd name="T96" fmla="*/ 0 w 2355"/>
                  <a:gd name="T97" fmla="*/ 333 h 2135"/>
                  <a:gd name="T98" fmla="*/ 15 w 2355"/>
                  <a:gd name="T99" fmla="*/ 192 h 2135"/>
                  <a:gd name="T100" fmla="*/ 87 w 2355"/>
                  <a:gd name="T101" fmla="*/ 113 h 2135"/>
                  <a:gd name="T102" fmla="*/ 234 w 2355"/>
                  <a:gd name="T103" fmla="*/ 26 h 2135"/>
                  <a:gd name="T104" fmla="*/ 376 w 2355"/>
                  <a:gd name="T105" fmla="*/ 271 h 2135"/>
                  <a:gd name="T106" fmla="*/ 390 w 2355"/>
                  <a:gd name="T107" fmla="*/ 43 h 2135"/>
                  <a:gd name="T108" fmla="*/ 420 w 2355"/>
                  <a:gd name="T109" fmla="*/ 5 h 2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55" h="2135">
                    <a:moveTo>
                      <a:pt x="451" y="0"/>
                    </a:moveTo>
                    <a:lnTo>
                      <a:pt x="454" y="0"/>
                    </a:lnTo>
                    <a:lnTo>
                      <a:pt x="459" y="0"/>
                    </a:lnTo>
                    <a:lnTo>
                      <a:pt x="465" y="1"/>
                    </a:lnTo>
                    <a:lnTo>
                      <a:pt x="472" y="3"/>
                    </a:lnTo>
                    <a:lnTo>
                      <a:pt x="480" y="5"/>
                    </a:lnTo>
                    <a:lnTo>
                      <a:pt x="487" y="8"/>
                    </a:lnTo>
                    <a:lnTo>
                      <a:pt x="494" y="12"/>
                    </a:lnTo>
                    <a:lnTo>
                      <a:pt x="502" y="17"/>
                    </a:lnTo>
                    <a:lnTo>
                      <a:pt x="507" y="24"/>
                    </a:lnTo>
                    <a:lnTo>
                      <a:pt x="510" y="33"/>
                    </a:lnTo>
                    <a:lnTo>
                      <a:pt x="512" y="43"/>
                    </a:lnTo>
                    <a:lnTo>
                      <a:pt x="511" y="56"/>
                    </a:lnTo>
                    <a:lnTo>
                      <a:pt x="507" y="70"/>
                    </a:lnTo>
                    <a:lnTo>
                      <a:pt x="499" y="87"/>
                    </a:lnTo>
                    <a:lnTo>
                      <a:pt x="489" y="107"/>
                    </a:lnTo>
                    <a:lnTo>
                      <a:pt x="474" y="129"/>
                    </a:lnTo>
                    <a:lnTo>
                      <a:pt x="524" y="271"/>
                    </a:lnTo>
                    <a:lnTo>
                      <a:pt x="610" y="1"/>
                    </a:lnTo>
                    <a:lnTo>
                      <a:pt x="612" y="2"/>
                    </a:lnTo>
                    <a:lnTo>
                      <a:pt x="621" y="5"/>
                    </a:lnTo>
                    <a:lnTo>
                      <a:pt x="633" y="10"/>
                    </a:lnTo>
                    <a:lnTo>
                      <a:pt x="648" y="17"/>
                    </a:lnTo>
                    <a:lnTo>
                      <a:pt x="667" y="26"/>
                    </a:lnTo>
                    <a:lnTo>
                      <a:pt x="689" y="37"/>
                    </a:lnTo>
                    <a:lnTo>
                      <a:pt x="712" y="50"/>
                    </a:lnTo>
                    <a:lnTo>
                      <a:pt x="736" y="63"/>
                    </a:lnTo>
                    <a:lnTo>
                      <a:pt x="762" y="78"/>
                    </a:lnTo>
                    <a:lnTo>
                      <a:pt x="788" y="95"/>
                    </a:lnTo>
                    <a:lnTo>
                      <a:pt x="814" y="113"/>
                    </a:lnTo>
                    <a:lnTo>
                      <a:pt x="815" y="113"/>
                    </a:lnTo>
                    <a:lnTo>
                      <a:pt x="840" y="95"/>
                    </a:lnTo>
                    <a:lnTo>
                      <a:pt x="866" y="78"/>
                    </a:lnTo>
                    <a:lnTo>
                      <a:pt x="892" y="63"/>
                    </a:lnTo>
                    <a:lnTo>
                      <a:pt x="917" y="50"/>
                    </a:lnTo>
                    <a:lnTo>
                      <a:pt x="940" y="37"/>
                    </a:lnTo>
                    <a:lnTo>
                      <a:pt x="961" y="26"/>
                    </a:lnTo>
                    <a:lnTo>
                      <a:pt x="981" y="17"/>
                    </a:lnTo>
                    <a:lnTo>
                      <a:pt x="996" y="10"/>
                    </a:lnTo>
                    <a:lnTo>
                      <a:pt x="1008" y="5"/>
                    </a:lnTo>
                    <a:lnTo>
                      <a:pt x="1015" y="2"/>
                    </a:lnTo>
                    <a:lnTo>
                      <a:pt x="1018" y="1"/>
                    </a:lnTo>
                    <a:lnTo>
                      <a:pt x="1104" y="271"/>
                    </a:lnTo>
                    <a:lnTo>
                      <a:pt x="1154" y="129"/>
                    </a:lnTo>
                    <a:lnTo>
                      <a:pt x="1139" y="107"/>
                    </a:lnTo>
                    <a:lnTo>
                      <a:pt x="1128" y="87"/>
                    </a:lnTo>
                    <a:lnTo>
                      <a:pt x="1122" y="70"/>
                    </a:lnTo>
                    <a:lnTo>
                      <a:pt x="1118" y="56"/>
                    </a:lnTo>
                    <a:lnTo>
                      <a:pt x="1117" y="43"/>
                    </a:lnTo>
                    <a:lnTo>
                      <a:pt x="1118" y="32"/>
                    </a:lnTo>
                    <a:lnTo>
                      <a:pt x="1122" y="24"/>
                    </a:lnTo>
                    <a:lnTo>
                      <a:pt x="1127" y="17"/>
                    </a:lnTo>
                    <a:lnTo>
                      <a:pt x="1133" y="12"/>
                    </a:lnTo>
                    <a:lnTo>
                      <a:pt x="1140" y="8"/>
                    </a:lnTo>
                    <a:lnTo>
                      <a:pt x="1148" y="5"/>
                    </a:lnTo>
                    <a:lnTo>
                      <a:pt x="1156" y="3"/>
                    </a:lnTo>
                    <a:lnTo>
                      <a:pt x="1163" y="1"/>
                    </a:lnTo>
                    <a:lnTo>
                      <a:pt x="1169" y="0"/>
                    </a:lnTo>
                    <a:lnTo>
                      <a:pt x="1174" y="0"/>
                    </a:lnTo>
                    <a:lnTo>
                      <a:pt x="1177" y="0"/>
                    </a:lnTo>
                    <a:lnTo>
                      <a:pt x="1181" y="0"/>
                    </a:lnTo>
                    <a:lnTo>
                      <a:pt x="1186" y="0"/>
                    </a:lnTo>
                    <a:lnTo>
                      <a:pt x="1193" y="1"/>
                    </a:lnTo>
                    <a:lnTo>
                      <a:pt x="1200" y="3"/>
                    </a:lnTo>
                    <a:lnTo>
                      <a:pt x="1207" y="5"/>
                    </a:lnTo>
                    <a:lnTo>
                      <a:pt x="1216" y="8"/>
                    </a:lnTo>
                    <a:lnTo>
                      <a:pt x="1223" y="12"/>
                    </a:lnTo>
                    <a:lnTo>
                      <a:pt x="1229" y="17"/>
                    </a:lnTo>
                    <a:lnTo>
                      <a:pt x="1234" y="24"/>
                    </a:lnTo>
                    <a:lnTo>
                      <a:pt x="1237" y="33"/>
                    </a:lnTo>
                    <a:lnTo>
                      <a:pt x="1239" y="43"/>
                    </a:lnTo>
                    <a:lnTo>
                      <a:pt x="1238" y="56"/>
                    </a:lnTo>
                    <a:lnTo>
                      <a:pt x="1234" y="70"/>
                    </a:lnTo>
                    <a:lnTo>
                      <a:pt x="1227" y="87"/>
                    </a:lnTo>
                    <a:lnTo>
                      <a:pt x="1217" y="107"/>
                    </a:lnTo>
                    <a:lnTo>
                      <a:pt x="1201" y="129"/>
                    </a:lnTo>
                    <a:lnTo>
                      <a:pt x="1252" y="271"/>
                    </a:lnTo>
                    <a:lnTo>
                      <a:pt x="1338" y="1"/>
                    </a:lnTo>
                    <a:lnTo>
                      <a:pt x="1340" y="2"/>
                    </a:lnTo>
                    <a:lnTo>
                      <a:pt x="1348" y="5"/>
                    </a:lnTo>
                    <a:lnTo>
                      <a:pt x="1360" y="10"/>
                    </a:lnTo>
                    <a:lnTo>
                      <a:pt x="1375" y="17"/>
                    </a:lnTo>
                    <a:lnTo>
                      <a:pt x="1395" y="26"/>
                    </a:lnTo>
                    <a:lnTo>
                      <a:pt x="1416" y="37"/>
                    </a:lnTo>
                    <a:lnTo>
                      <a:pt x="1439" y="50"/>
                    </a:lnTo>
                    <a:lnTo>
                      <a:pt x="1465" y="63"/>
                    </a:lnTo>
                    <a:lnTo>
                      <a:pt x="1490" y="78"/>
                    </a:lnTo>
                    <a:lnTo>
                      <a:pt x="1516" y="95"/>
                    </a:lnTo>
                    <a:lnTo>
                      <a:pt x="1541" y="113"/>
                    </a:lnTo>
                    <a:lnTo>
                      <a:pt x="1542" y="113"/>
                    </a:lnTo>
                    <a:lnTo>
                      <a:pt x="1568" y="95"/>
                    </a:lnTo>
                    <a:lnTo>
                      <a:pt x="1594" y="78"/>
                    </a:lnTo>
                    <a:lnTo>
                      <a:pt x="1619" y="63"/>
                    </a:lnTo>
                    <a:lnTo>
                      <a:pt x="1644" y="50"/>
                    </a:lnTo>
                    <a:lnTo>
                      <a:pt x="1667" y="37"/>
                    </a:lnTo>
                    <a:lnTo>
                      <a:pt x="1689" y="26"/>
                    </a:lnTo>
                    <a:lnTo>
                      <a:pt x="1708" y="17"/>
                    </a:lnTo>
                    <a:lnTo>
                      <a:pt x="1723" y="10"/>
                    </a:lnTo>
                    <a:lnTo>
                      <a:pt x="1735" y="5"/>
                    </a:lnTo>
                    <a:lnTo>
                      <a:pt x="1744" y="2"/>
                    </a:lnTo>
                    <a:lnTo>
                      <a:pt x="1746" y="1"/>
                    </a:lnTo>
                    <a:lnTo>
                      <a:pt x="1831" y="271"/>
                    </a:lnTo>
                    <a:lnTo>
                      <a:pt x="1882" y="129"/>
                    </a:lnTo>
                    <a:lnTo>
                      <a:pt x="1867" y="107"/>
                    </a:lnTo>
                    <a:lnTo>
                      <a:pt x="1857" y="87"/>
                    </a:lnTo>
                    <a:lnTo>
                      <a:pt x="1849" y="70"/>
                    </a:lnTo>
                    <a:lnTo>
                      <a:pt x="1845" y="56"/>
                    </a:lnTo>
                    <a:lnTo>
                      <a:pt x="1844" y="43"/>
                    </a:lnTo>
                    <a:lnTo>
                      <a:pt x="1846" y="32"/>
                    </a:lnTo>
                    <a:lnTo>
                      <a:pt x="1849" y="24"/>
                    </a:lnTo>
                    <a:lnTo>
                      <a:pt x="1854" y="17"/>
                    </a:lnTo>
                    <a:lnTo>
                      <a:pt x="1861" y="12"/>
                    </a:lnTo>
                    <a:lnTo>
                      <a:pt x="1868" y="8"/>
                    </a:lnTo>
                    <a:lnTo>
                      <a:pt x="1876" y="5"/>
                    </a:lnTo>
                    <a:lnTo>
                      <a:pt x="1883" y="3"/>
                    </a:lnTo>
                    <a:lnTo>
                      <a:pt x="1890" y="1"/>
                    </a:lnTo>
                    <a:lnTo>
                      <a:pt x="1897" y="0"/>
                    </a:lnTo>
                    <a:lnTo>
                      <a:pt x="1902" y="0"/>
                    </a:lnTo>
                    <a:lnTo>
                      <a:pt x="1905" y="0"/>
                    </a:lnTo>
                    <a:lnTo>
                      <a:pt x="1909" y="0"/>
                    </a:lnTo>
                    <a:lnTo>
                      <a:pt x="1915" y="0"/>
                    </a:lnTo>
                    <a:lnTo>
                      <a:pt x="1921" y="1"/>
                    </a:lnTo>
                    <a:lnTo>
                      <a:pt x="1928" y="3"/>
                    </a:lnTo>
                    <a:lnTo>
                      <a:pt x="1935" y="5"/>
                    </a:lnTo>
                    <a:lnTo>
                      <a:pt x="1943" y="8"/>
                    </a:lnTo>
                    <a:lnTo>
                      <a:pt x="1950" y="12"/>
                    </a:lnTo>
                    <a:lnTo>
                      <a:pt x="1956" y="17"/>
                    </a:lnTo>
                    <a:lnTo>
                      <a:pt x="1961" y="24"/>
                    </a:lnTo>
                    <a:lnTo>
                      <a:pt x="1965" y="33"/>
                    </a:lnTo>
                    <a:lnTo>
                      <a:pt x="1966" y="43"/>
                    </a:lnTo>
                    <a:lnTo>
                      <a:pt x="1965" y="56"/>
                    </a:lnTo>
                    <a:lnTo>
                      <a:pt x="1961" y="70"/>
                    </a:lnTo>
                    <a:lnTo>
                      <a:pt x="1955" y="87"/>
                    </a:lnTo>
                    <a:lnTo>
                      <a:pt x="1944" y="107"/>
                    </a:lnTo>
                    <a:lnTo>
                      <a:pt x="1930" y="129"/>
                    </a:lnTo>
                    <a:lnTo>
                      <a:pt x="1980" y="271"/>
                    </a:lnTo>
                    <a:lnTo>
                      <a:pt x="2065" y="1"/>
                    </a:lnTo>
                    <a:lnTo>
                      <a:pt x="2068" y="2"/>
                    </a:lnTo>
                    <a:lnTo>
                      <a:pt x="2075" y="5"/>
                    </a:lnTo>
                    <a:lnTo>
                      <a:pt x="2087" y="10"/>
                    </a:lnTo>
                    <a:lnTo>
                      <a:pt x="2104" y="17"/>
                    </a:lnTo>
                    <a:lnTo>
                      <a:pt x="2122" y="26"/>
                    </a:lnTo>
                    <a:lnTo>
                      <a:pt x="2143" y="37"/>
                    </a:lnTo>
                    <a:lnTo>
                      <a:pt x="2167" y="50"/>
                    </a:lnTo>
                    <a:lnTo>
                      <a:pt x="2192" y="63"/>
                    </a:lnTo>
                    <a:lnTo>
                      <a:pt x="2218" y="78"/>
                    </a:lnTo>
                    <a:lnTo>
                      <a:pt x="2243" y="95"/>
                    </a:lnTo>
                    <a:lnTo>
                      <a:pt x="2269" y="113"/>
                    </a:lnTo>
                    <a:lnTo>
                      <a:pt x="2285" y="125"/>
                    </a:lnTo>
                    <a:lnTo>
                      <a:pt x="2298" y="136"/>
                    </a:lnTo>
                    <a:lnTo>
                      <a:pt x="2310" y="148"/>
                    </a:lnTo>
                    <a:lnTo>
                      <a:pt x="2324" y="163"/>
                    </a:lnTo>
                    <a:lnTo>
                      <a:pt x="2334" y="175"/>
                    </a:lnTo>
                    <a:lnTo>
                      <a:pt x="2341" y="192"/>
                    </a:lnTo>
                    <a:lnTo>
                      <a:pt x="2346" y="214"/>
                    </a:lnTo>
                    <a:lnTo>
                      <a:pt x="2350" y="239"/>
                    </a:lnTo>
                    <a:lnTo>
                      <a:pt x="2353" y="267"/>
                    </a:lnTo>
                    <a:lnTo>
                      <a:pt x="2355" y="299"/>
                    </a:lnTo>
                    <a:lnTo>
                      <a:pt x="2355" y="332"/>
                    </a:lnTo>
                    <a:lnTo>
                      <a:pt x="2355" y="366"/>
                    </a:lnTo>
                    <a:lnTo>
                      <a:pt x="2353" y="402"/>
                    </a:lnTo>
                    <a:lnTo>
                      <a:pt x="2351" y="437"/>
                    </a:lnTo>
                    <a:lnTo>
                      <a:pt x="2348" y="471"/>
                    </a:lnTo>
                    <a:lnTo>
                      <a:pt x="2344" y="505"/>
                    </a:lnTo>
                    <a:lnTo>
                      <a:pt x="2340" y="536"/>
                    </a:lnTo>
                    <a:lnTo>
                      <a:pt x="2335" y="565"/>
                    </a:lnTo>
                    <a:lnTo>
                      <a:pt x="2330" y="591"/>
                    </a:lnTo>
                    <a:lnTo>
                      <a:pt x="2323" y="614"/>
                    </a:lnTo>
                    <a:lnTo>
                      <a:pt x="2316" y="637"/>
                    </a:lnTo>
                    <a:lnTo>
                      <a:pt x="2308" y="662"/>
                    </a:lnTo>
                    <a:lnTo>
                      <a:pt x="2298" y="687"/>
                    </a:lnTo>
                    <a:lnTo>
                      <a:pt x="2288" y="712"/>
                    </a:lnTo>
                    <a:lnTo>
                      <a:pt x="2277" y="737"/>
                    </a:lnTo>
                    <a:lnTo>
                      <a:pt x="2265" y="761"/>
                    </a:lnTo>
                    <a:lnTo>
                      <a:pt x="2255" y="785"/>
                    </a:lnTo>
                    <a:lnTo>
                      <a:pt x="2244" y="806"/>
                    </a:lnTo>
                    <a:lnTo>
                      <a:pt x="2235" y="825"/>
                    </a:lnTo>
                    <a:lnTo>
                      <a:pt x="2226" y="842"/>
                    </a:lnTo>
                    <a:lnTo>
                      <a:pt x="2219" y="856"/>
                    </a:lnTo>
                    <a:lnTo>
                      <a:pt x="2214" y="866"/>
                    </a:lnTo>
                    <a:lnTo>
                      <a:pt x="2210" y="872"/>
                    </a:lnTo>
                    <a:lnTo>
                      <a:pt x="2208" y="874"/>
                    </a:lnTo>
                    <a:lnTo>
                      <a:pt x="2193" y="915"/>
                    </a:lnTo>
                    <a:lnTo>
                      <a:pt x="2182" y="956"/>
                    </a:lnTo>
                    <a:lnTo>
                      <a:pt x="2176" y="999"/>
                    </a:lnTo>
                    <a:lnTo>
                      <a:pt x="2066" y="2074"/>
                    </a:lnTo>
                    <a:lnTo>
                      <a:pt x="2062" y="2093"/>
                    </a:lnTo>
                    <a:lnTo>
                      <a:pt x="2052" y="2110"/>
                    </a:lnTo>
                    <a:lnTo>
                      <a:pt x="2038" y="2123"/>
                    </a:lnTo>
                    <a:lnTo>
                      <a:pt x="2019" y="2132"/>
                    </a:lnTo>
                    <a:lnTo>
                      <a:pt x="2000" y="2135"/>
                    </a:lnTo>
                    <a:lnTo>
                      <a:pt x="1811" y="2135"/>
                    </a:lnTo>
                    <a:lnTo>
                      <a:pt x="1791" y="2132"/>
                    </a:lnTo>
                    <a:lnTo>
                      <a:pt x="1774" y="2123"/>
                    </a:lnTo>
                    <a:lnTo>
                      <a:pt x="1760" y="2110"/>
                    </a:lnTo>
                    <a:lnTo>
                      <a:pt x="1750" y="2093"/>
                    </a:lnTo>
                    <a:lnTo>
                      <a:pt x="1745" y="2074"/>
                    </a:lnTo>
                    <a:lnTo>
                      <a:pt x="1635" y="999"/>
                    </a:lnTo>
                    <a:lnTo>
                      <a:pt x="1629" y="956"/>
                    </a:lnTo>
                    <a:lnTo>
                      <a:pt x="1617" y="915"/>
                    </a:lnTo>
                    <a:lnTo>
                      <a:pt x="1602" y="874"/>
                    </a:lnTo>
                    <a:lnTo>
                      <a:pt x="1601" y="872"/>
                    </a:lnTo>
                    <a:lnTo>
                      <a:pt x="1597" y="865"/>
                    </a:lnTo>
                    <a:lnTo>
                      <a:pt x="1592" y="855"/>
                    </a:lnTo>
                    <a:lnTo>
                      <a:pt x="1584" y="841"/>
                    </a:lnTo>
                    <a:lnTo>
                      <a:pt x="1575" y="823"/>
                    </a:lnTo>
                    <a:lnTo>
                      <a:pt x="1566" y="803"/>
                    </a:lnTo>
                    <a:lnTo>
                      <a:pt x="1554" y="782"/>
                    </a:lnTo>
                    <a:lnTo>
                      <a:pt x="1543" y="757"/>
                    </a:lnTo>
                    <a:lnTo>
                      <a:pt x="1532" y="782"/>
                    </a:lnTo>
                    <a:lnTo>
                      <a:pt x="1521" y="803"/>
                    </a:lnTo>
                    <a:lnTo>
                      <a:pt x="1511" y="823"/>
                    </a:lnTo>
                    <a:lnTo>
                      <a:pt x="1501" y="841"/>
                    </a:lnTo>
                    <a:lnTo>
                      <a:pt x="1494" y="855"/>
                    </a:lnTo>
                    <a:lnTo>
                      <a:pt x="1488" y="865"/>
                    </a:lnTo>
                    <a:lnTo>
                      <a:pt x="1485" y="872"/>
                    </a:lnTo>
                    <a:lnTo>
                      <a:pt x="1483" y="874"/>
                    </a:lnTo>
                    <a:lnTo>
                      <a:pt x="1468" y="915"/>
                    </a:lnTo>
                    <a:lnTo>
                      <a:pt x="1458" y="956"/>
                    </a:lnTo>
                    <a:lnTo>
                      <a:pt x="1452" y="999"/>
                    </a:lnTo>
                    <a:lnTo>
                      <a:pt x="1342" y="2074"/>
                    </a:lnTo>
                    <a:lnTo>
                      <a:pt x="1337" y="2093"/>
                    </a:lnTo>
                    <a:lnTo>
                      <a:pt x="1327" y="2110"/>
                    </a:lnTo>
                    <a:lnTo>
                      <a:pt x="1312" y="2123"/>
                    </a:lnTo>
                    <a:lnTo>
                      <a:pt x="1295" y="2132"/>
                    </a:lnTo>
                    <a:lnTo>
                      <a:pt x="1276" y="2135"/>
                    </a:lnTo>
                    <a:lnTo>
                      <a:pt x="1079" y="2135"/>
                    </a:lnTo>
                    <a:lnTo>
                      <a:pt x="1060" y="2132"/>
                    </a:lnTo>
                    <a:lnTo>
                      <a:pt x="1042" y="2123"/>
                    </a:lnTo>
                    <a:lnTo>
                      <a:pt x="1027" y="2110"/>
                    </a:lnTo>
                    <a:lnTo>
                      <a:pt x="1017" y="2093"/>
                    </a:lnTo>
                    <a:lnTo>
                      <a:pt x="1013" y="2074"/>
                    </a:lnTo>
                    <a:lnTo>
                      <a:pt x="903" y="999"/>
                    </a:lnTo>
                    <a:lnTo>
                      <a:pt x="897" y="956"/>
                    </a:lnTo>
                    <a:lnTo>
                      <a:pt x="886" y="915"/>
                    </a:lnTo>
                    <a:lnTo>
                      <a:pt x="871" y="874"/>
                    </a:lnTo>
                    <a:lnTo>
                      <a:pt x="870" y="872"/>
                    </a:lnTo>
                    <a:lnTo>
                      <a:pt x="866" y="865"/>
                    </a:lnTo>
                    <a:lnTo>
                      <a:pt x="860" y="855"/>
                    </a:lnTo>
                    <a:lnTo>
                      <a:pt x="852" y="841"/>
                    </a:lnTo>
                    <a:lnTo>
                      <a:pt x="843" y="823"/>
                    </a:lnTo>
                    <a:lnTo>
                      <a:pt x="833" y="803"/>
                    </a:lnTo>
                    <a:lnTo>
                      <a:pt x="823" y="782"/>
                    </a:lnTo>
                    <a:lnTo>
                      <a:pt x="812" y="757"/>
                    </a:lnTo>
                    <a:lnTo>
                      <a:pt x="801" y="782"/>
                    </a:lnTo>
                    <a:lnTo>
                      <a:pt x="789" y="803"/>
                    </a:lnTo>
                    <a:lnTo>
                      <a:pt x="779" y="823"/>
                    </a:lnTo>
                    <a:lnTo>
                      <a:pt x="770" y="841"/>
                    </a:lnTo>
                    <a:lnTo>
                      <a:pt x="763" y="855"/>
                    </a:lnTo>
                    <a:lnTo>
                      <a:pt x="757" y="865"/>
                    </a:lnTo>
                    <a:lnTo>
                      <a:pt x="753" y="872"/>
                    </a:lnTo>
                    <a:lnTo>
                      <a:pt x="752" y="874"/>
                    </a:lnTo>
                    <a:lnTo>
                      <a:pt x="736" y="915"/>
                    </a:lnTo>
                    <a:lnTo>
                      <a:pt x="726" y="956"/>
                    </a:lnTo>
                    <a:lnTo>
                      <a:pt x="719" y="999"/>
                    </a:lnTo>
                    <a:lnTo>
                      <a:pt x="610" y="2074"/>
                    </a:lnTo>
                    <a:lnTo>
                      <a:pt x="605" y="2093"/>
                    </a:lnTo>
                    <a:lnTo>
                      <a:pt x="595" y="2110"/>
                    </a:lnTo>
                    <a:lnTo>
                      <a:pt x="581" y="2123"/>
                    </a:lnTo>
                    <a:lnTo>
                      <a:pt x="564" y="2132"/>
                    </a:lnTo>
                    <a:lnTo>
                      <a:pt x="543" y="2135"/>
                    </a:lnTo>
                    <a:lnTo>
                      <a:pt x="354" y="2135"/>
                    </a:lnTo>
                    <a:lnTo>
                      <a:pt x="335" y="2132"/>
                    </a:lnTo>
                    <a:lnTo>
                      <a:pt x="317" y="2123"/>
                    </a:lnTo>
                    <a:lnTo>
                      <a:pt x="303" y="2110"/>
                    </a:lnTo>
                    <a:lnTo>
                      <a:pt x="293" y="2093"/>
                    </a:lnTo>
                    <a:lnTo>
                      <a:pt x="288" y="2074"/>
                    </a:lnTo>
                    <a:lnTo>
                      <a:pt x="178" y="999"/>
                    </a:lnTo>
                    <a:lnTo>
                      <a:pt x="172" y="956"/>
                    </a:lnTo>
                    <a:lnTo>
                      <a:pt x="161" y="915"/>
                    </a:lnTo>
                    <a:lnTo>
                      <a:pt x="146" y="874"/>
                    </a:lnTo>
                    <a:lnTo>
                      <a:pt x="144" y="872"/>
                    </a:lnTo>
                    <a:lnTo>
                      <a:pt x="141" y="866"/>
                    </a:lnTo>
                    <a:lnTo>
                      <a:pt x="135" y="856"/>
                    </a:lnTo>
                    <a:lnTo>
                      <a:pt x="128" y="842"/>
                    </a:lnTo>
                    <a:lnTo>
                      <a:pt x="120" y="825"/>
                    </a:lnTo>
                    <a:lnTo>
                      <a:pt x="110" y="806"/>
                    </a:lnTo>
                    <a:lnTo>
                      <a:pt x="100" y="785"/>
                    </a:lnTo>
                    <a:lnTo>
                      <a:pt x="88" y="761"/>
                    </a:lnTo>
                    <a:lnTo>
                      <a:pt x="77" y="737"/>
                    </a:lnTo>
                    <a:lnTo>
                      <a:pt x="67" y="712"/>
                    </a:lnTo>
                    <a:lnTo>
                      <a:pt x="56" y="687"/>
                    </a:lnTo>
                    <a:lnTo>
                      <a:pt x="47" y="662"/>
                    </a:lnTo>
                    <a:lnTo>
                      <a:pt x="39" y="637"/>
                    </a:lnTo>
                    <a:lnTo>
                      <a:pt x="32" y="614"/>
                    </a:lnTo>
                    <a:lnTo>
                      <a:pt x="25" y="591"/>
                    </a:lnTo>
                    <a:lnTo>
                      <a:pt x="20" y="565"/>
                    </a:lnTo>
                    <a:lnTo>
                      <a:pt x="15" y="536"/>
                    </a:lnTo>
                    <a:lnTo>
                      <a:pt x="11" y="505"/>
                    </a:lnTo>
                    <a:lnTo>
                      <a:pt x="8" y="471"/>
                    </a:lnTo>
                    <a:lnTo>
                      <a:pt x="5" y="437"/>
                    </a:lnTo>
                    <a:lnTo>
                      <a:pt x="2" y="402"/>
                    </a:lnTo>
                    <a:lnTo>
                      <a:pt x="1" y="366"/>
                    </a:lnTo>
                    <a:lnTo>
                      <a:pt x="0" y="333"/>
                    </a:lnTo>
                    <a:lnTo>
                      <a:pt x="0" y="332"/>
                    </a:lnTo>
                    <a:lnTo>
                      <a:pt x="1" y="299"/>
                    </a:lnTo>
                    <a:lnTo>
                      <a:pt x="3" y="267"/>
                    </a:lnTo>
                    <a:lnTo>
                      <a:pt x="5" y="239"/>
                    </a:lnTo>
                    <a:lnTo>
                      <a:pt x="10" y="214"/>
                    </a:lnTo>
                    <a:lnTo>
                      <a:pt x="15" y="192"/>
                    </a:lnTo>
                    <a:lnTo>
                      <a:pt x="22" y="175"/>
                    </a:lnTo>
                    <a:lnTo>
                      <a:pt x="32" y="163"/>
                    </a:lnTo>
                    <a:lnTo>
                      <a:pt x="46" y="148"/>
                    </a:lnTo>
                    <a:lnTo>
                      <a:pt x="58" y="136"/>
                    </a:lnTo>
                    <a:lnTo>
                      <a:pt x="71" y="125"/>
                    </a:lnTo>
                    <a:lnTo>
                      <a:pt x="87" y="113"/>
                    </a:lnTo>
                    <a:lnTo>
                      <a:pt x="113" y="95"/>
                    </a:lnTo>
                    <a:lnTo>
                      <a:pt x="138" y="78"/>
                    </a:lnTo>
                    <a:lnTo>
                      <a:pt x="164" y="63"/>
                    </a:lnTo>
                    <a:lnTo>
                      <a:pt x="189" y="50"/>
                    </a:lnTo>
                    <a:lnTo>
                      <a:pt x="213" y="37"/>
                    </a:lnTo>
                    <a:lnTo>
                      <a:pt x="234" y="26"/>
                    </a:lnTo>
                    <a:lnTo>
                      <a:pt x="252" y="17"/>
                    </a:lnTo>
                    <a:lnTo>
                      <a:pt x="269" y="10"/>
                    </a:lnTo>
                    <a:lnTo>
                      <a:pt x="281" y="5"/>
                    </a:lnTo>
                    <a:lnTo>
                      <a:pt x="288" y="2"/>
                    </a:lnTo>
                    <a:lnTo>
                      <a:pt x="291" y="1"/>
                    </a:lnTo>
                    <a:lnTo>
                      <a:pt x="376" y="271"/>
                    </a:lnTo>
                    <a:lnTo>
                      <a:pt x="426" y="129"/>
                    </a:lnTo>
                    <a:lnTo>
                      <a:pt x="412" y="107"/>
                    </a:lnTo>
                    <a:lnTo>
                      <a:pt x="401" y="87"/>
                    </a:lnTo>
                    <a:lnTo>
                      <a:pt x="394" y="70"/>
                    </a:lnTo>
                    <a:lnTo>
                      <a:pt x="391" y="56"/>
                    </a:lnTo>
                    <a:lnTo>
                      <a:pt x="390" y="43"/>
                    </a:lnTo>
                    <a:lnTo>
                      <a:pt x="391" y="32"/>
                    </a:lnTo>
                    <a:lnTo>
                      <a:pt x="395" y="24"/>
                    </a:lnTo>
                    <a:lnTo>
                      <a:pt x="400" y="17"/>
                    </a:lnTo>
                    <a:lnTo>
                      <a:pt x="406" y="12"/>
                    </a:lnTo>
                    <a:lnTo>
                      <a:pt x="413" y="8"/>
                    </a:lnTo>
                    <a:lnTo>
                      <a:pt x="420" y="5"/>
                    </a:lnTo>
                    <a:lnTo>
                      <a:pt x="428" y="3"/>
                    </a:lnTo>
                    <a:lnTo>
                      <a:pt x="435" y="1"/>
                    </a:lnTo>
                    <a:lnTo>
                      <a:pt x="441" y="0"/>
                    </a:lnTo>
                    <a:lnTo>
                      <a:pt x="447" y="0"/>
                    </a:lnTo>
                    <a:lnTo>
                      <a:pt x="4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66">
                <a:extLst>
                  <a:ext uri="{FF2B5EF4-FFF2-40B4-BE49-F238E27FC236}">
                    <a16:creationId xmlns="" xmlns:a16="http://schemas.microsoft.com/office/drawing/2014/main" id="{9147D915-90B1-421E-A434-A3E86BCA16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7" y="1352"/>
                <a:ext cx="29" cy="37"/>
              </a:xfrm>
              <a:custGeom>
                <a:avLst/>
                <a:gdLst>
                  <a:gd name="T0" fmla="*/ 226 w 428"/>
                  <a:gd name="T1" fmla="*/ 0 h 549"/>
                  <a:gd name="T2" fmla="*/ 247 w 428"/>
                  <a:gd name="T3" fmla="*/ 2 h 549"/>
                  <a:gd name="T4" fmla="*/ 275 w 428"/>
                  <a:gd name="T5" fmla="*/ 7 h 549"/>
                  <a:gd name="T6" fmla="*/ 306 w 428"/>
                  <a:gd name="T7" fmla="*/ 18 h 549"/>
                  <a:gd name="T8" fmla="*/ 339 w 428"/>
                  <a:gd name="T9" fmla="*/ 37 h 549"/>
                  <a:gd name="T10" fmla="*/ 371 w 428"/>
                  <a:gd name="T11" fmla="*/ 63 h 549"/>
                  <a:gd name="T12" fmla="*/ 397 w 428"/>
                  <a:gd name="T13" fmla="*/ 102 h 549"/>
                  <a:gd name="T14" fmla="*/ 416 w 428"/>
                  <a:gd name="T15" fmla="*/ 153 h 549"/>
                  <a:gd name="T16" fmla="*/ 426 w 428"/>
                  <a:gd name="T17" fmla="*/ 218 h 549"/>
                  <a:gd name="T18" fmla="*/ 427 w 428"/>
                  <a:gd name="T19" fmla="*/ 225 h 549"/>
                  <a:gd name="T20" fmla="*/ 428 w 428"/>
                  <a:gd name="T21" fmla="*/ 246 h 549"/>
                  <a:gd name="T22" fmla="*/ 428 w 428"/>
                  <a:gd name="T23" fmla="*/ 278 h 549"/>
                  <a:gd name="T24" fmla="*/ 424 w 428"/>
                  <a:gd name="T25" fmla="*/ 317 h 549"/>
                  <a:gd name="T26" fmla="*/ 418 w 428"/>
                  <a:gd name="T27" fmla="*/ 359 h 549"/>
                  <a:gd name="T28" fmla="*/ 406 w 428"/>
                  <a:gd name="T29" fmla="*/ 405 h 549"/>
                  <a:gd name="T30" fmla="*/ 388 w 428"/>
                  <a:gd name="T31" fmla="*/ 448 h 549"/>
                  <a:gd name="T32" fmla="*/ 360 w 428"/>
                  <a:gd name="T33" fmla="*/ 488 h 549"/>
                  <a:gd name="T34" fmla="*/ 324 w 428"/>
                  <a:gd name="T35" fmla="*/ 519 h 549"/>
                  <a:gd name="T36" fmla="*/ 276 w 428"/>
                  <a:gd name="T37" fmla="*/ 541 h 549"/>
                  <a:gd name="T38" fmla="*/ 216 w 428"/>
                  <a:gd name="T39" fmla="*/ 549 h 549"/>
                  <a:gd name="T40" fmla="*/ 181 w 428"/>
                  <a:gd name="T41" fmla="*/ 547 h 549"/>
                  <a:gd name="T42" fmla="*/ 127 w 428"/>
                  <a:gd name="T43" fmla="*/ 532 h 549"/>
                  <a:gd name="T44" fmla="*/ 85 w 428"/>
                  <a:gd name="T45" fmla="*/ 505 h 549"/>
                  <a:gd name="T46" fmla="*/ 53 w 428"/>
                  <a:gd name="T47" fmla="*/ 468 h 549"/>
                  <a:gd name="T48" fmla="*/ 31 w 428"/>
                  <a:gd name="T49" fmla="*/ 427 h 549"/>
                  <a:gd name="T50" fmla="*/ 16 w 428"/>
                  <a:gd name="T51" fmla="*/ 383 h 549"/>
                  <a:gd name="T52" fmla="*/ 6 w 428"/>
                  <a:gd name="T53" fmla="*/ 338 h 549"/>
                  <a:gd name="T54" fmla="*/ 2 w 428"/>
                  <a:gd name="T55" fmla="*/ 296 h 549"/>
                  <a:gd name="T56" fmla="*/ 0 w 428"/>
                  <a:gd name="T57" fmla="*/ 261 h 549"/>
                  <a:gd name="T58" fmla="*/ 1 w 428"/>
                  <a:gd name="T59" fmla="*/ 234 h 549"/>
                  <a:gd name="T60" fmla="*/ 2 w 428"/>
                  <a:gd name="T61" fmla="*/ 220 h 549"/>
                  <a:gd name="T62" fmla="*/ 5 w 428"/>
                  <a:gd name="T63" fmla="*/ 183 h 549"/>
                  <a:gd name="T64" fmla="*/ 21 w 428"/>
                  <a:gd name="T65" fmla="*/ 125 h 549"/>
                  <a:gd name="T66" fmla="*/ 44 w 428"/>
                  <a:gd name="T67" fmla="*/ 81 h 549"/>
                  <a:gd name="T68" fmla="*/ 73 w 428"/>
                  <a:gd name="T69" fmla="*/ 49 h 549"/>
                  <a:gd name="T70" fmla="*/ 105 w 428"/>
                  <a:gd name="T71" fmla="*/ 26 h 549"/>
                  <a:gd name="T72" fmla="*/ 138 w 428"/>
                  <a:gd name="T73" fmla="*/ 12 h 549"/>
                  <a:gd name="T74" fmla="*/ 168 w 428"/>
                  <a:gd name="T75" fmla="*/ 4 h 549"/>
                  <a:gd name="T76" fmla="*/ 194 w 428"/>
                  <a:gd name="T77" fmla="*/ 1 h 549"/>
                  <a:gd name="T78" fmla="*/ 210 w 428"/>
                  <a:gd name="T79" fmla="*/ 0 h 549"/>
                  <a:gd name="T80" fmla="*/ 219 w 428"/>
                  <a:gd name="T81" fmla="*/ 0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8" h="549">
                    <a:moveTo>
                      <a:pt x="219" y="0"/>
                    </a:moveTo>
                    <a:lnTo>
                      <a:pt x="226" y="0"/>
                    </a:lnTo>
                    <a:lnTo>
                      <a:pt x="235" y="1"/>
                    </a:lnTo>
                    <a:lnTo>
                      <a:pt x="247" y="2"/>
                    </a:lnTo>
                    <a:lnTo>
                      <a:pt x="261" y="4"/>
                    </a:lnTo>
                    <a:lnTo>
                      <a:pt x="275" y="7"/>
                    </a:lnTo>
                    <a:lnTo>
                      <a:pt x="290" y="12"/>
                    </a:lnTo>
                    <a:lnTo>
                      <a:pt x="306" y="18"/>
                    </a:lnTo>
                    <a:lnTo>
                      <a:pt x="323" y="26"/>
                    </a:lnTo>
                    <a:lnTo>
                      <a:pt x="339" y="37"/>
                    </a:lnTo>
                    <a:lnTo>
                      <a:pt x="355" y="49"/>
                    </a:lnTo>
                    <a:lnTo>
                      <a:pt x="371" y="63"/>
                    </a:lnTo>
                    <a:lnTo>
                      <a:pt x="385" y="81"/>
                    </a:lnTo>
                    <a:lnTo>
                      <a:pt x="397" y="102"/>
                    </a:lnTo>
                    <a:lnTo>
                      <a:pt x="408" y="125"/>
                    </a:lnTo>
                    <a:lnTo>
                      <a:pt x="416" y="153"/>
                    </a:lnTo>
                    <a:lnTo>
                      <a:pt x="422" y="183"/>
                    </a:lnTo>
                    <a:lnTo>
                      <a:pt x="426" y="218"/>
                    </a:lnTo>
                    <a:lnTo>
                      <a:pt x="427" y="220"/>
                    </a:lnTo>
                    <a:lnTo>
                      <a:pt x="427" y="225"/>
                    </a:lnTo>
                    <a:lnTo>
                      <a:pt x="428" y="234"/>
                    </a:lnTo>
                    <a:lnTo>
                      <a:pt x="428" y="246"/>
                    </a:lnTo>
                    <a:lnTo>
                      <a:pt x="428" y="261"/>
                    </a:lnTo>
                    <a:lnTo>
                      <a:pt x="428" y="278"/>
                    </a:lnTo>
                    <a:lnTo>
                      <a:pt x="427" y="296"/>
                    </a:lnTo>
                    <a:lnTo>
                      <a:pt x="424" y="317"/>
                    </a:lnTo>
                    <a:lnTo>
                      <a:pt x="422" y="338"/>
                    </a:lnTo>
                    <a:lnTo>
                      <a:pt x="418" y="359"/>
                    </a:lnTo>
                    <a:lnTo>
                      <a:pt x="413" y="382"/>
                    </a:lnTo>
                    <a:lnTo>
                      <a:pt x="406" y="405"/>
                    </a:lnTo>
                    <a:lnTo>
                      <a:pt x="398" y="427"/>
                    </a:lnTo>
                    <a:lnTo>
                      <a:pt x="388" y="448"/>
                    </a:lnTo>
                    <a:lnTo>
                      <a:pt x="375" y="468"/>
                    </a:lnTo>
                    <a:lnTo>
                      <a:pt x="360" y="488"/>
                    </a:lnTo>
                    <a:lnTo>
                      <a:pt x="343" y="504"/>
                    </a:lnTo>
                    <a:lnTo>
                      <a:pt x="324" y="519"/>
                    </a:lnTo>
                    <a:lnTo>
                      <a:pt x="301" y="532"/>
                    </a:lnTo>
                    <a:lnTo>
                      <a:pt x="276" y="541"/>
                    </a:lnTo>
                    <a:lnTo>
                      <a:pt x="247" y="547"/>
                    </a:lnTo>
                    <a:lnTo>
                      <a:pt x="216" y="549"/>
                    </a:lnTo>
                    <a:lnTo>
                      <a:pt x="213" y="549"/>
                    </a:lnTo>
                    <a:lnTo>
                      <a:pt x="181" y="547"/>
                    </a:lnTo>
                    <a:lnTo>
                      <a:pt x="153" y="541"/>
                    </a:lnTo>
                    <a:lnTo>
                      <a:pt x="127" y="532"/>
                    </a:lnTo>
                    <a:lnTo>
                      <a:pt x="105" y="519"/>
                    </a:lnTo>
                    <a:lnTo>
                      <a:pt x="85" y="505"/>
                    </a:lnTo>
                    <a:lnTo>
                      <a:pt x="68" y="488"/>
                    </a:lnTo>
                    <a:lnTo>
                      <a:pt x="53" y="468"/>
                    </a:lnTo>
                    <a:lnTo>
                      <a:pt x="41" y="448"/>
                    </a:lnTo>
                    <a:lnTo>
                      <a:pt x="31" y="427"/>
                    </a:lnTo>
                    <a:lnTo>
                      <a:pt x="23" y="405"/>
                    </a:lnTo>
                    <a:lnTo>
                      <a:pt x="16" y="383"/>
                    </a:lnTo>
                    <a:lnTo>
                      <a:pt x="10" y="360"/>
                    </a:lnTo>
                    <a:lnTo>
                      <a:pt x="6" y="338"/>
                    </a:lnTo>
                    <a:lnTo>
                      <a:pt x="3" y="317"/>
                    </a:lnTo>
                    <a:lnTo>
                      <a:pt x="2" y="296"/>
                    </a:lnTo>
                    <a:lnTo>
                      <a:pt x="1" y="278"/>
                    </a:lnTo>
                    <a:lnTo>
                      <a:pt x="0" y="261"/>
                    </a:lnTo>
                    <a:lnTo>
                      <a:pt x="1" y="246"/>
                    </a:lnTo>
                    <a:lnTo>
                      <a:pt x="1" y="234"/>
                    </a:lnTo>
                    <a:lnTo>
                      <a:pt x="2" y="225"/>
                    </a:lnTo>
                    <a:lnTo>
                      <a:pt x="2" y="220"/>
                    </a:lnTo>
                    <a:lnTo>
                      <a:pt x="2" y="218"/>
                    </a:lnTo>
                    <a:lnTo>
                      <a:pt x="5" y="183"/>
                    </a:lnTo>
                    <a:lnTo>
                      <a:pt x="11" y="153"/>
                    </a:lnTo>
                    <a:lnTo>
                      <a:pt x="21" y="125"/>
                    </a:lnTo>
                    <a:lnTo>
                      <a:pt x="31" y="102"/>
                    </a:lnTo>
                    <a:lnTo>
                      <a:pt x="44" y="81"/>
                    </a:lnTo>
                    <a:lnTo>
                      <a:pt x="58" y="63"/>
                    </a:lnTo>
                    <a:lnTo>
                      <a:pt x="73" y="49"/>
                    </a:lnTo>
                    <a:lnTo>
                      <a:pt x="89" y="37"/>
                    </a:lnTo>
                    <a:lnTo>
                      <a:pt x="105" y="26"/>
                    </a:lnTo>
                    <a:lnTo>
                      <a:pt x="121" y="18"/>
                    </a:lnTo>
                    <a:lnTo>
                      <a:pt x="138" y="12"/>
                    </a:lnTo>
                    <a:lnTo>
                      <a:pt x="154" y="7"/>
                    </a:lnTo>
                    <a:lnTo>
                      <a:pt x="168" y="4"/>
                    </a:lnTo>
                    <a:lnTo>
                      <a:pt x="181" y="2"/>
                    </a:lnTo>
                    <a:lnTo>
                      <a:pt x="194" y="1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4" y="0"/>
                    </a:lnTo>
                    <a:lnTo>
                      <a:pt x="2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67">
                <a:extLst>
                  <a:ext uri="{FF2B5EF4-FFF2-40B4-BE49-F238E27FC236}">
                    <a16:creationId xmlns="" xmlns:a16="http://schemas.microsoft.com/office/drawing/2014/main" id="{F1A9C46E-BD54-442A-8E92-064812662E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6" y="1352"/>
                <a:ext cx="28" cy="37"/>
              </a:xfrm>
              <a:custGeom>
                <a:avLst/>
                <a:gdLst>
                  <a:gd name="T0" fmla="*/ 225 w 427"/>
                  <a:gd name="T1" fmla="*/ 0 h 549"/>
                  <a:gd name="T2" fmla="*/ 246 w 427"/>
                  <a:gd name="T3" fmla="*/ 2 h 549"/>
                  <a:gd name="T4" fmla="*/ 274 w 427"/>
                  <a:gd name="T5" fmla="*/ 7 h 549"/>
                  <a:gd name="T6" fmla="*/ 306 w 427"/>
                  <a:gd name="T7" fmla="*/ 18 h 549"/>
                  <a:gd name="T8" fmla="*/ 338 w 427"/>
                  <a:gd name="T9" fmla="*/ 37 h 549"/>
                  <a:gd name="T10" fmla="*/ 370 w 427"/>
                  <a:gd name="T11" fmla="*/ 63 h 549"/>
                  <a:gd name="T12" fmla="*/ 396 w 427"/>
                  <a:gd name="T13" fmla="*/ 102 h 549"/>
                  <a:gd name="T14" fmla="*/ 416 w 427"/>
                  <a:gd name="T15" fmla="*/ 153 h 549"/>
                  <a:gd name="T16" fmla="*/ 425 w 427"/>
                  <a:gd name="T17" fmla="*/ 218 h 549"/>
                  <a:gd name="T18" fmla="*/ 426 w 427"/>
                  <a:gd name="T19" fmla="*/ 225 h 549"/>
                  <a:gd name="T20" fmla="*/ 427 w 427"/>
                  <a:gd name="T21" fmla="*/ 246 h 549"/>
                  <a:gd name="T22" fmla="*/ 427 w 427"/>
                  <a:gd name="T23" fmla="*/ 278 h 549"/>
                  <a:gd name="T24" fmla="*/ 424 w 427"/>
                  <a:gd name="T25" fmla="*/ 317 h 549"/>
                  <a:gd name="T26" fmla="*/ 418 w 427"/>
                  <a:gd name="T27" fmla="*/ 359 h 549"/>
                  <a:gd name="T28" fmla="*/ 406 w 427"/>
                  <a:gd name="T29" fmla="*/ 405 h 549"/>
                  <a:gd name="T30" fmla="*/ 387 w 427"/>
                  <a:gd name="T31" fmla="*/ 448 h 549"/>
                  <a:gd name="T32" fmla="*/ 360 w 427"/>
                  <a:gd name="T33" fmla="*/ 488 h 549"/>
                  <a:gd name="T34" fmla="*/ 323 w 427"/>
                  <a:gd name="T35" fmla="*/ 519 h 549"/>
                  <a:gd name="T36" fmla="*/ 275 w 427"/>
                  <a:gd name="T37" fmla="*/ 541 h 549"/>
                  <a:gd name="T38" fmla="*/ 215 w 427"/>
                  <a:gd name="T39" fmla="*/ 549 h 549"/>
                  <a:gd name="T40" fmla="*/ 181 w 427"/>
                  <a:gd name="T41" fmla="*/ 547 h 549"/>
                  <a:gd name="T42" fmla="*/ 126 w 427"/>
                  <a:gd name="T43" fmla="*/ 532 h 549"/>
                  <a:gd name="T44" fmla="*/ 84 w 427"/>
                  <a:gd name="T45" fmla="*/ 505 h 549"/>
                  <a:gd name="T46" fmla="*/ 53 w 427"/>
                  <a:gd name="T47" fmla="*/ 468 h 549"/>
                  <a:gd name="T48" fmla="*/ 29 w 427"/>
                  <a:gd name="T49" fmla="*/ 427 h 549"/>
                  <a:gd name="T50" fmla="*/ 14 w 427"/>
                  <a:gd name="T51" fmla="*/ 383 h 549"/>
                  <a:gd name="T52" fmla="*/ 5 w 427"/>
                  <a:gd name="T53" fmla="*/ 338 h 549"/>
                  <a:gd name="T54" fmla="*/ 1 w 427"/>
                  <a:gd name="T55" fmla="*/ 296 h 549"/>
                  <a:gd name="T56" fmla="*/ 0 w 427"/>
                  <a:gd name="T57" fmla="*/ 261 h 549"/>
                  <a:gd name="T58" fmla="*/ 1 w 427"/>
                  <a:gd name="T59" fmla="*/ 234 h 549"/>
                  <a:gd name="T60" fmla="*/ 2 w 427"/>
                  <a:gd name="T61" fmla="*/ 220 h 549"/>
                  <a:gd name="T62" fmla="*/ 5 w 427"/>
                  <a:gd name="T63" fmla="*/ 183 h 549"/>
                  <a:gd name="T64" fmla="*/ 20 w 427"/>
                  <a:gd name="T65" fmla="*/ 125 h 549"/>
                  <a:gd name="T66" fmla="*/ 43 w 427"/>
                  <a:gd name="T67" fmla="*/ 81 h 549"/>
                  <a:gd name="T68" fmla="*/ 72 w 427"/>
                  <a:gd name="T69" fmla="*/ 49 h 549"/>
                  <a:gd name="T70" fmla="*/ 104 w 427"/>
                  <a:gd name="T71" fmla="*/ 26 h 549"/>
                  <a:gd name="T72" fmla="*/ 137 w 427"/>
                  <a:gd name="T73" fmla="*/ 12 h 549"/>
                  <a:gd name="T74" fmla="*/ 167 w 427"/>
                  <a:gd name="T75" fmla="*/ 4 h 549"/>
                  <a:gd name="T76" fmla="*/ 192 w 427"/>
                  <a:gd name="T77" fmla="*/ 1 h 549"/>
                  <a:gd name="T78" fmla="*/ 209 w 427"/>
                  <a:gd name="T79" fmla="*/ 0 h 549"/>
                  <a:gd name="T80" fmla="*/ 218 w 427"/>
                  <a:gd name="T81" fmla="*/ 0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7" h="549">
                    <a:moveTo>
                      <a:pt x="218" y="0"/>
                    </a:moveTo>
                    <a:lnTo>
                      <a:pt x="225" y="0"/>
                    </a:lnTo>
                    <a:lnTo>
                      <a:pt x="235" y="1"/>
                    </a:lnTo>
                    <a:lnTo>
                      <a:pt x="246" y="2"/>
                    </a:lnTo>
                    <a:lnTo>
                      <a:pt x="259" y="4"/>
                    </a:lnTo>
                    <a:lnTo>
                      <a:pt x="274" y="7"/>
                    </a:lnTo>
                    <a:lnTo>
                      <a:pt x="290" y="12"/>
                    </a:lnTo>
                    <a:lnTo>
                      <a:pt x="306" y="18"/>
                    </a:lnTo>
                    <a:lnTo>
                      <a:pt x="322" y="26"/>
                    </a:lnTo>
                    <a:lnTo>
                      <a:pt x="338" y="37"/>
                    </a:lnTo>
                    <a:lnTo>
                      <a:pt x="355" y="49"/>
                    </a:lnTo>
                    <a:lnTo>
                      <a:pt x="370" y="63"/>
                    </a:lnTo>
                    <a:lnTo>
                      <a:pt x="384" y="81"/>
                    </a:lnTo>
                    <a:lnTo>
                      <a:pt x="396" y="102"/>
                    </a:lnTo>
                    <a:lnTo>
                      <a:pt x="408" y="125"/>
                    </a:lnTo>
                    <a:lnTo>
                      <a:pt x="416" y="153"/>
                    </a:lnTo>
                    <a:lnTo>
                      <a:pt x="422" y="183"/>
                    </a:lnTo>
                    <a:lnTo>
                      <a:pt x="425" y="218"/>
                    </a:lnTo>
                    <a:lnTo>
                      <a:pt x="426" y="220"/>
                    </a:lnTo>
                    <a:lnTo>
                      <a:pt x="426" y="225"/>
                    </a:lnTo>
                    <a:lnTo>
                      <a:pt x="427" y="234"/>
                    </a:lnTo>
                    <a:lnTo>
                      <a:pt x="427" y="246"/>
                    </a:lnTo>
                    <a:lnTo>
                      <a:pt x="427" y="261"/>
                    </a:lnTo>
                    <a:lnTo>
                      <a:pt x="427" y="278"/>
                    </a:lnTo>
                    <a:lnTo>
                      <a:pt x="426" y="296"/>
                    </a:lnTo>
                    <a:lnTo>
                      <a:pt x="424" y="317"/>
                    </a:lnTo>
                    <a:lnTo>
                      <a:pt x="422" y="338"/>
                    </a:lnTo>
                    <a:lnTo>
                      <a:pt x="418" y="359"/>
                    </a:lnTo>
                    <a:lnTo>
                      <a:pt x="413" y="382"/>
                    </a:lnTo>
                    <a:lnTo>
                      <a:pt x="406" y="405"/>
                    </a:lnTo>
                    <a:lnTo>
                      <a:pt x="397" y="427"/>
                    </a:lnTo>
                    <a:lnTo>
                      <a:pt x="387" y="448"/>
                    </a:lnTo>
                    <a:lnTo>
                      <a:pt x="374" y="468"/>
                    </a:lnTo>
                    <a:lnTo>
                      <a:pt x="360" y="488"/>
                    </a:lnTo>
                    <a:lnTo>
                      <a:pt x="342" y="504"/>
                    </a:lnTo>
                    <a:lnTo>
                      <a:pt x="323" y="519"/>
                    </a:lnTo>
                    <a:lnTo>
                      <a:pt x="301" y="532"/>
                    </a:lnTo>
                    <a:lnTo>
                      <a:pt x="275" y="541"/>
                    </a:lnTo>
                    <a:lnTo>
                      <a:pt x="247" y="547"/>
                    </a:lnTo>
                    <a:lnTo>
                      <a:pt x="215" y="549"/>
                    </a:lnTo>
                    <a:lnTo>
                      <a:pt x="212" y="549"/>
                    </a:lnTo>
                    <a:lnTo>
                      <a:pt x="181" y="547"/>
                    </a:lnTo>
                    <a:lnTo>
                      <a:pt x="151" y="541"/>
                    </a:lnTo>
                    <a:lnTo>
                      <a:pt x="126" y="532"/>
                    </a:lnTo>
                    <a:lnTo>
                      <a:pt x="103" y="519"/>
                    </a:lnTo>
                    <a:lnTo>
                      <a:pt x="84" y="505"/>
                    </a:lnTo>
                    <a:lnTo>
                      <a:pt x="67" y="488"/>
                    </a:lnTo>
                    <a:lnTo>
                      <a:pt x="53" y="468"/>
                    </a:lnTo>
                    <a:lnTo>
                      <a:pt x="39" y="448"/>
                    </a:lnTo>
                    <a:lnTo>
                      <a:pt x="29" y="427"/>
                    </a:lnTo>
                    <a:lnTo>
                      <a:pt x="21" y="405"/>
                    </a:lnTo>
                    <a:lnTo>
                      <a:pt x="14" y="383"/>
                    </a:lnTo>
                    <a:lnTo>
                      <a:pt x="9" y="360"/>
                    </a:lnTo>
                    <a:lnTo>
                      <a:pt x="5" y="338"/>
                    </a:lnTo>
                    <a:lnTo>
                      <a:pt x="3" y="317"/>
                    </a:lnTo>
                    <a:lnTo>
                      <a:pt x="1" y="296"/>
                    </a:lnTo>
                    <a:lnTo>
                      <a:pt x="0" y="278"/>
                    </a:lnTo>
                    <a:lnTo>
                      <a:pt x="0" y="261"/>
                    </a:lnTo>
                    <a:lnTo>
                      <a:pt x="0" y="246"/>
                    </a:lnTo>
                    <a:lnTo>
                      <a:pt x="1" y="234"/>
                    </a:lnTo>
                    <a:lnTo>
                      <a:pt x="1" y="225"/>
                    </a:lnTo>
                    <a:lnTo>
                      <a:pt x="2" y="220"/>
                    </a:lnTo>
                    <a:lnTo>
                      <a:pt x="2" y="218"/>
                    </a:lnTo>
                    <a:lnTo>
                      <a:pt x="5" y="183"/>
                    </a:lnTo>
                    <a:lnTo>
                      <a:pt x="11" y="153"/>
                    </a:lnTo>
                    <a:lnTo>
                      <a:pt x="20" y="125"/>
                    </a:lnTo>
                    <a:lnTo>
                      <a:pt x="30" y="102"/>
                    </a:lnTo>
                    <a:lnTo>
                      <a:pt x="43" y="81"/>
                    </a:lnTo>
                    <a:lnTo>
                      <a:pt x="57" y="63"/>
                    </a:lnTo>
                    <a:lnTo>
                      <a:pt x="72" y="49"/>
                    </a:lnTo>
                    <a:lnTo>
                      <a:pt x="88" y="37"/>
                    </a:lnTo>
                    <a:lnTo>
                      <a:pt x="104" y="26"/>
                    </a:lnTo>
                    <a:lnTo>
                      <a:pt x="121" y="18"/>
                    </a:lnTo>
                    <a:lnTo>
                      <a:pt x="137" y="12"/>
                    </a:lnTo>
                    <a:lnTo>
                      <a:pt x="153" y="7"/>
                    </a:lnTo>
                    <a:lnTo>
                      <a:pt x="167" y="4"/>
                    </a:lnTo>
                    <a:lnTo>
                      <a:pt x="181" y="2"/>
                    </a:lnTo>
                    <a:lnTo>
                      <a:pt x="192" y="1"/>
                    </a:lnTo>
                    <a:lnTo>
                      <a:pt x="202" y="0"/>
                    </a:lnTo>
                    <a:lnTo>
                      <a:pt x="209" y="0"/>
                    </a:lnTo>
                    <a:lnTo>
                      <a:pt x="213" y="0"/>
                    </a:lnTo>
                    <a:lnTo>
                      <a:pt x="2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2" name="Group 889">
              <a:extLst>
                <a:ext uri="{FF2B5EF4-FFF2-40B4-BE49-F238E27FC236}">
                  <a16:creationId xmlns="" xmlns:a16="http://schemas.microsoft.com/office/drawing/2014/main" id="{6C4E817C-5211-47D2-84F9-FE9077D15266}"/>
                </a:ext>
              </a:extLst>
            </p:cNvPr>
            <p:cNvGrpSpPr/>
            <p:nvPr/>
          </p:nvGrpSpPr>
          <p:grpSpPr>
            <a:xfrm>
              <a:off x="7091871" y="790601"/>
              <a:ext cx="307609" cy="319698"/>
              <a:chOff x="-2855913" y="5629276"/>
              <a:chExt cx="727076" cy="75565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72" name="Freeform 727">
                <a:extLst>
                  <a:ext uri="{FF2B5EF4-FFF2-40B4-BE49-F238E27FC236}">
                    <a16:creationId xmlns="" xmlns:a16="http://schemas.microsoft.com/office/drawing/2014/main" id="{229EBEE8-BBF1-44F3-B398-C3B80238FF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855913" y="5629276"/>
                <a:ext cx="604838" cy="755650"/>
              </a:xfrm>
              <a:custGeom>
                <a:avLst/>
                <a:gdLst>
                  <a:gd name="T0" fmla="*/ 779 w 2667"/>
                  <a:gd name="T1" fmla="*/ 384 h 3334"/>
                  <a:gd name="T2" fmla="*/ 400 w 2667"/>
                  <a:gd name="T3" fmla="*/ 787 h 3334"/>
                  <a:gd name="T4" fmla="*/ 779 w 2667"/>
                  <a:gd name="T5" fmla="*/ 787 h 3334"/>
                  <a:gd name="T6" fmla="*/ 779 w 2667"/>
                  <a:gd name="T7" fmla="*/ 384 h 3334"/>
                  <a:gd name="T8" fmla="*/ 855 w 2667"/>
                  <a:gd name="T9" fmla="*/ 0 h 3334"/>
                  <a:gd name="T10" fmla="*/ 2667 w 2667"/>
                  <a:gd name="T11" fmla="*/ 0 h 3334"/>
                  <a:gd name="T12" fmla="*/ 2667 w 2667"/>
                  <a:gd name="T13" fmla="*/ 1531 h 3334"/>
                  <a:gd name="T14" fmla="*/ 2618 w 2667"/>
                  <a:gd name="T15" fmla="*/ 1503 h 3334"/>
                  <a:gd name="T16" fmla="*/ 2567 w 2667"/>
                  <a:gd name="T17" fmla="*/ 1479 h 3334"/>
                  <a:gd name="T18" fmla="*/ 2514 w 2667"/>
                  <a:gd name="T19" fmla="*/ 1461 h 3334"/>
                  <a:gd name="T20" fmla="*/ 2461 w 2667"/>
                  <a:gd name="T21" fmla="*/ 1446 h 3334"/>
                  <a:gd name="T22" fmla="*/ 2461 w 2667"/>
                  <a:gd name="T23" fmla="*/ 208 h 3334"/>
                  <a:gd name="T24" fmla="*/ 986 w 2667"/>
                  <a:gd name="T25" fmla="*/ 208 h 3334"/>
                  <a:gd name="T26" fmla="*/ 986 w 2667"/>
                  <a:gd name="T27" fmla="*/ 995 h 3334"/>
                  <a:gd name="T28" fmla="*/ 206 w 2667"/>
                  <a:gd name="T29" fmla="*/ 995 h 3334"/>
                  <a:gd name="T30" fmla="*/ 206 w 2667"/>
                  <a:gd name="T31" fmla="*/ 3126 h 3334"/>
                  <a:gd name="T32" fmla="*/ 2461 w 2667"/>
                  <a:gd name="T33" fmla="*/ 3126 h 3334"/>
                  <a:gd name="T34" fmla="*/ 2461 w 2667"/>
                  <a:gd name="T35" fmla="*/ 2905 h 3334"/>
                  <a:gd name="T36" fmla="*/ 2492 w 2667"/>
                  <a:gd name="T37" fmla="*/ 2899 h 3334"/>
                  <a:gd name="T38" fmla="*/ 2521 w 2667"/>
                  <a:gd name="T39" fmla="*/ 2891 h 3334"/>
                  <a:gd name="T40" fmla="*/ 2667 w 2667"/>
                  <a:gd name="T41" fmla="*/ 3039 h 3334"/>
                  <a:gd name="T42" fmla="*/ 2667 w 2667"/>
                  <a:gd name="T43" fmla="*/ 3334 h 3334"/>
                  <a:gd name="T44" fmla="*/ 0 w 2667"/>
                  <a:gd name="T45" fmla="*/ 3334 h 3334"/>
                  <a:gd name="T46" fmla="*/ 0 w 2667"/>
                  <a:gd name="T47" fmla="*/ 911 h 3334"/>
                  <a:gd name="T48" fmla="*/ 855 w 2667"/>
                  <a:gd name="T49" fmla="*/ 0 h 3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67" h="3334">
                    <a:moveTo>
                      <a:pt x="779" y="384"/>
                    </a:moveTo>
                    <a:lnTo>
                      <a:pt x="400" y="787"/>
                    </a:lnTo>
                    <a:lnTo>
                      <a:pt x="779" y="787"/>
                    </a:lnTo>
                    <a:lnTo>
                      <a:pt x="779" y="384"/>
                    </a:lnTo>
                    <a:close/>
                    <a:moveTo>
                      <a:pt x="855" y="0"/>
                    </a:moveTo>
                    <a:lnTo>
                      <a:pt x="2667" y="0"/>
                    </a:lnTo>
                    <a:lnTo>
                      <a:pt x="2667" y="1531"/>
                    </a:lnTo>
                    <a:lnTo>
                      <a:pt x="2618" y="1503"/>
                    </a:lnTo>
                    <a:lnTo>
                      <a:pt x="2567" y="1479"/>
                    </a:lnTo>
                    <a:lnTo>
                      <a:pt x="2514" y="1461"/>
                    </a:lnTo>
                    <a:lnTo>
                      <a:pt x="2461" y="1446"/>
                    </a:lnTo>
                    <a:lnTo>
                      <a:pt x="2461" y="208"/>
                    </a:lnTo>
                    <a:lnTo>
                      <a:pt x="986" y="208"/>
                    </a:lnTo>
                    <a:lnTo>
                      <a:pt x="986" y="995"/>
                    </a:lnTo>
                    <a:lnTo>
                      <a:pt x="206" y="995"/>
                    </a:lnTo>
                    <a:lnTo>
                      <a:pt x="206" y="3126"/>
                    </a:lnTo>
                    <a:lnTo>
                      <a:pt x="2461" y="3126"/>
                    </a:lnTo>
                    <a:lnTo>
                      <a:pt x="2461" y="2905"/>
                    </a:lnTo>
                    <a:lnTo>
                      <a:pt x="2492" y="2899"/>
                    </a:lnTo>
                    <a:lnTo>
                      <a:pt x="2521" y="2891"/>
                    </a:lnTo>
                    <a:lnTo>
                      <a:pt x="2667" y="3039"/>
                    </a:lnTo>
                    <a:lnTo>
                      <a:pt x="2667" y="3334"/>
                    </a:lnTo>
                    <a:lnTo>
                      <a:pt x="0" y="3334"/>
                    </a:lnTo>
                    <a:lnTo>
                      <a:pt x="0" y="911"/>
                    </a:lnTo>
                    <a:lnTo>
                      <a:pt x="85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728">
                <a:extLst>
                  <a:ext uri="{FF2B5EF4-FFF2-40B4-BE49-F238E27FC236}">
                    <a16:creationId xmlns="" xmlns:a16="http://schemas.microsoft.com/office/drawing/2014/main" id="{AE8A083D-C27B-4CA4-8A6F-B38F58F3E6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752725" y="5988051"/>
                <a:ext cx="311150" cy="52388"/>
              </a:xfrm>
              <a:custGeom>
                <a:avLst/>
                <a:gdLst>
                  <a:gd name="T0" fmla="*/ 0 w 1375"/>
                  <a:gd name="T1" fmla="*/ 0 h 235"/>
                  <a:gd name="T2" fmla="*/ 1375 w 1375"/>
                  <a:gd name="T3" fmla="*/ 0 h 235"/>
                  <a:gd name="T4" fmla="*/ 1338 w 1375"/>
                  <a:gd name="T5" fmla="*/ 30 h 235"/>
                  <a:gd name="T6" fmla="*/ 1304 w 1375"/>
                  <a:gd name="T7" fmla="*/ 63 h 235"/>
                  <a:gd name="T8" fmla="*/ 1267 w 1375"/>
                  <a:gd name="T9" fmla="*/ 102 h 235"/>
                  <a:gd name="T10" fmla="*/ 1234 w 1375"/>
                  <a:gd name="T11" fmla="*/ 145 h 235"/>
                  <a:gd name="T12" fmla="*/ 1204 w 1375"/>
                  <a:gd name="T13" fmla="*/ 188 h 235"/>
                  <a:gd name="T14" fmla="*/ 1177 w 1375"/>
                  <a:gd name="T15" fmla="*/ 235 h 235"/>
                  <a:gd name="T16" fmla="*/ 0 w 1375"/>
                  <a:gd name="T17" fmla="*/ 235 h 235"/>
                  <a:gd name="T18" fmla="*/ 0 w 1375"/>
                  <a:gd name="T19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75" h="235">
                    <a:moveTo>
                      <a:pt x="0" y="0"/>
                    </a:moveTo>
                    <a:lnTo>
                      <a:pt x="1375" y="0"/>
                    </a:lnTo>
                    <a:lnTo>
                      <a:pt x="1338" y="30"/>
                    </a:lnTo>
                    <a:lnTo>
                      <a:pt x="1304" y="63"/>
                    </a:lnTo>
                    <a:lnTo>
                      <a:pt x="1267" y="102"/>
                    </a:lnTo>
                    <a:lnTo>
                      <a:pt x="1234" y="145"/>
                    </a:lnTo>
                    <a:lnTo>
                      <a:pt x="1204" y="188"/>
                    </a:lnTo>
                    <a:lnTo>
                      <a:pt x="1177" y="235"/>
                    </a:lnTo>
                    <a:lnTo>
                      <a:pt x="0" y="2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729">
                <a:extLst>
                  <a:ext uri="{FF2B5EF4-FFF2-40B4-BE49-F238E27FC236}">
                    <a16:creationId xmlns="" xmlns:a16="http://schemas.microsoft.com/office/drawing/2014/main" id="{745BB527-D836-43D9-8D65-E4BA50D65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752725" y="6092826"/>
                <a:ext cx="247650" cy="52388"/>
              </a:xfrm>
              <a:custGeom>
                <a:avLst/>
                <a:gdLst>
                  <a:gd name="T0" fmla="*/ 0 w 1098"/>
                  <a:gd name="T1" fmla="*/ 0 h 235"/>
                  <a:gd name="T2" fmla="*/ 1098 w 1098"/>
                  <a:gd name="T3" fmla="*/ 0 h 235"/>
                  <a:gd name="T4" fmla="*/ 1089 w 1098"/>
                  <a:gd name="T5" fmla="*/ 66 h 235"/>
                  <a:gd name="T6" fmla="*/ 1086 w 1098"/>
                  <a:gd name="T7" fmla="*/ 132 h 235"/>
                  <a:gd name="T8" fmla="*/ 1088 w 1098"/>
                  <a:gd name="T9" fmla="*/ 183 h 235"/>
                  <a:gd name="T10" fmla="*/ 1093 w 1098"/>
                  <a:gd name="T11" fmla="*/ 235 h 235"/>
                  <a:gd name="T12" fmla="*/ 0 w 1098"/>
                  <a:gd name="T13" fmla="*/ 235 h 235"/>
                  <a:gd name="T14" fmla="*/ 0 w 1098"/>
                  <a:gd name="T15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8" h="235">
                    <a:moveTo>
                      <a:pt x="0" y="0"/>
                    </a:moveTo>
                    <a:lnTo>
                      <a:pt x="1098" y="0"/>
                    </a:lnTo>
                    <a:lnTo>
                      <a:pt x="1089" y="66"/>
                    </a:lnTo>
                    <a:lnTo>
                      <a:pt x="1086" y="132"/>
                    </a:lnTo>
                    <a:lnTo>
                      <a:pt x="1088" y="183"/>
                    </a:lnTo>
                    <a:lnTo>
                      <a:pt x="1093" y="235"/>
                    </a:lnTo>
                    <a:lnTo>
                      <a:pt x="0" y="2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30">
                <a:extLst>
                  <a:ext uri="{FF2B5EF4-FFF2-40B4-BE49-F238E27FC236}">
                    <a16:creationId xmlns="" xmlns:a16="http://schemas.microsoft.com/office/drawing/2014/main" id="{E48253DB-0E50-4ED2-956E-2D66CF9F0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752725" y="6202363"/>
                <a:ext cx="309563" cy="53975"/>
              </a:xfrm>
              <a:custGeom>
                <a:avLst/>
                <a:gdLst>
                  <a:gd name="T0" fmla="*/ 0 w 1365"/>
                  <a:gd name="T1" fmla="*/ 0 h 236"/>
                  <a:gd name="T2" fmla="*/ 1172 w 1365"/>
                  <a:gd name="T3" fmla="*/ 0 h 236"/>
                  <a:gd name="T4" fmla="*/ 1200 w 1365"/>
                  <a:gd name="T5" fmla="*/ 48 h 236"/>
                  <a:gd name="T6" fmla="*/ 1232 w 1365"/>
                  <a:gd name="T7" fmla="*/ 95 h 236"/>
                  <a:gd name="T8" fmla="*/ 1266 w 1365"/>
                  <a:gd name="T9" fmla="*/ 139 h 236"/>
                  <a:gd name="T10" fmla="*/ 1304 w 1365"/>
                  <a:gd name="T11" fmla="*/ 180 h 236"/>
                  <a:gd name="T12" fmla="*/ 1334 w 1365"/>
                  <a:gd name="T13" fmla="*/ 209 h 236"/>
                  <a:gd name="T14" fmla="*/ 1365 w 1365"/>
                  <a:gd name="T15" fmla="*/ 236 h 236"/>
                  <a:gd name="T16" fmla="*/ 0 w 1365"/>
                  <a:gd name="T17" fmla="*/ 236 h 236"/>
                  <a:gd name="T18" fmla="*/ 0 w 1365"/>
                  <a:gd name="T19" fmla="*/ 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65" h="236">
                    <a:moveTo>
                      <a:pt x="0" y="0"/>
                    </a:moveTo>
                    <a:lnTo>
                      <a:pt x="1172" y="0"/>
                    </a:lnTo>
                    <a:lnTo>
                      <a:pt x="1200" y="48"/>
                    </a:lnTo>
                    <a:lnTo>
                      <a:pt x="1232" y="95"/>
                    </a:lnTo>
                    <a:lnTo>
                      <a:pt x="1266" y="139"/>
                    </a:lnTo>
                    <a:lnTo>
                      <a:pt x="1304" y="180"/>
                    </a:lnTo>
                    <a:lnTo>
                      <a:pt x="1334" y="209"/>
                    </a:lnTo>
                    <a:lnTo>
                      <a:pt x="1365" y="236"/>
                    </a:lnTo>
                    <a:lnTo>
                      <a:pt x="0" y="2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31">
                <a:extLst>
                  <a:ext uri="{FF2B5EF4-FFF2-40B4-BE49-F238E27FC236}">
                    <a16:creationId xmlns="" xmlns:a16="http://schemas.microsoft.com/office/drawing/2014/main" id="{252BCA7F-25F7-4634-A45C-31EF4AF2CE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479675" y="5980113"/>
                <a:ext cx="350838" cy="355600"/>
              </a:xfrm>
              <a:custGeom>
                <a:avLst/>
                <a:gdLst>
                  <a:gd name="T0" fmla="*/ 578 w 1547"/>
                  <a:gd name="T1" fmla="*/ 224 h 1563"/>
                  <a:gd name="T2" fmla="*/ 492 w 1547"/>
                  <a:gd name="T3" fmla="*/ 243 h 1563"/>
                  <a:gd name="T4" fmla="*/ 410 w 1547"/>
                  <a:gd name="T5" fmla="*/ 283 h 1563"/>
                  <a:gd name="T6" fmla="*/ 337 w 1547"/>
                  <a:gd name="T7" fmla="*/ 341 h 1563"/>
                  <a:gd name="T8" fmla="*/ 279 w 1547"/>
                  <a:gd name="T9" fmla="*/ 415 h 1563"/>
                  <a:gd name="T10" fmla="*/ 241 w 1547"/>
                  <a:gd name="T11" fmla="*/ 496 h 1563"/>
                  <a:gd name="T12" fmla="*/ 222 w 1547"/>
                  <a:gd name="T13" fmla="*/ 584 h 1563"/>
                  <a:gd name="T14" fmla="*/ 222 w 1547"/>
                  <a:gd name="T15" fmla="*/ 673 h 1563"/>
                  <a:gd name="T16" fmla="*/ 241 w 1547"/>
                  <a:gd name="T17" fmla="*/ 760 h 1563"/>
                  <a:gd name="T18" fmla="*/ 279 w 1547"/>
                  <a:gd name="T19" fmla="*/ 843 h 1563"/>
                  <a:gd name="T20" fmla="*/ 337 w 1547"/>
                  <a:gd name="T21" fmla="*/ 916 h 1563"/>
                  <a:gd name="T22" fmla="*/ 410 w 1547"/>
                  <a:gd name="T23" fmla="*/ 975 h 1563"/>
                  <a:gd name="T24" fmla="*/ 492 w 1547"/>
                  <a:gd name="T25" fmla="*/ 1014 h 1563"/>
                  <a:gd name="T26" fmla="*/ 578 w 1547"/>
                  <a:gd name="T27" fmla="*/ 1033 h 1563"/>
                  <a:gd name="T28" fmla="*/ 667 w 1547"/>
                  <a:gd name="T29" fmla="*/ 1033 h 1563"/>
                  <a:gd name="T30" fmla="*/ 753 w 1547"/>
                  <a:gd name="T31" fmla="*/ 1014 h 1563"/>
                  <a:gd name="T32" fmla="*/ 834 w 1547"/>
                  <a:gd name="T33" fmla="*/ 975 h 1563"/>
                  <a:gd name="T34" fmla="*/ 907 w 1547"/>
                  <a:gd name="T35" fmla="*/ 916 h 1563"/>
                  <a:gd name="T36" fmla="*/ 964 w 1547"/>
                  <a:gd name="T37" fmla="*/ 843 h 1563"/>
                  <a:gd name="T38" fmla="*/ 1003 w 1547"/>
                  <a:gd name="T39" fmla="*/ 760 h 1563"/>
                  <a:gd name="T40" fmla="*/ 1023 w 1547"/>
                  <a:gd name="T41" fmla="*/ 673 h 1563"/>
                  <a:gd name="T42" fmla="*/ 1023 w 1547"/>
                  <a:gd name="T43" fmla="*/ 584 h 1563"/>
                  <a:gd name="T44" fmla="*/ 1003 w 1547"/>
                  <a:gd name="T45" fmla="*/ 496 h 1563"/>
                  <a:gd name="T46" fmla="*/ 964 w 1547"/>
                  <a:gd name="T47" fmla="*/ 415 h 1563"/>
                  <a:gd name="T48" fmla="*/ 907 w 1547"/>
                  <a:gd name="T49" fmla="*/ 341 h 1563"/>
                  <a:gd name="T50" fmla="*/ 834 w 1547"/>
                  <a:gd name="T51" fmla="*/ 283 h 1563"/>
                  <a:gd name="T52" fmla="*/ 753 w 1547"/>
                  <a:gd name="T53" fmla="*/ 243 h 1563"/>
                  <a:gd name="T54" fmla="*/ 667 w 1547"/>
                  <a:gd name="T55" fmla="*/ 224 h 1563"/>
                  <a:gd name="T56" fmla="*/ 594 w 1547"/>
                  <a:gd name="T57" fmla="*/ 0 h 1563"/>
                  <a:gd name="T58" fmla="*/ 707 w 1547"/>
                  <a:gd name="T59" fmla="*/ 5 h 1563"/>
                  <a:gd name="T60" fmla="*/ 817 w 1547"/>
                  <a:gd name="T61" fmla="*/ 31 h 1563"/>
                  <a:gd name="T62" fmla="*/ 921 w 1547"/>
                  <a:gd name="T63" fmla="*/ 77 h 1563"/>
                  <a:gd name="T64" fmla="*/ 1018 w 1547"/>
                  <a:gd name="T65" fmla="*/ 142 h 1563"/>
                  <a:gd name="T66" fmla="*/ 1104 w 1547"/>
                  <a:gd name="T67" fmla="*/ 229 h 1563"/>
                  <a:gd name="T68" fmla="*/ 1170 w 1547"/>
                  <a:gd name="T69" fmla="*/ 329 h 1563"/>
                  <a:gd name="T70" fmla="*/ 1215 w 1547"/>
                  <a:gd name="T71" fmla="*/ 436 h 1563"/>
                  <a:gd name="T72" fmla="*/ 1240 w 1547"/>
                  <a:gd name="T73" fmla="*/ 550 h 1563"/>
                  <a:gd name="T74" fmla="*/ 1243 w 1547"/>
                  <a:gd name="T75" fmla="*/ 665 h 1563"/>
                  <a:gd name="T76" fmla="*/ 1226 w 1547"/>
                  <a:gd name="T77" fmla="*/ 779 h 1563"/>
                  <a:gd name="T78" fmla="*/ 1188 w 1547"/>
                  <a:gd name="T79" fmla="*/ 890 h 1563"/>
                  <a:gd name="T80" fmla="*/ 1240 w 1547"/>
                  <a:gd name="T81" fmla="*/ 1563 h 1563"/>
                  <a:gd name="T82" fmla="*/ 826 w 1547"/>
                  <a:gd name="T83" fmla="*/ 1223 h 1563"/>
                  <a:gd name="T84" fmla="*/ 715 w 1547"/>
                  <a:gd name="T85" fmla="*/ 1250 h 1563"/>
                  <a:gd name="T86" fmla="*/ 601 w 1547"/>
                  <a:gd name="T87" fmla="*/ 1256 h 1563"/>
                  <a:gd name="T88" fmla="*/ 487 w 1547"/>
                  <a:gd name="T89" fmla="*/ 1242 h 1563"/>
                  <a:gd name="T90" fmla="*/ 377 w 1547"/>
                  <a:gd name="T91" fmla="*/ 1207 h 1563"/>
                  <a:gd name="T92" fmla="*/ 275 w 1547"/>
                  <a:gd name="T93" fmla="*/ 1151 h 1563"/>
                  <a:gd name="T94" fmla="*/ 182 w 1547"/>
                  <a:gd name="T95" fmla="*/ 1073 h 1563"/>
                  <a:gd name="T96" fmla="*/ 105 w 1547"/>
                  <a:gd name="T97" fmla="*/ 981 h 1563"/>
                  <a:gd name="T98" fmla="*/ 50 w 1547"/>
                  <a:gd name="T99" fmla="*/ 879 h 1563"/>
                  <a:gd name="T100" fmla="*/ 15 w 1547"/>
                  <a:gd name="T101" fmla="*/ 770 h 1563"/>
                  <a:gd name="T102" fmla="*/ 0 w 1547"/>
                  <a:gd name="T103" fmla="*/ 657 h 1563"/>
                  <a:gd name="T104" fmla="*/ 5 w 1547"/>
                  <a:gd name="T105" fmla="*/ 543 h 1563"/>
                  <a:gd name="T106" fmla="*/ 30 w 1547"/>
                  <a:gd name="T107" fmla="*/ 432 h 1563"/>
                  <a:gd name="T108" fmla="*/ 75 w 1547"/>
                  <a:gd name="T109" fmla="*/ 326 h 1563"/>
                  <a:gd name="T110" fmla="*/ 141 w 1547"/>
                  <a:gd name="T111" fmla="*/ 228 h 1563"/>
                  <a:gd name="T112" fmla="*/ 226 w 1547"/>
                  <a:gd name="T113" fmla="*/ 142 h 1563"/>
                  <a:gd name="T114" fmla="*/ 322 w 1547"/>
                  <a:gd name="T115" fmla="*/ 77 h 1563"/>
                  <a:gd name="T116" fmla="*/ 428 w 1547"/>
                  <a:gd name="T117" fmla="*/ 31 h 1563"/>
                  <a:gd name="T118" fmla="*/ 538 w 1547"/>
                  <a:gd name="T119" fmla="*/ 5 h 1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47" h="1563">
                    <a:moveTo>
                      <a:pt x="622" y="222"/>
                    </a:moveTo>
                    <a:lnTo>
                      <a:pt x="578" y="224"/>
                    </a:lnTo>
                    <a:lnTo>
                      <a:pt x="534" y="231"/>
                    </a:lnTo>
                    <a:lnTo>
                      <a:pt x="492" y="243"/>
                    </a:lnTo>
                    <a:lnTo>
                      <a:pt x="450" y="261"/>
                    </a:lnTo>
                    <a:lnTo>
                      <a:pt x="410" y="283"/>
                    </a:lnTo>
                    <a:lnTo>
                      <a:pt x="372" y="309"/>
                    </a:lnTo>
                    <a:lnTo>
                      <a:pt x="337" y="341"/>
                    </a:lnTo>
                    <a:lnTo>
                      <a:pt x="306" y="376"/>
                    </a:lnTo>
                    <a:lnTo>
                      <a:pt x="279" y="415"/>
                    </a:lnTo>
                    <a:lnTo>
                      <a:pt x="258" y="455"/>
                    </a:lnTo>
                    <a:lnTo>
                      <a:pt x="241" y="496"/>
                    </a:lnTo>
                    <a:lnTo>
                      <a:pt x="228" y="540"/>
                    </a:lnTo>
                    <a:lnTo>
                      <a:pt x="222" y="584"/>
                    </a:lnTo>
                    <a:lnTo>
                      <a:pt x="220" y="628"/>
                    </a:lnTo>
                    <a:lnTo>
                      <a:pt x="222" y="673"/>
                    </a:lnTo>
                    <a:lnTo>
                      <a:pt x="228" y="718"/>
                    </a:lnTo>
                    <a:lnTo>
                      <a:pt x="241" y="760"/>
                    </a:lnTo>
                    <a:lnTo>
                      <a:pt x="258" y="803"/>
                    </a:lnTo>
                    <a:lnTo>
                      <a:pt x="279" y="843"/>
                    </a:lnTo>
                    <a:lnTo>
                      <a:pt x="306" y="881"/>
                    </a:lnTo>
                    <a:lnTo>
                      <a:pt x="337" y="916"/>
                    </a:lnTo>
                    <a:lnTo>
                      <a:pt x="372" y="948"/>
                    </a:lnTo>
                    <a:lnTo>
                      <a:pt x="410" y="975"/>
                    </a:lnTo>
                    <a:lnTo>
                      <a:pt x="450" y="997"/>
                    </a:lnTo>
                    <a:lnTo>
                      <a:pt x="492" y="1014"/>
                    </a:lnTo>
                    <a:lnTo>
                      <a:pt x="534" y="1026"/>
                    </a:lnTo>
                    <a:lnTo>
                      <a:pt x="578" y="1033"/>
                    </a:lnTo>
                    <a:lnTo>
                      <a:pt x="622" y="1036"/>
                    </a:lnTo>
                    <a:lnTo>
                      <a:pt x="667" y="1033"/>
                    </a:lnTo>
                    <a:lnTo>
                      <a:pt x="710" y="1026"/>
                    </a:lnTo>
                    <a:lnTo>
                      <a:pt x="753" y="1014"/>
                    </a:lnTo>
                    <a:lnTo>
                      <a:pt x="794" y="997"/>
                    </a:lnTo>
                    <a:lnTo>
                      <a:pt x="834" y="975"/>
                    </a:lnTo>
                    <a:lnTo>
                      <a:pt x="872" y="948"/>
                    </a:lnTo>
                    <a:lnTo>
                      <a:pt x="907" y="916"/>
                    </a:lnTo>
                    <a:lnTo>
                      <a:pt x="939" y="881"/>
                    </a:lnTo>
                    <a:lnTo>
                      <a:pt x="964" y="843"/>
                    </a:lnTo>
                    <a:lnTo>
                      <a:pt x="986" y="803"/>
                    </a:lnTo>
                    <a:lnTo>
                      <a:pt x="1003" y="760"/>
                    </a:lnTo>
                    <a:lnTo>
                      <a:pt x="1015" y="718"/>
                    </a:lnTo>
                    <a:lnTo>
                      <a:pt x="1023" y="673"/>
                    </a:lnTo>
                    <a:lnTo>
                      <a:pt x="1025" y="628"/>
                    </a:lnTo>
                    <a:lnTo>
                      <a:pt x="1023" y="584"/>
                    </a:lnTo>
                    <a:lnTo>
                      <a:pt x="1015" y="540"/>
                    </a:lnTo>
                    <a:lnTo>
                      <a:pt x="1003" y="496"/>
                    </a:lnTo>
                    <a:lnTo>
                      <a:pt x="986" y="455"/>
                    </a:lnTo>
                    <a:lnTo>
                      <a:pt x="964" y="415"/>
                    </a:lnTo>
                    <a:lnTo>
                      <a:pt x="939" y="376"/>
                    </a:lnTo>
                    <a:lnTo>
                      <a:pt x="907" y="341"/>
                    </a:lnTo>
                    <a:lnTo>
                      <a:pt x="872" y="309"/>
                    </a:lnTo>
                    <a:lnTo>
                      <a:pt x="834" y="283"/>
                    </a:lnTo>
                    <a:lnTo>
                      <a:pt x="794" y="261"/>
                    </a:lnTo>
                    <a:lnTo>
                      <a:pt x="753" y="243"/>
                    </a:lnTo>
                    <a:lnTo>
                      <a:pt x="710" y="231"/>
                    </a:lnTo>
                    <a:lnTo>
                      <a:pt x="667" y="224"/>
                    </a:lnTo>
                    <a:lnTo>
                      <a:pt x="622" y="222"/>
                    </a:lnTo>
                    <a:close/>
                    <a:moveTo>
                      <a:pt x="594" y="0"/>
                    </a:moveTo>
                    <a:lnTo>
                      <a:pt x="650" y="0"/>
                    </a:lnTo>
                    <a:lnTo>
                      <a:pt x="707" y="5"/>
                    </a:lnTo>
                    <a:lnTo>
                      <a:pt x="762" y="16"/>
                    </a:lnTo>
                    <a:lnTo>
                      <a:pt x="817" y="31"/>
                    </a:lnTo>
                    <a:lnTo>
                      <a:pt x="870" y="50"/>
                    </a:lnTo>
                    <a:lnTo>
                      <a:pt x="921" y="77"/>
                    </a:lnTo>
                    <a:lnTo>
                      <a:pt x="971" y="107"/>
                    </a:lnTo>
                    <a:lnTo>
                      <a:pt x="1018" y="142"/>
                    </a:lnTo>
                    <a:lnTo>
                      <a:pt x="1063" y="184"/>
                    </a:lnTo>
                    <a:lnTo>
                      <a:pt x="1104" y="229"/>
                    </a:lnTo>
                    <a:lnTo>
                      <a:pt x="1139" y="277"/>
                    </a:lnTo>
                    <a:lnTo>
                      <a:pt x="1170" y="329"/>
                    </a:lnTo>
                    <a:lnTo>
                      <a:pt x="1195" y="382"/>
                    </a:lnTo>
                    <a:lnTo>
                      <a:pt x="1215" y="436"/>
                    </a:lnTo>
                    <a:lnTo>
                      <a:pt x="1230" y="492"/>
                    </a:lnTo>
                    <a:lnTo>
                      <a:pt x="1240" y="550"/>
                    </a:lnTo>
                    <a:lnTo>
                      <a:pt x="1244" y="608"/>
                    </a:lnTo>
                    <a:lnTo>
                      <a:pt x="1243" y="665"/>
                    </a:lnTo>
                    <a:lnTo>
                      <a:pt x="1238" y="722"/>
                    </a:lnTo>
                    <a:lnTo>
                      <a:pt x="1226" y="779"/>
                    </a:lnTo>
                    <a:lnTo>
                      <a:pt x="1209" y="836"/>
                    </a:lnTo>
                    <a:lnTo>
                      <a:pt x="1188" y="890"/>
                    </a:lnTo>
                    <a:lnTo>
                      <a:pt x="1547" y="1252"/>
                    </a:lnTo>
                    <a:lnTo>
                      <a:pt x="1240" y="1563"/>
                    </a:lnTo>
                    <a:lnTo>
                      <a:pt x="880" y="1201"/>
                    </a:lnTo>
                    <a:lnTo>
                      <a:pt x="826" y="1223"/>
                    </a:lnTo>
                    <a:lnTo>
                      <a:pt x="771" y="1239"/>
                    </a:lnTo>
                    <a:lnTo>
                      <a:pt x="715" y="1250"/>
                    </a:lnTo>
                    <a:lnTo>
                      <a:pt x="658" y="1256"/>
                    </a:lnTo>
                    <a:lnTo>
                      <a:pt x="601" y="1256"/>
                    </a:lnTo>
                    <a:lnTo>
                      <a:pt x="544" y="1252"/>
                    </a:lnTo>
                    <a:lnTo>
                      <a:pt x="487" y="1242"/>
                    </a:lnTo>
                    <a:lnTo>
                      <a:pt x="431" y="1228"/>
                    </a:lnTo>
                    <a:lnTo>
                      <a:pt x="377" y="1207"/>
                    </a:lnTo>
                    <a:lnTo>
                      <a:pt x="326" y="1182"/>
                    </a:lnTo>
                    <a:lnTo>
                      <a:pt x="275" y="1151"/>
                    </a:lnTo>
                    <a:lnTo>
                      <a:pt x="226" y="1115"/>
                    </a:lnTo>
                    <a:lnTo>
                      <a:pt x="182" y="1073"/>
                    </a:lnTo>
                    <a:lnTo>
                      <a:pt x="141" y="1028"/>
                    </a:lnTo>
                    <a:lnTo>
                      <a:pt x="105" y="981"/>
                    </a:lnTo>
                    <a:lnTo>
                      <a:pt x="75" y="930"/>
                    </a:lnTo>
                    <a:lnTo>
                      <a:pt x="50" y="879"/>
                    </a:lnTo>
                    <a:lnTo>
                      <a:pt x="30" y="825"/>
                    </a:lnTo>
                    <a:lnTo>
                      <a:pt x="15" y="770"/>
                    </a:lnTo>
                    <a:lnTo>
                      <a:pt x="5" y="713"/>
                    </a:lnTo>
                    <a:lnTo>
                      <a:pt x="0" y="657"/>
                    </a:lnTo>
                    <a:lnTo>
                      <a:pt x="0" y="600"/>
                    </a:lnTo>
                    <a:lnTo>
                      <a:pt x="5" y="543"/>
                    </a:lnTo>
                    <a:lnTo>
                      <a:pt x="15" y="488"/>
                    </a:lnTo>
                    <a:lnTo>
                      <a:pt x="30" y="432"/>
                    </a:lnTo>
                    <a:lnTo>
                      <a:pt x="50" y="378"/>
                    </a:lnTo>
                    <a:lnTo>
                      <a:pt x="75" y="326"/>
                    </a:lnTo>
                    <a:lnTo>
                      <a:pt x="105" y="276"/>
                    </a:lnTo>
                    <a:lnTo>
                      <a:pt x="141" y="228"/>
                    </a:lnTo>
                    <a:lnTo>
                      <a:pt x="182" y="184"/>
                    </a:lnTo>
                    <a:lnTo>
                      <a:pt x="226" y="142"/>
                    </a:lnTo>
                    <a:lnTo>
                      <a:pt x="273" y="107"/>
                    </a:lnTo>
                    <a:lnTo>
                      <a:pt x="322" y="77"/>
                    </a:lnTo>
                    <a:lnTo>
                      <a:pt x="374" y="50"/>
                    </a:lnTo>
                    <a:lnTo>
                      <a:pt x="428" y="31"/>
                    </a:lnTo>
                    <a:lnTo>
                      <a:pt x="482" y="16"/>
                    </a:lnTo>
                    <a:lnTo>
                      <a:pt x="538" y="5"/>
                    </a:lnTo>
                    <a:lnTo>
                      <a:pt x="59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440">
              <a:extLst>
                <a:ext uri="{FF2B5EF4-FFF2-40B4-BE49-F238E27FC236}">
                  <a16:creationId xmlns="" xmlns:a16="http://schemas.microsoft.com/office/drawing/2014/main" id="{32690F81-D1BD-434D-8A33-1B100E16DA6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8818979" y="768682"/>
              <a:ext cx="364878" cy="364878"/>
              <a:chOff x="4495" y="668"/>
              <a:chExt cx="4098" cy="4098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68" name="Freeform 442">
                <a:extLst>
                  <a:ext uri="{FF2B5EF4-FFF2-40B4-BE49-F238E27FC236}">
                    <a16:creationId xmlns="" xmlns:a16="http://schemas.microsoft.com/office/drawing/2014/main" id="{7A6B766A-F187-4521-9040-A42D6FF4D0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95" y="668"/>
                <a:ext cx="4098" cy="4098"/>
              </a:xfrm>
              <a:custGeom>
                <a:avLst/>
                <a:gdLst>
                  <a:gd name="T0" fmla="*/ 1698 w 4098"/>
                  <a:gd name="T1" fmla="*/ 196 h 4098"/>
                  <a:gd name="T2" fmla="*/ 1264 w 4098"/>
                  <a:gd name="T3" fmla="*/ 334 h 4098"/>
                  <a:gd name="T4" fmla="*/ 883 w 4098"/>
                  <a:gd name="T5" fmla="*/ 569 h 4098"/>
                  <a:gd name="T6" fmla="*/ 569 w 4098"/>
                  <a:gd name="T7" fmla="*/ 883 h 4098"/>
                  <a:gd name="T8" fmla="*/ 334 w 4098"/>
                  <a:gd name="T9" fmla="*/ 1264 h 4098"/>
                  <a:gd name="T10" fmla="*/ 196 w 4098"/>
                  <a:gd name="T11" fmla="*/ 1698 h 4098"/>
                  <a:gd name="T12" fmla="*/ 166 w 4098"/>
                  <a:gd name="T13" fmla="*/ 2168 h 4098"/>
                  <a:gd name="T14" fmla="*/ 252 w 4098"/>
                  <a:gd name="T15" fmla="*/ 2623 h 4098"/>
                  <a:gd name="T16" fmla="*/ 441 w 4098"/>
                  <a:gd name="T17" fmla="*/ 3033 h 4098"/>
                  <a:gd name="T18" fmla="*/ 717 w 4098"/>
                  <a:gd name="T19" fmla="*/ 3381 h 4098"/>
                  <a:gd name="T20" fmla="*/ 1065 w 4098"/>
                  <a:gd name="T21" fmla="*/ 3657 h 4098"/>
                  <a:gd name="T22" fmla="*/ 1475 w 4098"/>
                  <a:gd name="T23" fmla="*/ 3846 h 4098"/>
                  <a:gd name="T24" fmla="*/ 1930 w 4098"/>
                  <a:gd name="T25" fmla="*/ 3932 h 4098"/>
                  <a:gd name="T26" fmla="*/ 2400 w 4098"/>
                  <a:gd name="T27" fmla="*/ 3902 h 4098"/>
                  <a:gd name="T28" fmla="*/ 2834 w 4098"/>
                  <a:gd name="T29" fmla="*/ 3764 h 4098"/>
                  <a:gd name="T30" fmla="*/ 3215 w 4098"/>
                  <a:gd name="T31" fmla="*/ 3529 h 4098"/>
                  <a:gd name="T32" fmla="*/ 3529 w 4098"/>
                  <a:gd name="T33" fmla="*/ 3215 h 4098"/>
                  <a:gd name="T34" fmla="*/ 3764 w 4098"/>
                  <a:gd name="T35" fmla="*/ 2834 h 4098"/>
                  <a:gd name="T36" fmla="*/ 3902 w 4098"/>
                  <a:gd name="T37" fmla="*/ 2400 h 4098"/>
                  <a:gd name="T38" fmla="*/ 3932 w 4098"/>
                  <a:gd name="T39" fmla="*/ 1930 h 4098"/>
                  <a:gd name="T40" fmla="*/ 3846 w 4098"/>
                  <a:gd name="T41" fmla="*/ 1475 h 4098"/>
                  <a:gd name="T42" fmla="*/ 3657 w 4098"/>
                  <a:gd name="T43" fmla="*/ 1065 h 4098"/>
                  <a:gd name="T44" fmla="*/ 3381 w 4098"/>
                  <a:gd name="T45" fmla="*/ 717 h 4098"/>
                  <a:gd name="T46" fmla="*/ 3033 w 4098"/>
                  <a:gd name="T47" fmla="*/ 441 h 4098"/>
                  <a:gd name="T48" fmla="*/ 2623 w 4098"/>
                  <a:gd name="T49" fmla="*/ 252 h 4098"/>
                  <a:gd name="T50" fmla="*/ 2168 w 4098"/>
                  <a:gd name="T51" fmla="*/ 166 h 4098"/>
                  <a:gd name="T52" fmla="*/ 2281 w 4098"/>
                  <a:gd name="T53" fmla="*/ 12 h 4098"/>
                  <a:gd name="T54" fmla="*/ 2727 w 4098"/>
                  <a:gd name="T55" fmla="*/ 114 h 4098"/>
                  <a:gd name="T56" fmla="*/ 3137 w 4098"/>
                  <a:gd name="T57" fmla="*/ 312 h 4098"/>
                  <a:gd name="T58" fmla="*/ 3498 w 4098"/>
                  <a:gd name="T59" fmla="*/ 600 h 4098"/>
                  <a:gd name="T60" fmla="*/ 3786 w 4098"/>
                  <a:gd name="T61" fmla="*/ 961 h 4098"/>
                  <a:gd name="T62" fmla="*/ 3984 w 4098"/>
                  <a:gd name="T63" fmla="*/ 1371 h 4098"/>
                  <a:gd name="T64" fmla="*/ 4086 w 4098"/>
                  <a:gd name="T65" fmla="*/ 1817 h 4098"/>
                  <a:gd name="T66" fmla="*/ 4086 w 4098"/>
                  <a:gd name="T67" fmla="*/ 2281 h 4098"/>
                  <a:gd name="T68" fmla="*/ 3984 w 4098"/>
                  <a:gd name="T69" fmla="*/ 2727 h 4098"/>
                  <a:gd name="T70" fmla="*/ 3786 w 4098"/>
                  <a:gd name="T71" fmla="*/ 3137 h 4098"/>
                  <a:gd name="T72" fmla="*/ 3498 w 4098"/>
                  <a:gd name="T73" fmla="*/ 3498 h 4098"/>
                  <a:gd name="T74" fmla="*/ 3137 w 4098"/>
                  <a:gd name="T75" fmla="*/ 3786 h 4098"/>
                  <a:gd name="T76" fmla="*/ 2727 w 4098"/>
                  <a:gd name="T77" fmla="*/ 3984 h 4098"/>
                  <a:gd name="T78" fmla="*/ 2281 w 4098"/>
                  <a:gd name="T79" fmla="*/ 4086 h 4098"/>
                  <a:gd name="T80" fmla="*/ 1817 w 4098"/>
                  <a:gd name="T81" fmla="*/ 4086 h 4098"/>
                  <a:gd name="T82" fmla="*/ 1371 w 4098"/>
                  <a:gd name="T83" fmla="*/ 3984 h 4098"/>
                  <a:gd name="T84" fmla="*/ 961 w 4098"/>
                  <a:gd name="T85" fmla="*/ 3786 h 4098"/>
                  <a:gd name="T86" fmla="*/ 600 w 4098"/>
                  <a:gd name="T87" fmla="*/ 3498 h 4098"/>
                  <a:gd name="T88" fmla="*/ 312 w 4098"/>
                  <a:gd name="T89" fmla="*/ 3137 h 4098"/>
                  <a:gd name="T90" fmla="*/ 114 w 4098"/>
                  <a:gd name="T91" fmla="*/ 2727 h 4098"/>
                  <a:gd name="T92" fmla="*/ 12 w 4098"/>
                  <a:gd name="T93" fmla="*/ 2281 h 4098"/>
                  <a:gd name="T94" fmla="*/ 12 w 4098"/>
                  <a:gd name="T95" fmla="*/ 1817 h 4098"/>
                  <a:gd name="T96" fmla="*/ 114 w 4098"/>
                  <a:gd name="T97" fmla="*/ 1371 h 4098"/>
                  <a:gd name="T98" fmla="*/ 312 w 4098"/>
                  <a:gd name="T99" fmla="*/ 961 h 4098"/>
                  <a:gd name="T100" fmla="*/ 600 w 4098"/>
                  <a:gd name="T101" fmla="*/ 600 h 4098"/>
                  <a:gd name="T102" fmla="*/ 961 w 4098"/>
                  <a:gd name="T103" fmla="*/ 312 h 4098"/>
                  <a:gd name="T104" fmla="*/ 1371 w 4098"/>
                  <a:gd name="T105" fmla="*/ 114 h 4098"/>
                  <a:gd name="T106" fmla="*/ 1817 w 4098"/>
                  <a:gd name="T107" fmla="*/ 12 h 40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098" h="4098">
                    <a:moveTo>
                      <a:pt x="2049" y="163"/>
                    </a:moveTo>
                    <a:lnTo>
                      <a:pt x="1930" y="166"/>
                    </a:lnTo>
                    <a:lnTo>
                      <a:pt x="1813" y="178"/>
                    </a:lnTo>
                    <a:lnTo>
                      <a:pt x="1698" y="196"/>
                    </a:lnTo>
                    <a:lnTo>
                      <a:pt x="1586" y="221"/>
                    </a:lnTo>
                    <a:lnTo>
                      <a:pt x="1475" y="252"/>
                    </a:lnTo>
                    <a:lnTo>
                      <a:pt x="1368" y="291"/>
                    </a:lnTo>
                    <a:lnTo>
                      <a:pt x="1264" y="334"/>
                    </a:lnTo>
                    <a:lnTo>
                      <a:pt x="1164" y="385"/>
                    </a:lnTo>
                    <a:lnTo>
                      <a:pt x="1065" y="441"/>
                    </a:lnTo>
                    <a:lnTo>
                      <a:pt x="972" y="502"/>
                    </a:lnTo>
                    <a:lnTo>
                      <a:pt x="883" y="569"/>
                    </a:lnTo>
                    <a:lnTo>
                      <a:pt x="797" y="640"/>
                    </a:lnTo>
                    <a:lnTo>
                      <a:pt x="717" y="717"/>
                    </a:lnTo>
                    <a:lnTo>
                      <a:pt x="640" y="797"/>
                    </a:lnTo>
                    <a:lnTo>
                      <a:pt x="569" y="883"/>
                    </a:lnTo>
                    <a:lnTo>
                      <a:pt x="502" y="972"/>
                    </a:lnTo>
                    <a:lnTo>
                      <a:pt x="441" y="1065"/>
                    </a:lnTo>
                    <a:lnTo>
                      <a:pt x="385" y="1164"/>
                    </a:lnTo>
                    <a:lnTo>
                      <a:pt x="334" y="1264"/>
                    </a:lnTo>
                    <a:lnTo>
                      <a:pt x="291" y="1368"/>
                    </a:lnTo>
                    <a:lnTo>
                      <a:pt x="252" y="1475"/>
                    </a:lnTo>
                    <a:lnTo>
                      <a:pt x="221" y="1586"/>
                    </a:lnTo>
                    <a:lnTo>
                      <a:pt x="196" y="1698"/>
                    </a:lnTo>
                    <a:lnTo>
                      <a:pt x="178" y="1813"/>
                    </a:lnTo>
                    <a:lnTo>
                      <a:pt x="166" y="1930"/>
                    </a:lnTo>
                    <a:lnTo>
                      <a:pt x="163" y="2049"/>
                    </a:lnTo>
                    <a:lnTo>
                      <a:pt x="166" y="2168"/>
                    </a:lnTo>
                    <a:lnTo>
                      <a:pt x="178" y="2285"/>
                    </a:lnTo>
                    <a:lnTo>
                      <a:pt x="196" y="2400"/>
                    </a:lnTo>
                    <a:lnTo>
                      <a:pt x="221" y="2512"/>
                    </a:lnTo>
                    <a:lnTo>
                      <a:pt x="252" y="2623"/>
                    </a:lnTo>
                    <a:lnTo>
                      <a:pt x="291" y="2730"/>
                    </a:lnTo>
                    <a:lnTo>
                      <a:pt x="334" y="2834"/>
                    </a:lnTo>
                    <a:lnTo>
                      <a:pt x="385" y="2934"/>
                    </a:lnTo>
                    <a:lnTo>
                      <a:pt x="441" y="3033"/>
                    </a:lnTo>
                    <a:lnTo>
                      <a:pt x="502" y="3126"/>
                    </a:lnTo>
                    <a:lnTo>
                      <a:pt x="569" y="3215"/>
                    </a:lnTo>
                    <a:lnTo>
                      <a:pt x="640" y="3301"/>
                    </a:lnTo>
                    <a:lnTo>
                      <a:pt x="717" y="3381"/>
                    </a:lnTo>
                    <a:lnTo>
                      <a:pt x="797" y="3458"/>
                    </a:lnTo>
                    <a:lnTo>
                      <a:pt x="883" y="3529"/>
                    </a:lnTo>
                    <a:lnTo>
                      <a:pt x="972" y="3596"/>
                    </a:lnTo>
                    <a:lnTo>
                      <a:pt x="1065" y="3657"/>
                    </a:lnTo>
                    <a:lnTo>
                      <a:pt x="1164" y="3713"/>
                    </a:lnTo>
                    <a:lnTo>
                      <a:pt x="1264" y="3764"/>
                    </a:lnTo>
                    <a:lnTo>
                      <a:pt x="1368" y="3807"/>
                    </a:lnTo>
                    <a:lnTo>
                      <a:pt x="1475" y="3846"/>
                    </a:lnTo>
                    <a:lnTo>
                      <a:pt x="1586" y="3877"/>
                    </a:lnTo>
                    <a:lnTo>
                      <a:pt x="1698" y="3902"/>
                    </a:lnTo>
                    <a:lnTo>
                      <a:pt x="1813" y="3920"/>
                    </a:lnTo>
                    <a:lnTo>
                      <a:pt x="1930" y="3932"/>
                    </a:lnTo>
                    <a:lnTo>
                      <a:pt x="2049" y="3935"/>
                    </a:lnTo>
                    <a:lnTo>
                      <a:pt x="2168" y="3932"/>
                    </a:lnTo>
                    <a:lnTo>
                      <a:pt x="2285" y="3920"/>
                    </a:lnTo>
                    <a:lnTo>
                      <a:pt x="2400" y="3902"/>
                    </a:lnTo>
                    <a:lnTo>
                      <a:pt x="2512" y="3877"/>
                    </a:lnTo>
                    <a:lnTo>
                      <a:pt x="2623" y="3846"/>
                    </a:lnTo>
                    <a:lnTo>
                      <a:pt x="2730" y="3807"/>
                    </a:lnTo>
                    <a:lnTo>
                      <a:pt x="2834" y="3764"/>
                    </a:lnTo>
                    <a:lnTo>
                      <a:pt x="2934" y="3713"/>
                    </a:lnTo>
                    <a:lnTo>
                      <a:pt x="3033" y="3657"/>
                    </a:lnTo>
                    <a:lnTo>
                      <a:pt x="3126" y="3596"/>
                    </a:lnTo>
                    <a:lnTo>
                      <a:pt x="3215" y="3529"/>
                    </a:lnTo>
                    <a:lnTo>
                      <a:pt x="3301" y="3458"/>
                    </a:lnTo>
                    <a:lnTo>
                      <a:pt x="3381" y="3381"/>
                    </a:lnTo>
                    <a:lnTo>
                      <a:pt x="3458" y="3301"/>
                    </a:lnTo>
                    <a:lnTo>
                      <a:pt x="3529" y="3215"/>
                    </a:lnTo>
                    <a:lnTo>
                      <a:pt x="3596" y="3126"/>
                    </a:lnTo>
                    <a:lnTo>
                      <a:pt x="3657" y="3033"/>
                    </a:lnTo>
                    <a:lnTo>
                      <a:pt x="3713" y="2934"/>
                    </a:lnTo>
                    <a:lnTo>
                      <a:pt x="3764" y="2834"/>
                    </a:lnTo>
                    <a:lnTo>
                      <a:pt x="3807" y="2730"/>
                    </a:lnTo>
                    <a:lnTo>
                      <a:pt x="3846" y="2623"/>
                    </a:lnTo>
                    <a:lnTo>
                      <a:pt x="3877" y="2512"/>
                    </a:lnTo>
                    <a:lnTo>
                      <a:pt x="3902" y="2400"/>
                    </a:lnTo>
                    <a:lnTo>
                      <a:pt x="3920" y="2285"/>
                    </a:lnTo>
                    <a:lnTo>
                      <a:pt x="3932" y="2168"/>
                    </a:lnTo>
                    <a:lnTo>
                      <a:pt x="3935" y="2049"/>
                    </a:lnTo>
                    <a:lnTo>
                      <a:pt x="3932" y="1930"/>
                    </a:lnTo>
                    <a:lnTo>
                      <a:pt x="3920" y="1813"/>
                    </a:lnTo>
                    <a:lnTo>
                      <a:pt x="3902" y="1698"/>
                    </a:lnTo>
                    <a:lnTo>
                      <a:pt x="3877" y="1586"/>
                    </a:lnTo>
                    <a:lnTo>
                      <a:pt x="3846" y="1475"/>
                    </a:lnTo>
                    <a:lnTo>
                      <a:pt x="3807" y="1368"/>
                    </a:lnTo>
                    <a:lnTo>
                      <a:pt x="3764" y="1264"/>
                    </a:lnTo>
                    <a:lnTo>
                      <a:pt x="3713" y="1164"/>
                    </a:lnTo>
                    <a:lnTo>
                      <a:pt x="3657" y="1065"/>
                    </a:lnTo>
                    <a:lnTo>
                      <a:pt x="3596" y="972"/>
                    </a:lnTo>
                    <a:lnTo>
                      <a:pt x="3529" y="883"/>
                    </a:lnTo>
                    <a:lnTo>
                      <a:pt x="3458" y="797"/>
                    </a:lnTo>
                    <a:lnTo>
                      <a:pt x="3381" y="717"/>
                    </a:lnTo>
                    <a:lnTo>
                      <a:pt x="3301" y="640"/>
                    </a:lnTo>
                    <a:lnTo>
                      <a:pt x="3215" y="569"/>
                    </a:lnTo>
                    <a:lnTo>
                      <a:pt x="3126" y="502"/>
                    </a:lnTo>
                    <a:lnTo>
                      <a:pt x="3033" y="441"/>
                    </a:lnTo>
                    <a:lnTo>
                      <a:pt x="2934" y="385"/>
                    </a:lnTo>
                    <a:lnTo>
                      <a:pt x="2834" y="334"/>
                    </a:lnTo>
                    <a:lnTo>
                      <a:pt x="2730" y="291"/>
                    </a:lnTo>
                    <a:lnTo>
                      <a:pt x="2623" y="252"/>
                    </a:lnTo>
                    <a:lnTo>
                      <a:pt x="2512" y="221"/>
                    </a:lnTo>
                    <a:lnTo>
                      <a:pt x="2400" y="196"/>
                    </a:lnTo>
                    <a:lnTo>
                      <a:pt x="2285" y="178"/>
                    </a:lnTo>
                    <a:lnTo>
                      <a:pt x="2168" y="166"/>
                    </a:lnTo>
                    <a:lnTo>
                      <a:pt x="2049" y="163"/>
                    </a:lnTo>
                    <a:close/>
                    <a:moveTo>
                      <a:pt x="2049" y="0"/>
                    </a:moveTo>
                    <a:lnTo>
                      <a:pt x="2166" y="4"/>
                    </a:lnTo>
                    <a:lnTo>
                      <a:pt x="2281" y="12"/>
                    </a:lnTo>
                    <a:lnTo>
                      <a:pt x="2395" y="29"/>
                    </a:lnTo>
                    <a:lnTo>
                      <a:pt x="2508" y="51"/>
                    </a:lnTo>
                    <a:lnTo>
                      <a:pt x="2619" y="79"/>
                    </a:lnTo>
                    <a:lnTo>
                      <a:pt x="2727" y="114"/>
                    </a:lnTo>
                    <a:lnTo>
                      <a:pt x="2834" y="155"/>
                    </a:lnTo>
                    <a:lnTo>
                      <a:pt x="2937" y="201"/>
                    </a:lnTo>
                    <a:lnTo>
                      <a:pt x="3039" y="253"/>
                    </a:lnTo>
                    <a:lnTo>
                      <a:pt x="3137" y="312"/>
                    </a:lnTo>
                    <a:lnTo>
                      <a:pt x="3232" y="376"/>
                    </a:lnTo>
                    <a:lnTo>
                      <a:pt x="3324" y="445"/>
                    </a:lnTo>
                    <a:lnTo>
                      <a:pt x="3413" y="520"/>
                    </a:lnTo>
                    <a:lnTo>
                      <a:pt x="3498" y="600"/>
                    </a:lnTo>
                    <a:lnTo>
                      <a:pt x="3578" y="685"/>
                    </a:lnTo>
                    <a:lnTo>
                      <a:pt x="3653" y="774"/>
                    </a:lnTo>
                    <a:lnTo>
                      <a:pt x="3722" y="866"/>
                    </a:lnTo>
                    <a:lnTo>
                      <a:pt x="3786" y="961"/>
                    </a:lnTo>
                    <a:lnTo>
                      <a:pt x="3845" y="1059"/>
                    </a:lnTo>
                    <a:lnTo>
                      <a:pt x="3897" y="1161"/>
                    </a:lnTo>
                    <a:lnTo>
                      <a:pt x="3943" y="1264"/>
                    </a:lnTo>
                    <a:lnTo>
                      <a:pt x="3984" y="1371"/>
                    </a:lnTo>
                    <a:lnTo>
                      <a:pt x="4019" y="1479"/>
                    </a:lnTo>
                    <a:lnTo>
                      <a:pt x="4047" y="1590"/>
                    </a:lnTo>
                    <a:lnTo>
                      <a:pt x="4069" y="1703"/>
                    </a:lnTo>
                    <a:lnTo>
                      <a:pt x="4086" y="1817"/>
                    </a:lnTo>
                    <a:lnTo>
                      <a:pt x="4094" y="1932"/>
                    </a:lnTo>
                    <a:lnTo>
                      <a:pt x="4098" y="2049"/>
                    </a:lnTo>
                    <a:lnTo>
                      <a:pt x="4094" y="2166"/>
                    </a:lnTo>
                    <a:lnTo>
                      <a:pt x="4086" y="2281"/>
                    </a:lnTo>
                    <a:lnTo>
                      <a:pt x="4069" y="2395"/>
                    </a:lnTo>
                    <a:lnTo>
                      <a:pt x="4047" y="2508"/>
                    </a:lnTo>
                    <a:lnTo>
                      <a:pt x="4019" y="2619"/>
                    </a:lnTo>
                    <a:lnTo>
                      <a:pt x="3984" y="2727"/>
                    </a:lnTo>
                    <a:lnTo>
                      <a:pt x="3943" y="2834"/>
                    </a:lnTo>
                    <a:lnTo>
                      <a:pt x="3897" y="2937"/>
                    </a:lnTo>
                    <a:lnTo>
                      <a:pt x="3845" y="3039"/>
                    </a:lnTo>
                    <a:lnTo>
                      <a:pt x="3786" y="3137"/>
                    </a:lnTo>
                    <a:lnTo>
                      <a:pt x="3722" y="3232"/>
                    </a:lnTo>
                    <a:lnTo>
                      <a:pt x="3653" y="3324"/>
                    </a:lnTo>
                    <a:lnTo>
                      <a:pt x="3578" y="3413"/>
                    </a:lnTo>
                    <a:lnTo>
                      <a:pt x="3498" y="3498"/>
                    </a:lnTo>
                    <a:lnTo>
                      <a:pt x="3413" y="3578"/>
                    </a:lnTo>
                    <a:lnTo>
                      <a:pt x="3324" y="3653"/>
                    </a:lnTo>
                    <a:lnTo>
                      <a:pt x="3232" y="3722"/>
                    </a:lnTo>
                    <a:lnTo>
                      <a:pt x="3137" y="3786"/>
                    </a:lnTo>
                    <a:lnTo>
                      <a:pt x="3039" y="3845"/>
                    </a:lnTo>
                    <a:lnTo>
                      <a:pt x="2937" y="3897"/>
                    </a:lnTo>
                    <a:lnTo>
                      <a:pt x="2834" y="3943"/>
                    </a:lnTo>
                    <a:lnTo>
                      <a:pt x="2727" y="3984"/>
                    </a:lnTo>
                    <a:lnTo>
                      <a:pt x="2619" y="4019"/>
                    </a:lnTo>
                    <a:lnTo>
                      <a:pt x="2508" y="4047"/>
                    </a:lnTo>
                    <a:lnTo>
                      <a:pt x="2395" y="4069"/>
                    </a:lnTo>
                    <a:lnTo>
                      <a:pt x="2281" y="4086"/>
                    </a:lnTo>
                    <a:lnTo>
                      <a:pt x="2166" y="4094"/>
                    </a:lnTo>
                    <a:lnTo>
                      <a:pt x="2049" y="4098"/>
                    </a:lnTo>
                    <a:lnTo>
                      <a:pt x="1932" y="4094"/>
                    </a:lnTo>
                    <a:lnTo>
                      <a:pt x="1817" y="4086"/>
                    </a:lnTo>
                    <a:lnTo>
                      <a:pt x="1703" y="4069"/>
                    </a:lnTo>
                    <a:lnTo>
                      <a:pt x="1590" y="4047"/>
                    </a:lnTo>
                    <a:lnTo>
                      <a:pt x="1479" y="4019"/>
                    </a:lnTo>
                    <a:lnTo>
                      <a:pt x="1371" y="3984"/>
                    </a:lnTo>
                    <a:lnTo>
                      <a:pt x="1264" y="3943"/>
                    </a:lnTo>
                    <a:lnTo>
                      <a:pt x="1161" y="3897"/>
                    </a:lnTo>
                    <a:lnTo>
                      <a:pt x="1059" y="3845"/>
                    </a:lnTo>
                    <a:lnTo>
                      <a:pt x="961" y="3786"/>
                    </a:lnTo>
                    <a:lnTo>
                      <a:pt x="866" y="3722"/>
                    </a:lnTo>
                    <a:lnTo>
                      <a:pt x="774" y="3653"/>
                    </a:lnTo>
                    <a:lnTo>
                      <a:pt x="685" y="3578"/>
                    </a:lnTo>
                    <a:lnTo>
                      <a:pt x="600" y="3498"/>
                    </a:lnTo>
                    <a:lnTo>
                      <a:pt x="520" y="3413"/>
                    </a:lnTo>
                    <a:lnTo>
                      <a:pt x="445" y="3324"/>
                    </a:lnTo>
                    <a:lnTo>
                      <a:pt x="376" y="3232"/>
                    </a:lnTo>
                    <a:lnTo>
                      <a:pt x="312" y="3137"/>
                    </a:lnTo>
                    <a:lnTo>
                      <a:pt x="253" y="3039"/>
                    </a:lnTo>
                    <a:lnTo>
                      <a:pt x="201" y="2937"/>
                    </a:lnTo>
                    <a:lnTo>
                      <a:pt x="155" y="2834"/>
                    </a:lnTo>
                    <a:lnTo>
                      <a:pt x="114" y="2727"/>
                    </a:lnTo>
                    <a:lnTo>
                      <a:pt x="79" y="2619"/>
                    </a:lnTo>
                    <a:lnTo>
                      <a:pt x="51" y="2508"/>
                    </a:lnTo>
                    <a:lnTo>
                      <a:pt x="29" y="2395"/>
                    </a:lnTo>
                    <a:lnTo>
                      <a:pt x="12" y="2281"/>
                    </a:lnTo>
                    <a:lnTo>
                      <a:pt x="4" y="2166"/>
                    </a:lnTo>
                    <a:lnTo>
                      <a:pt x="0" y="2049"/>
                    </a:lnTo>
                    <a:lnTo>
                      <a:pt x="4" y="1932"/>
                    </a:lnTo>
                    <a:lnTo>
                      <a:pt x="12" y="1817"/>
                    </a:lnTo>
                    <a:lnTo>
                      <a:pt x="29" y="1703"/>
                    </a:lnTo>
                    <a:lnTo>
                      <a:pt x="51" y="1590"/>
                    </a:lnTo>
                    <a:lnTo>
                      <a:pt x="79" y="1479"/>
                    </a:lnTo>
                    <a:lnTo>
                      <a:pt x="114" y="1371"/>
                    </a:lnTo>
                    <a:lnTo>
                      <a:pt x="155" y="1264"/>
                    </a:lnTo>
                    <a:lnTo>
                      <a:pt x="201" y="1161"/>
                    </a:lnTo>
                    <a:lnTo>
                      <a:pt x="253" y="1059"/>
                    </a:lnTo>
                    <a:lnTo>
                      <a:pt x="312" y="961"/>
                    </a:lnTo>
                    <a:lnTo>
                      <a:pt x="376" y="866"/>
                    </a:lnTo>
                    <a:lnTo>
                      <a:pt x="445" y="774"/>
                    </a:lnTo>
                    <a:lnTo>
                      <a:pt x="520" y="685"/>
                    </a:lnTo>
                    <a:lnTo>
                      <a:pt x="600" y="600"/>
                    </a:lnTo>
                    <a:lnTo>
                      <a:pt x="685" y="520"/>
                    </a:lnTo>
                    <a:lnTo>
                      <a:pt x="774" y="445"/>
                    </a:lnTo>
                    <a:lnTo>
                      <a:pt x="866" y="376"/>
                    </a:lnTo>
                    <a:lnTo>
                      <a:pt x="961" y="312"/>
                    </a:lnTo>
                    <a:lnTo>
                      <a:pt x="1059" y="253"/>
                    </a:lnTo>
                    <a:lnTo>
                      <a:pt x="1161" y="201"/>
                    </a:lnTo>
                    <a:lnTo>
                      <a:pt x="1264" y="155"/>
                    </a:lnTo>
                    <a:lnTo>
                      <a:pt x="1371" y="114"/>
                    </a:lnTo>
                    <a:lnTo>
                      <a:pt x="1479" y="79"/>
                    </a:lnTo>
                    <a:lnTo>
                      <a:pt x="1590" y="51"/>
                    </a:lnTo>
                    <a:lnTo>
                      <a:pt x="1703" y="29"/>
                    </a:lnTo>
                    <a:lnTo>
                      <a:pt x="1817" y="12"/>
                    </a:lnTo>
                    <a:lnTo>
                      <a:pt x="1932" y="4"/>
                    </a:lnTo>
                    <a:lnTo>
                      <a:pt x="2049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443">
                <a:extLst>
                  <a:ext uri="{FF2B5EF4-FFF2-40B4-BE49-F238E27FC236}">
                    <a16:creationId xmlns="" xmlns:a16="http://schemas.microsoft.com/office/drawing/2014/main" id="{5A6BF533-6D41-48EF-9248-2E4C050E68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23" y="1755"/>
                <a:ext cx="2569" cy="1974"/>
              </a:xfrm>
              <a:custGeom>
                <a:avLst/>
                <a:gdLst>
                  <a:gd name="T0" fmla="*/ 2245 w 2569"/>
                  <a:gd name="T1" fmla="*/ 168 h 1974"/>
                  <a:gd name="T2" fmla="*/ 2198 w 2569"/>
                  <a:gd name="T3" fmla="*/ 198 h 1974"/>
                  <a:gd name="T4" fmla="*/ 920 w 2569"/>
                  <a:gd name="T5" fmla="*/ 1471 h 1974"/>
                  <a:gd name="T6" fmla="*/ 880 w 2569"/>
                  <a:gd name="T7" fmla="*/ 1481 h 1974"/>
                  <a:gd name="T8" fmla="*/ 840 w 2569"/>
                  <a:gd name="T9" fmla="*/ 1471 h 1974"/>
                  <a:gd name="T10" fmla="*/ 371 w 2569"/>
                  <a:gd name="T11" fmla="*/ 1005 h 1974"/>
                  <a:gd name="T12" fmla="*/ 330 w 2569"/>
                  <a:gd name="T13" fmla="*/ 979 h 1974"/>
                  <a:gd name="T14" fmla="*/ 284 w 2569"/>
                  <a:gd name="T15" fmla="*/ 971 h 1974"/>
                  <a:gd name="T16" fmla="*/ 238 w 2569"/>
                  <a:gd name="T17" fmla="*/ 979 h 1974"/>
                  <a:gd name="T18" fmla="*/ 197 w 2569"/>
                  <a:gd name="T19" fmla="*/ 1005 h 1974"/>
                  <a:gd name="T20" fmla="*/ 169 w 2569"/>
                  <a:gd name="T21" fmla="*/ 1053 h 1974"/>
                  <a:gd name="T22" fmla="*/ 162 w 2569"/>
                  <a:gd name="T23" fmla="*/ 1106 h 1974"/>
                  <a:gd name="T24" fmla="*/ 180 w 2569"/>
                  <a:gd name="T25" fmla="*/ 1157 h 1974"/>
                  <a:gd name="T26" fmla="*/ 793 w 2569"/>
                  <a:gd name="T27" fmla="*/ 1775 h 1974"/>
                  <a:gd name="T28" fmla="*/ 833 w 2569"/>
                  <a:gd name="T29" fmla="*/ 1801 h 1974"/>
                  <a:gd name="T30" fmla="*/ 880 w 2569"/>
                  <a:gd name="T31" fmla="*/ 1811 h 1974"/>
                  <a:gd name="T32" fmla="*/ 927 w 2569"/>
                  <a:gd name="T33" fmla="*/ 1801 h 1974"/>
                  <a:gd name="T34" fmla="*/ 967 w 2569"/>
                  <a:gd name="T35" fmla="*/ 1775 h 1974"/>
                  <a:gd name="T36" fmla="*/ 2389 w 2569"/>
                  <a:gd name="T37" fmla="*/ 349 h 1974"/>
                  <a:gd name="T38" fmla="*/ 2406 w 2569"/>
                  <a:gd name="T39" fmla="*/ 298 h 1974"/>
                  <a:gd name="T40" fmla="*/ 2400 w 2569"/>
                  <a:gd name="T41" fmla="*/ 244 h 1974"/>
                  <a:gd name="T42" fmla="*/ 2370 w 2569"/>
                  <a:gd name="T43" fmla="*/ 198 h 1974"/>
                  <a:gd name="T44" fmla="*/ 2324 w 2569"/>
                  <a:gd name="T45" fmla="*/ 168 h 1974"/>
                  <a:gd name="T46" fmla="*/ 2271 w 2569"/>
                  <a:gd name="T47" fmla="*/ 162 h 1974"/>
                  <a:gd name="T48" fmla="*/ 2305 w 2569"/>
                  <a:gd name="T49" fmla="*/ 0 h 1974"/>
                  <a:gd name="T50" fmla="*/ 2383 w 2569"/>
                  <a:gd name="T51" fmla="*/ 16 h 1974"/>
                  <a:gd name="T52" fmla="*/ 2455 w 2569"/>
                  <a:gd name="T53" fmla="*/ 54 h 1974"/>
                  <a:gd name="T54" fmla="*/ 2514 w 2569"/>
                  <a:gd name="T55" fmla="*/ 114 h 1974"/>
                  <a:gd name="T56" fmla="*/ 2553 w 2569"/>
                  <a:gd name="T57" fmla="*/ 186 h 1974"/>
                  <a:gd name="T58" fmla="*/ 2569 w 2569"/>
                  <a:gd name="T59" fmla="*/ 264 h 1974"/>
                  <a:gd name="T60" fmla="*/ 2564 w 2569"/>
                  <a:gd name="T61" fmla="*/ 344 h 1974"/>
                  <a:gd name="T62" fmla="*/ 2535 w 2569"/>
                  <a:gd name="T63" fmla="*/ 419 h 1974"/>
                  <a:gd name="T64" fmla="*/ 2486 w 2569"/>
                  <a:gd name="T65" fmla="*/ 486 h 1974"/>
                  <a:gd name="T66" fmla="*/ 1054 w 2569"/>
                  <a:gd name="T67" fmla="*/ 1916 h 1974"/>
                  <a:gd name="T68" fmla="*/ 989 w 2569"/>
                  <a:gd name="T69" fmla="*/ 1953 h 1974"/>
                  <a:gd name="T70" fmla="*/ 917 w 2569"/>
                  <a:gd name="T71" fmla="*/ 1972 h 1974"/>
                  <a:gd name="T72" fmla="*/ 843 w 2569"/>
                  <a:gd name="T73" fmla="*/ 1972 h 1974"/>
                  <a:gd name="T74" fmla="*/ 771 w 2569"/>
                  <a:gd name="T75" fmla="*/ 1953 h 1974"/>
                  <a:gd name="T76" fmla="*/ 706 w 2569"/>
                  <a:gd name="T77" fmla="*/ 1916 h 1974"/>
                  <a:gd name="T78" fmla="*/ 82 w 2569"/>
                  <a:gd name="T79" fmla="*/ 1295 h 1974"/>
                  <a:gd name="T80" fmla="*/ 32 w 2569"/>
                  <a:gd name="T81" fmla="*/ 1228 h 1974"/>
                  <a:gd name="T82" fmla="*/ 5 w 2569"/>
                  <a:gd name="T83" fmla="*/ 1152 h 1974"/>
                  <a:gd name="T84" fmla="*/ 0 w 2569"/>
                  <a:gd name="T85" fmla="*/ 1073 h 1974"/>
                  <a:gd name="T86" fmla="*/ 16 w 2569"/>
                  <a:gd name="T87" fmla="*/ 994 h 1974"/>
                  <a:gd name="T88" fmla="*/ 54 w 2569"/>
                  <a:gd name="T89" fmla="*/ 922 h 1974"/>
                  <a:gd name="T90" fmla="*/ 114 w 2569"/>
                  <a:gd name="T91" fmla="*/ 863 h 1974"/>
                  <a:gd name="T92" fmla="*/ 186 w 2569"/>
                  <a:gd name="T93" fmla="*/ 824 h 1974"/>
                  <a:gd name="T94" fmla="*/ 264 w 2569"/>
                  <a:gd name="T95" fmla="*/ 808 h 1974"/>
                  <a:gd name="T96" fmla="*/ 344 w 2569"/>
                  <a:gd name="T97" fmla="*/ 813 h 1974"/>
                  <a:gd name="T98" fmla="*/ 419 w 2569"/>
                  <a:gd name="T99" fmla="*/ 840 h 1974"/>
                  <a:gd name="T100" fmla="*/ 486 w 2569"/>
                  <a:gd name="T101" fmla="*/ 890 h 1974"/>
                  <a:gd name="T102" fmla="*/ 2082 w 2569"/>
                  <a:gd name="T103" fmla="*/ 83 h 1974"/>
                  <a:gd name="T104" fmla="*/ 2149 w 2569"/>
                  <a:gd name="T105" fmla="*/ 33 h 1974"/>
                  <a:gd name="T106" fmla="*/ 2225 w 2569"/>
                  <a:gd name="T107" fmla="*/ 5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69" h="1974">
                    <a:moveTo>
                      <a:pt x="2271" y="162"/>
                    </a:moveTo>
                    <a:lnTo>
                      <a:pt x="2245" y="168"/>
                    </a:lnTo>
                    <a:lnTo>
                      <a:pt x="2220" y="181"/>
                    </a:lnTo>
                    <a:lnTo>
                      <a:pt x="2198" y="198"/>
                    </a:lnTo>
                    <a:lnTo>
                      <a:pt x="939" y="1457"/>
                    </a:lnTo>
                    <a:lnTo>
                      <a:pt x="920" y="1471"/>
                    </a:lnTo>
                    <a:lnTo>
                      <a:pt x="901" y="1479"/>
                    </a:lnTo>
                    <a:lnTo>
                      <a:pt x="880" y="1481"/>
                    </a:lnTo>
                    <a:lnTo>
                      <a:pt x="859" y="1479"/>
                    </a:lnTo>
                    <a:lnTo>
                      <a:pt x="840" y="1471"/>
                    </a:lnTo>
                    <a:lnTo>
                      <a:pt x="823" y="1457"/>
                    </a:lnTo>
                    <a:lnTo>
                      <a:pt x="371" y="1005"/>
                    </a:lnTo>
                    <a:lnTo>
                      <a:pt x="351" y="991"/>
                    </a:lnTo>
                    <a:lnTo>
                      <a:pt x="330" y="979"/>
                    </a:lnTo>
                    <a:lnTo>
                      <a:pt x="308" y="972"/>
                    </a:lnTo>
                    <a:lnTo>
                      <a:pt x="284" y="971"/>
                    </a:lnTo>
                    <a:lnTo>
                      <a:pt x="260" y="972"/>
                    </a:lnTo>
                    <a:lnTo>
                      <a:pt x="238" y="979"/>
                    </a:lnTo>
                    <a:lnTo>
                      <a:pt x="217" y="991"/>
                    </a:lnTo>
                    <a:lnTo>
                      <a:pt x="197" y="1005"/>
                    </a:lnTo>
                    <a:lnTo>
                      <a:pt x="180" y="1028"/>
                    </a:lnTo>
                    <a:lnTo>
                      <a:pt x="169" y="1053"/>
                    </a:lnTo>
                    <a:lnTo>
                      <a:pt x="162" y="1079"/>
                    </a:lnTo>
                    <a:lnTo>
                      <a:pt x="162" y="1106"/>
                    </a:lnTo>
                    <a:lnTo>
                      <a:pt x="169" y="1132"/>
                    </a:lnTo>
                    <a:lnTo>
                      <a:pt x="180" y="1157"/>
                    </a:lnTo>
                    <a:lnTo>
                      <a:pt x="197" y="1179"/>
                    </a:lnTo>
                    <a:lnTo>
                      <a:pt x="793" y="1775"/>
                    </a:lnTo>
                    <a:lnTo>
                      <a:pt x="812" y="1790"/>
                    </a:lnTo>
                    <a:lnTo>
                      <a:pt x="833" y="1801"/>
                    </a:lnTo>
                    <a:lnTo>
                      <a:pt x="857" y="1809"/>
                    </a:lnTo>
                    <a:lnTo>
                      <a:pt x="880" y="1811"/>
                    </a:lnTo>
                    <a:lnTo>
                      <a:pt x="904" y="1809"/>
                    </a:lnTo>
                    <a:lnTo>
                      <a:pt x="927" y="1801"/>
                    </a:lnTo>
                    <a:lnTo>
                      <a:pt x="948" y="1790"/>
                    </a:lnTo>
                    <a:lnTo>
                      <a:pt x="967" y="1775"/>
                    </a:lnTo>
                    <a:lnTo>
                      <a:pt x="2370" y="371"/>
                    </a:lnTo>
                    <a:lnTo>
                      <a:pt x="2389" y="349"/>
                    </a:lnTo>
                    <a:lnTo>
                      <a:pt x="2400" y="324"/>
                    </a:lnTo>
                    <a:lnTo>
                      <a:pt x="2406" y="298"/>
                    </a:lnTo>
                    <a:lnTo>
                      <a:pt x="2406" y="272"/>
                    </a:lnTo>
                    <a:lnTo>
                      <a:pt x="2400" y="244"/>
                    </a:lnTo>
                    <a:lnTo>
                      <a:pt x="2389" y="219"/>
                    </a:lnTo>
                    <a:lnTo>
                      <a:pt x="2370" y="198"/>
                    </a:lnTo>
                    <a:lnTo>
                      <a:pt x="2349" y="181"/>
                    </a:lnTo>
                    <a:lnTo>
                      <a:pt x="2324" y="168"/>
                    </a:lnTo>
                    <a:lnTo>
                      <a:pt x="2297" y="162"/>
                    </a:lnTo>
                    <a:lnTo>
                      <a:pt x="2271" y="162"/>
                    </a:lnTo>
                    <a:close/>
                    <a:moveTo>
                      <a:pt x="2265" y="0"/>
                    </a:moveTo>
                    <a:lnTo>
                      <a:pt x="2305" y="0"/>
                    </a:lnTo>
                    <a:lnTo>
                      <a:pt x="2344" y="5"/>
                    </a:lnTo>
                    <a:lnTo>
                      <a:pt x="2383" y="16"/>
                    </a:lnTo>
                    <a:lnTo>
                      <a:pt x="2420" y="33"/>
                    </a:lnTo>
                    <a:lnTo>
                      <a:pt x="2455" y="54"/>
                    </a:lnTo>
                    <a:lnTo>
                      <a:pt x="2486" y="83"/>
                    </a:lnTo>
                    <a:lnTo>
                      <a:pt x="2514" y="114"/>
                    </a:lnTo>
                    <a:lnTo>
                      <a:pt x="2535" y="150"/>
                    </a:lnTo>
                    <a:lnTo>
                      <a:pt x="2553" y="186"/>
                    </a:lnTo>
                    <a:lnTo>
                      <a:pt x="2564" y="224"/>
                    </a:lnTo>
                    <a:lnTo>
                      <a:pt x="2569" y="264"/>
                    </a:lnTo>
                    <a:lnTo>
                      <a:pt x="2569" y="304"/>
                    </a:lnTo>
                    <a:lnTo>
                      <a:pt x="2564" y="344"/>
                    </a:lnTo>
                    <a:lnTo>
                      <a:pt x="2553" y="382"/>
                    </a:lnTo>
                    <a:lnTo>
                      <a:pt x="2535" y="419"/>
                    </a:lnTo>
                    <a:lnTo>
                      <a:pt x="2514" y="454"/>
                    </a:lnTo>
                    <a:lnTo>
                      <a:pt x="2486" y="486"/>
                    </a:lnTo>
                    <a:lnTo>
                      <a:pt x="1083" y="1891"/>
                    </a:lnTo>
                    <a:lnTo>
                      <a:pt x="1054" y="1916"/>
                    </a:lnTo>
                    <a:lnTo>
                      <a:pt x="1023" y="1937"/>
                    </a:lnTo>
                    <a:lnTo>
                      <a:pt x="989" y="1953"/>
                    </a:lnTo>
                    <a:lnTo>
                      <a:pt x="955" y="1964"/>
                    </a:lnTo>
                    <a:lnTo>
                      <a:pt x="917" y="1972"/>
                    </a:lnTo>
                    <a:lnTo>
                      <a:pt x="880" y="1974"/>
                    </a:lnTo>
                    <a:lnTo>
                      <a:pt x="843" y="1972"/>
                    </a:lnTo>
                    <a:lnTo>
                      <a:pt x="806" y="1964"/>
                    </a:lnTo>
                    <a:lnTo>
                      <a:pt x="771" y="1953"/>
                    </a:lnTo>
                    <a:lnTo>
                      <a:pt x="737" y="1937"/>
                    </a:lnTo>
                    <a:lnTo>
                      <a:pt x="706" y="1916"/>
                    </a:lnTo>
                    <a:lnTo>
                      <a:pt x="678" y="1891"/>
                    </a:lnTo>
                    <a:lnTo>
                      <a:pt x="82" y="1295"/>
                    </a:lnTo>
                    <a:lnTo>
                      <a:pt x="54" y="1263"/>
                    </a:lnTo>
                    <a:lnTo>
                      <a:pt x="32" y="1228"/>
                    </a:lnTo>
                    <a:lnTo>
                      <a:pt x="16" y="1190"/>
                    </a:lnTo>
                    <a:lnTo>
                      <a:pt x="5" y="1152"/>
                    </a:lnTo>
                    <a:lnTo>
                      <a:pt x="0" y="1112"/>
                    </a:lnTo>
                    <a:lnTo>
                      <a:pt x="0" y="1073"/>
                    </a:lnTo>
                    <a:lnTo>
                      <a:pt x="5" y="1033"/>
                    </a:lnTo>
                    <a:lnTo>
                      <a:pt x="16" y="994"/>
                    </a:lnTo>
                    <a:lnTo>
                      <a:pt x="32" y="957"/>
                    </a:lnTo>
                    <a:lnTo>
                      <a:pt x="54" y="922"/>
                    </a:lnTo>
                    <a:lnTo>
                      <a:pt x="82" y="890"/>
                    </a:lnTo>
                    <a:lnTo>
                      <a:pt x="114" y="863"/>
                    </a:lnTo>
                    <a:lnTo>
                      <a:pt x="149" y="840"/>
                    </a:lnTo>
                    <a:lnTo>
                      <a:pt x="186" y="824"/>
                    </a:lnTo>
                    <a:lnTo>
                      <a:pt x="224" y="813"/>
                    </a:lnTo>
                    <a:lnTo>
                      <a:pt x="264" y="808"/>
                    </a:lnTo>
                    <a:lnTo>
                      <a:pt x="304" y="808"/>
                    </a:lnTo>
                    <a:lnTo>
                      <a:pt x="344" y="813"/>
                    </a:lnTo>
                    <a:lnTo>
                      <a:pt x="382" y="824"/>
                    </a:lnTo>
                    <a:lnTo>
                      <a:pt x="419" y="840"/>
                    </a:lnTo>
                    <a:lnTo>
                      <a:pt x="454" y="863"/>
                    </a:lnTo>
                    <a:lnTo>
                      <a:pt x="486" y="890"/>
                    </a:lnTo>
                    <a:lnTo>
                      <a:pt x="880" y="1285"/>
                    </a:lnTo>
                    <a:lnTo>
                      <a:pt x="2082" y="83"/>
                    </a:lnTo>
                    <a:lnTo>
                      <a:pt x="2115" y="54"/>
                    </a:lnTo>
                    <a:lnTo>
                      <a:pt x="2149" y="33"/>
                    </a:lnTo>
                    <a:lnTo>
                      <a:pt x="2187" y="16"/>
                    </a:lnTo>
                    <a:lnTo>
                      <a:pt x="2225" y="5"/>
                    </a:lnTo>
                    <a:lnTo>
                      <a:pt x="2265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444">
                <a:extLst>
                  <a:ext uri="{FF2B5EF4-FFF2-40B4-BE49-F238E27FC236}">
                    <a16:creationId xmlns="" xmlns:a16="http://schemas.microsoft.com/office/drawing/2014/main" id="{661E9517-D7A5-41DF-9FFF-E81A33883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2" y="3052"/>
                <a:ext cx="1793" cy="1428"/>
              </a:xfrm>
              <a:custGeom>
                <a:avLst/>
                <a:gdLst>
                  <a:gd name="T0" fmla="*/ 1732 w 1793"/>
                  <a:gd name="T1" fmla="*/ 3 h 1428"/>
                  <a:gd name="T2" fmla="*/ 1770 w 1793"/>
                  <a:gd name="T3" fmla="*/ 23 h 1428"/>
                  <a:gd name="T4" fmla="*/ 1791 w 1793"/>
                  <a:gd name="T5" fmla="*/ 59 h 1428"/>
                  <a:gd name="T6" fmla="*/ 1791 w 1793"/>
                  <a:gd name="T7" fmla="*/ 101 h 1428"/>
                  <a:gd name="T8" fmla="*/ 1725 w 1793"/>
                  <a:gd name="T9" fmla="*/ 308 h 1428"/>
                  <a:gd name="T10" fmla="*/ 1634 w 1793"/>
                  <a:gd name="T11" fmla="*/ 502 h 1428"/>
                  <a:gd name="T12" fmla="*/ 1524 w 1793"/>
                  <a:gd name="T13" fmla="*/ 682 h 1428"/>
                  <a:gd name="T14" fmla="*/ 1393 w 1793"/>
                  <a:gd name="T15" fmla="*/ 845 h 1428"/>
                  <a:gd name="T16" fmla="*/ 1244 w 1793"/>
                  <a:gd name="T17" fmla="*/ 991 h 1428"/>
                  <a:gd name="T18" fmla="*/ 1080 w 1793"/>
                  <a:gd name="T19" fmla="*/ 1119 h 1428"/>
                  <a:gd name="T20" fmla="*/ 902 w 1793"/>
                  <a:gd name="T21" fmla="*/ 1227 h 1428"/>
                  <a:gd name="T22" fmla="*/ 712 w 1793"/>
                  <a:gd name="T23" fmla="*/ 1313 h 1428"/>
                  <a:gd name="T24" fmla="*/ 509 w 1793"/>
                  <a:gd name="T25" fmla="*/ 1376 h 1428"/>
                  <a:gd name="T26" fmla="*/ 299 w 1793"/>
                  <a:gd name="T27" fmla="*/ 1415 h 1428"/>
                  <a:gd name="T28" fmla="*/ 82 w 1793"/>
                  <a:gd name="T29" fmla="*/ 1428 h 1428"/>
                  <a:gd name="T30" fmla="*/ 41 w 1793"/>
                  <a:gd name="T31" fmla="*/ 1417 h 1428"/>
                  <a:gd name="T32" fmla="*/ 11 w 1793"/>
                  <a:gd name="T33" fmla="*/ 1387 h 1428"/>
                  <a:gd name="T34" fmla="*/ 0 w 1793"/>
                  <a:gd name="T35" fmla="*/ 1346 h 1428"/>
                  <a:gd name="T36" fmla="*/ 11 w 1793"/>
                  <a:gd name="T37" fmla="*/ 1305 h 1428"/>
                  <a:gd name="T38" fmla="*/ 41 w 1793"/>
                  <a:gd name="T39" fmla="*/ 1276 h 1428"/>
                  <a:gd name="T40" fmla="*/ 82 w 1793"/>
                  <a:gd name="T41" fmla="*/ 1264 h 1428"/>
                  <a:gd name="T42" fmla="*/ 288 w 1793"/>
                  <a:gd name="T43" fmla="*/ 1252 h 1428"/>
                  <a:gd name="T44" fmla="*/ 488 w 1793"/>
                  <a:gd name="T45" fmla="*/ 1214 h 1428"/>
                  <a:gd name="T46" fmla="*/ 678 w 1793"/>
                  <a:gd name="T47" fmla="*/ 1150 h 1428"/>
                  <a:gd name="T48" fmla="*/ 858 w 1793"/>
                  <a:gd name="T49" fmla="*/ 1065 h 1428"/>
                  <a:gd name="T50" fmla="*/ 1025 w 1793"/>
                  <a:gd name="T51" fmla="*/ 959 h 1428"/>
                  <a:gd name="T52" fmla="*/ 1177 w 1793"/>
                  <a:gd name="T53" fmla="*/ 832 h 1428"/>
                  <a:gd name="T54" fmla="*/ 1313 w 1793"/>
                  <a:gd name="T55" fmla="*/ 688 h 1428"/>
                  <a:gd name="T56" fmla="*/ 1431 w 1793"/>
                  <a:gd name="T57" fmla="*/ 527 h 1428"/>
                  <a:gd name="T58" fmla="*/ 1529 w 1793"/>
                  <a:gd name="T59" fmla="*/ 350 h 1428"/>
                  <a:gd name="T60" fmla="*/ 1603 w 1793"/>
                  <a:gd name="T61" fmla="*/ 160 h 1428"/>
                  <a:gd name="T62" fmla="*/ 1640 w 1793"/>
                  <a:gd name="T63" fmla="*/ 41 h 1428"/>
                  <a:gd name="T64" fmla="*/ 1670 w 1793"/>
                  <a:gd name="T65" fmla="*/ 11 h 1428"/>
                  <a:gd name="T66" fmla="*/ 1710 w 1793"/>
                  <a:gd name="T67" fmla="*/ 0 h 1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93" h="1428">
                    <a:moveTo>
                      <a:pt x="1710" y="0"/>
                    </a:moveTo>
                    <a:lnTo>
                      <a:pt x="1732" y="3"/>
                    </a:lnTo>
                    <a:lnTo>
                      <a:pt x="1752" y="10"/>
                    </a:lnTo>
                    <a:lnTo>
                      <a:pt x="1770" y="23"/>
                    </a:lnTo>
                    <a:lnTo>
                      <a:pt x="1782" y="40"/>
                    </a:lnTo>
                    <a:lnTo>
                      <a:pt x="1791" y="59"/>
                    </a:lnTo>
                    <a:lnTo>
                      <a:pt x="1793" y="80"/>
                    </a:lnTo>
                    <a:lnTo>
                      <a:pt x="1791" y="101"/>
                    </a:lnTo>
                    <a:lnTo>
                      <a:pt x="1761" y="206"/>
                    </a:lnTo>
                    <a:lnTo>
                      <a:pt x="1725" y="308"/>
                    </a:lnTo>
                    <a:lnTo>
                      <a:pt x="1683" y="408"/>
                    </a:lnTo>
                    <a:lnTo>
                      <a:pt x="1634" y="502"/>
                    </a:lnTo>
                    <a:lnTo>
                      <a:pt x="1582" y="594"/>
                    </a:lnTo>
                    <a:lnTo>
                      <a:pt x="1524" y="682"/>
                    </a:lnTo>
                    <a:lnTo>
                      <a:pt x="1460" y="765"/>
                    </a:lnTo>
                    <a:lnTo>
                      <a:pt x="1393" y="845"/>
                    </a:lnTo>
                    <a:lnTo>
                      <a:pt x="1321" y="920"/>
                    </a:lnTo>
                    <a:lnTo>
                      <a:pt x="1244" y="991"/>
                    </a:lnTo>
                    <a:lnTo>
                      <a:pt x="1165" y="1058"/>
                    </a:lnTo>
                    <a:lnTo>
                      <a:pt x="1080" y="1119"/>
                    </a:lnTo>
                    <a:lnTo>
                      <a:pt x="992" y="1175"/>
                    </a:lnTo>
                    <a:lnTo>
                      <a:pt x="902" y="1227"/>
                    </a:lnTo>
                    <a:lnTo>
                      <a:pt x="808" y="1273"/>
                    </a:lnTo>
                    <a:lnTo>
                      <a:pt x="712" y="1313"/>
                    </a:lnTo>
                    <a:lnTo>
                      <a:pt x="611" y="1348"/>
                    </a:lnTo>
                    <a:lnTo>
                      <a:pt x="509" y="1376"/>
                    </a:lnTo>
                    <a:lnTo>
                      <a:pt x="405" y="1399"/>
                    </a:lnTo>
                    <a:lnTo>
                      <a:pt x="299" y="1415"/>
                    </a:lnTo>
                    <a:lnTo>
                      <a:pt x="191" y="1425"/>
                    </a:lnTo>
                    <a:lnTo>
                      <a:pt x="82" y="1428"/>
                    </a:lnTo>
                    <a:lnTo>
                      <a:pt x="61" y="1426"/>
                    </a:lnTo>
                    <a:lnTo>
                      <a:pt x="41" y="1417"/>
                    </a:lnTo>
                    <a:lnTo>
                      <a:pt x="25" y="1405"/>
                    </a:lnTo>
                    <a:lnTo>
                      <a:pt x="11" y="1387"/>
                    </a:lnTo>
                    <a:lnTo>
                      <a:pt x="4" y="1369"/>
                    </a:lnTo>
                    <a:lnTo>
                      <a:pt x="0" y="1346"/>
                    </a:lnTo>
                    <a:lnTo>
                      <a:pt x="4" y="1325"/>
                    </a:lnTo>
                    <a:lnTo>
                      <a:pt x="11" y="1305"/>
                    </a:lnTo>
                    <a:lnTo>
                      <a:pt x="25" y="1289"/>
                    </a:lnTo>
                    <a:lnTo>
                      <a:pt x="41" y="1276"/>
                    </a:lnTo>
                    <a:lnTo>
                      <a:pt x="61" y="1268"/>
                    </a:lnTo>
                    <a:lnTo>
                      <a:pt x="82" y="1264"/>
                    </a:lnTo>
                    <a:lnTo>
                      <a:pt x="186" y="1262"/>
                    </a:lnTo>
                    <a:lnTo>
                      <a:pt x="288" y="1252"/>
                    </a:lnTo>
                    <a:lnTo>
                      <a:pt x="389" y="1236"/>
                    </a:lnTo>
                    <a:lnTo>
                      <a:pt x="488" y="1214"/>
                    </a:lnTo>
                    <a:lnTo>
                      <a:pt x="584" y="1185"/>
                    </a:lnTo>
                    <a:lnTo>
                      <a:pt x="678" y="1150"/>
                    </a:lnTo>
                    <a:lnTo>
                      <a:pt x="770" y="1110"/>
                    </a:lnTo>
                    <a:lnTo>
                      <a:pt x="858" y="1065"/>
                    </a:lnTo>
                    <a:lnTo>
                      <a:pt x="943" y="1015"/>
                    </a:lnTo>
                    <a:lnTo>
                      <a:pt x="1025" y="959"/>
                    </a:lnTo>
                    <a:lnTo>
                      <a:pt x="1103" y="898"/>
                    </a:lnTo>
                    <a:lnTo>
                      <a:pt x="1177" y="832"/>
                    </a:lnTo>
                    <a:lnTo>
                      <a:pt x="1247" y="763"/>
                    </a:lnTo>
                    <a:lnTo>
                      <a:pt x="1313" y="688"/>
                    </a:lnTo>
                    <a:lnTo>
                      <a:pt x="1375" y="610"/>
                    </a:lnTo>
                    <a:lnTo>
                      <a:pt x="1431" y="527"/>
                    </a:lnTo>
                    <a:lnTo>
                      <a:pt x="1483" y="441"/>
                    </a:lnTo>
                    <a:lnTo>
                      <a:pt x="1529" y="350"/>
                    </a:lnTo>
                    <a:lnTo>
                      <a:pt x="1568" y="257"/>
                    </a:lnTo>
                    <a:lnTo>
                      <a:pt x="1603" y="160"/>
                    </a:lnTo>
                    <a:lnTo>
                      <a:pt x="1633" y="61"/>
                    </a:lnTo>
                    <a:lnTo>
                      <a:pt x="1640" y="41"/>
                    </a:lnTo>
                    <a:lnTo>
                      <a:pt x="1654" y="24"/>
                    </a:lnTo>
                    <a:lnTo>
                      <a:pt x="1670" y="11"/>
                    </a:lnTo>
                    <a:lnTo>
                      <a:pt x="1689" y="3"/>
                    </a:lnTo>
                    <a:lnTo>
                      <a:pt x="1710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445">
                <a:extLst>
                  <a:ext uri="{FF2B5EF4-FFF2-40B4-BE49-F238E27FC236}">
                    <a16:creationId xmlns="" xmlns:a16="http://schemas.microsoft.com/office/drawing/2014/main" id="{70ED61F7-A6AE-49F7-BDF8-AC112E9F2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42" y="2635"/>
                <a:ext cx="165" cy="237"/>
              </a:xfrm>
              <a:custGeom>
                <a:avLst/>
                <a:gdLst>
                  <a:gd name="T0" fmla="*/ 83 w 165"/>
                  <a:gd name="T1" fmla="*/ 0 h 237"/>
                  <a:gd name="T2" fmla="*/ 106 w 165"/>
                  <a:gd name="T3" fmla="*/ 4 h 237"/>
                  <a:gd name="T4" fmla="*/ 124 w 165"/>
                  <a:gd name="T5" fmla="*/ 11 h 237"/>
                  <a:gd name="T6" fmla="*/ 142 w 165"/>
                  <a:gd name="T7" fmla="*/ 25 h 237"/>
                  <a:gd name="T8" fmla="*/ 154 w 165"/>
                  <a:gd name="T9" fmla="*/ 41 h 237"/>
                  <a:gd name="T10" fmla="*/ 163 w 165"/>
                  <a:gd name="T11" fmla="*/ 61 h 237"/>
                  <a:gd name="T12" fmla="*/ 165 w 165"/>
                  <a:gd name="T13" fmla="*/ 82 h 237"/>
                  <a:gd name="T14" fmla="*/ 164 w 165"/>
                  <a:gd name="T15" fmla="*/ 159 h 237"/>
                  <a:gd name="T16" fmla="*/ 160 w 165"/>
                  <a:gd name="T17" fmla="*/ 180 h 237"/>
                  <a:gd name="T18" fmla="*/ 152 w 165"/>
                  <a:gd name="T19" fmla="*/ 199 h 237"/>
                  <a:gd name="T20" fmla="*/ 138 w 165"/>
                  <a:gd name="T21" fmla="*/ 215 h 237"/>
                  <a:gd name="T22" fmla="*/ 122 w 165"/>
                  <a:gd name="T23" fmla="*/ 226 h 237"/>
                  <a:gd name="T24" fmla="*/ 103 w 165"/>
                  <a:gd name="T25" fmla="*/ 235 h 237"/>
                  <a:gd name="T26" fmla="*/ 82 w 165"/>
                  <a:gd name="T27" fmla="*/ 237 h 237"/>
                  <a:gd name="T28" fmla="*/ 78 w 165"/>
                  <a:gd name="T29" fmla="*/ 237 h 237"/>
                  <a:gd name="T30" fmla="*/ 57 w 165"/>
                  <a:gd name="T31" fmla="*/ 234 h 237"/>
                  <a:gd name="T32" fmla="*/ 37 w 165"/>
                  <a:gd name="T33" fmla="*/ 224 h 237"/>
                  <a:gd name="T34" fmla="*/ 21 w 165"/>
                  <a:gd name="T35" fmla="*/ 211 h 237"/>
                  <a:gd name="T36" fmla="*/ 10 w 165"/>
                  <a:gd name="T37" fmla="*/ 194 h 237"/>
                  <a:gd name="T38" fmla="*/ 3 w 165"/>
                  <a:gd name="T39" fmla="*/ 174 h 237"/>
                  <a:gd name="T40" fmla="*/ 0 w 165"/>
                  <a:gd name="T41" fmla="*/ 152 h 237"/>
                  <a:gd name="T42" fmla="*/ 1 w 165"/>
                  <a:gd name="T43" fmla="*/ 82 h 237"/>
                  <a:gd name="T44" fmla="*/ 5 w 165"/>
                  <a:gd name="T45" fmla="*/ 61 h 237"/>
                  <a:gd name="T46" fmla="*/ 13 w 165"/>
                  <a:gd name="T47" fmla="*/ 41 h 237"/>
                  <a:gd name="T48" fmla="*/ 26 w 165"/>
                  <a:gd name="T49" fmla="*/ 25 h 237"/>
                  <a:gd name="T50" fmla="*/ 42 w 165"/>
                  <a:gd name="T51" fmla="*/ 11 h 237"/>
                  <a:gd name="T52" fmla="*/ 62 w 165"/>
                  <a:gd name="T53" fmla="*/ 4 h 237"/>
                  <a:gd name="T54" fmla="*/ 83 w 165"/>
                  <a:gd name="T5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5" h="237">
                    <a:moveTo>
                      <a:pt x="83" y="0"/>
                    </a:moveTo>
                    <a:lnTo>
                      <a:pt x="106" y="4"/>
                    </a:lnTo>
                    <a:lnTo>
                      <a:pt x="124" y="11"/>
                    </a:lnTo>
                    <a:lnTo>
                      <a:pt x="142" y="25"/>
                    </a:lnTo>
                    <a:lnTo>
                      <a:pt x="154" y="41"/>
                    </a:lnTo>
                    <a:lnTo>
                      <a:pt x="163" y="61"/>
                    </a:lnTo>
                    <a:lnTo>
                      <a:pt x="165" y="82"/>
                    </a:lnTo>
                    <a:lnTo>
                      <a:pt x="164" y="159"/>
                    </a:lnTo>
                    <a:lnTo>
                      <a:pt x="160" y="180"/>
                    </a:lnTo>
                    <a:lnTo>
                      <a:pt x="152" y="199"/>
                    </a:lnTo>
                    <a:lnTo>
                      <a:pt x="138" y="215"/>
                    </a:lnTo>
                    <a:lnTo>
                      <a:pt x="122" y="226"/>
                    </a:lnTo>
                    <a:lnTo>
                      <a:pt x="103" y="235"/>
                    </a:lnTo>
                    <a:lnTo>
                      <a:pt x="82" y="237"/>
                    </a:lnTo>
                    <a:lnTo>
                      <a:pt x="78" y="237"/>
                    </a:lnTo>
                    <a:lnTo>
                      <a:pt x="57" y="234"/>
                    </a:lnTo>
                    <a:lnTo>
                      <a:pt x="37" y="224"/>
                    </a:lnTo>
                    <a:lnTo>
                      <a:pt x="21" y="211"/>
                    </a:lnTo>
                    <a:lnTo>
                      <a:pt x="10" y="194"/>
                    </a:lnTo>
                    <a:lnTo>
                      <a:pt x="3" y="174"/>
                    </a:lnTo>
                    <a:lnTo>
                      <a:pt x="0" y="152"/>
                    </a:lnTo>
                    <a:lnTo>
                      <a:pt x="1" y="82"/>
                    </a:lnTo>
                    <a:lnTo>
                      <a:pt x="5" y="61"/>
                    </a:lnTo>
                    <a:lnTo>
                      <a:pt x="13" y="41"/>
                    </a:lnTo>
                    <a:lnTo>
                      <a:pt x="26" y="25"/>
                    </a:lnTo>
                    <a:lnTo>
                      <a:pt x="42" y="11"/>
                    </a:lnTo>
                    <a:lnTo>
                      <a:pt x="62" y="4"/>
                    </a:lnTo>
                    <a:lnTo>
                      <a:pt x="83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65" name="Рисунок 64">
              <a:extLst>
                <a:ext uri="{FF2B5EF4-FFF2-40B4-BE49-F238E27FC236}">
                  <a16:creationId xmlns="" xmlns:a16="http://schemas.microsoft.com/office/drawing/2014/main" id="{416BACB8-D160-4963-92AA-B2103FCEE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3746516">
              <a:off x="2931853" y="740900"/>
              <a:ext cx="364878" cy="364467"/>
            </a:xfrm>
            <a:prstGeom prst="rect">
              <a:avLst/>
            </a:prstGeom>
          </p:spPr>
        </p:pic>
        <p:pic>
          <p:nvPicPr>
            <p:cNvPr id="67" name="Рисунок 66">
              <a:extLst>
                <a:ext uri="{FF2B5EF4-FFF2-40B4-BE49-F238E27FC236}">
                  <a16:creationId xmlns="" xmlns:a16="http://schemas.microsoft.com/office/drawing/2014/main" id="{C39D82EB-B2B6-430D-9C4D-659399AD2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3623852">
              <a:off x="7783370" y="752284"/>
              <a:ext cx="364878" cy="364467"/>
            </a:xfrm>
            <a:prstGeom prst="rect">
              <a:avLst/>
            </a:prstGeom>
          </p:spPr>
        </p:pic>
        <p:pic>
          <p:nvPicPr>
            <p:cNvPr id="86" name="Рисунок 85">
              <a:extLst>
                <a:ext uri="{FF2B5EF4-FFF2-40B4-BE49-F238E27FC236}">
                  <a16:creationId xmlns="" xmlns:a16="http://schemas.microsoft.com/office/drawing/2014/main" id="{63138E75-4BE1-440B-A78A-A1711F1F0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3746516">
              <a:off x="6302421" y="732745"/>
              <a:ext cx="364878" cy="364467"/>
            </a:xfrm>
            <a:prstGeom prst="rect">
              <a:avLst/>
            </a:prstGeom>
          </p:spPr>
        </p:pic>
        <p:pic>
          <p:nvPicPr>
            <p:cNvPr id="87" name="Рисунок 86">
              <a:extLst>
                <a:ext uri="{FF2B5EF4-FFF2-40B4-BE49-F238E27FC236}">
                  <a16:creationId xmlns="" xmlns:a16="http://schemas.microsoft.com/office/drawing/2014/main" id="{BD098E9C-B5C9-471A-ABF3-1B545E785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3850947">
              <a:off x="4713950" y="748919"/>
              <a:ext cx="380656" cy="380227"/>
            </a:xfrm>
            <a:prstGeom prst="rect">
              <a:avLst/>
            </a:prstGeom>
          </p:spPr>
        </p:pic>
      </p:grp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B123CF3C-FA06-4646-8866-0737768CF9B9}"/>
              </a:ext>
            </a:extLst>
          </p:cNvPr>
          <p:cNvSpPr txBox="1"/>
          <p:nvPr/>
        </p:nvSpPr>
        <p:spPr>
          <a:xfrm>
            <a:off x="6667670" y="3161650"/>
            <a:ext cx="5247571" cy="3293209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           75% </a:t>
            </a:r>
            <a:r>
              <a:rPr lang="ru-RU" sz="1600" dirty="0"/>
              <a:t>отметили, что причиной выбора ими деятельности диспансере выступает стабильность. </a:t>
            </a:r>
          </a:p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35,4% </a:t>
            </a:r>
            <a:r>
              <a:rPr lang="ru-RU" sz="1600" dirty="0"/>
              <a:t>указали на то, что подобной причиной для них выступает возможность повышения их профессиональных навыков и прохождения обучения, </a:t>
            </a:r>
          </a:p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32,3% </a:t>
            </a:r>
            <a:r>
              <a:rPr lang="ru-RU" sz="1600" dirty="0"/>
              <a:t>опрошенных указали на благоприятный психологический климат в коллективе,</a:t>
            </a:r>
          </a:p>
          <a:p>
            <a:r>
              <a:rPr lang="ru-RU" sz="1600" dirty="0"/>
              <a:t> а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30,4% </a:t>
            </a:r>
            <a:r>
              <a:rPr lang="ru-RU" sz="1600" dirty="0"/>
              <a:t>сотрудников отметило, что причиной выбора ими ОБУЗ «ОКПТД» является личность руководителя, </a:t>
            </a:r>
          </a:p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23,5% </a:t>
            </a:r>
            <a:r>
              <a:rPr lang="ru-RU" sz="1600" dirty="0"/>
              <a:t>опрошенных назвали индивидуальный подход руководства к каждому сотруднику,</a:t>
            </a:r>
          </a:p>
          <a:p>
            <a:r>
              <a:rPr lang="ru-RU" sz="1600" dirty="0"/>
              <a:t> а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23,1% </a:t>
            </a:r>
            <a:r>
              <a:rPr lang="ru-RU" sz="1600" dirty="0"/>
              <a:t>– высокий уровень социального обеспечения.</a:t>
            </a:r>
          </a:p>
          <a:p>
            <a:endParaRPr lang="ru-RU" sz="1600" dirty="0"/>
          </a:p>
        </p:txBody>
      </p:sp>
      <p:sp>
        <p:nvSpPr>
          <p:cNvPr id="91" name="Freeform 1218">
            <a:extLst>
              <a:ext uri="{FF2B5EF4-FFF2-40B4-BE49-F238E27FC236}">
                <a16:creationId xmlns="" xmlns:a16="http://schemas.microsoft.com/office/drawing/2014/main" id="{F8E03819-11CE-49BE-8C3C-E483BE46F8A3}"/>
              </a:ext>
            </a:extLst>
          </p:cNvPr>
          <p:cNvSpPr>
            <a:spLocks/>
          </p:cNvSpPr>
          <p:nvPr/>
        </p:nvSpPr>
        <p:spPr bwMode="auto">
          <a:xfrm>
            <a:off x="6847700" y="3234115"/>
            <a:ext cx="348638" cy="266656"/>
          </a:xfrm>
          <a:custGeom>
            <a:avLst/>
            <a:gdLst>
              <a:gd name="T0" fmla="*/ 3437 w 4043"/>
              <a:gd name="T1" fmla="*/ 0 h 3090"/>
              <a:gd name="T2" fmla="*/ 3477 w 4043"/>
              <a:gd name="T3" fmla="*/ 4 h 3090"/>
              <a:gd name="T4" fmla="*/ 3516 w 4043"/>
              <a:gd name="T5" fmla="*/ 12 h 3090"/>
              <a:gd name="T6" fmla="*/ 3550 w 4043"/>
              <a:gd name="T7" fmla="*/ 27 h 3090"/>
              <a:gd name="T8" fmla="*/ 3584 w 4043"/>
              <a:gd name="T9" fmla="*/ 47 h 3090"/>
              <a:gd name="T10" fmla="*/ 3615 w 4043"/>
              <a:gd name="T11" fmla="*/ 73 h 3090"/>
              <a:gd name="T12" fmla="*/ 3970 w 4043"/>
              <a:gd name="T13" fmla="*/ 427 h 3090"/>
              <a:gd name="T14" fmla="*/ 3996 w 4043"/>
              <a:gd name="T15" fmla="*/ 457 h 3090"/>
              <a:gd name="T16" fmla="*/ 4015 w 4043"/>
              <a:gd name="T17" fmla="*/ 491 h 3090"/>
              <a:gd name="T18" fmla="*/ 4030 w 4043"/>
              <a:gd name="T19" fmla="*/ 525 h 3090"/>
              <a:gd name="T20" fmla="*/ 4039 w 4043"/>
              <a:gd name="T21" fmla="*/ 563 h 3090"/>
              <a:gd name="T22" fmla="*/ 4043 w 4043"/>
              <a:gd name="T23" fmla="*/ 604 h 3090"/>
              <a:gd name="T24" fmla="*/ 4039 w 4043"/>
              <a:gd name="T25" fmla="*/ 644 h 3090"/>
              <a:gd name="T26" fmla="*/ 4030 w 4043"/>
              <a:gd name="T27" fmla="*/ 682 h 3090"/>
              <a:gd name="T28" fmla="*/ 4015 w 4043"/>
              <a:gd name="T29" fmla="*/ 717 h 3090"/>
              <a:gd name="T30" fmla="*/ 3996 w 4043"/>
              <a:gd name="T31" fmla="*/ 750 h 3090"/>
              <a:gd name="T32" fmla="*/ 3970 w 4043"/>
              <a:gd name="T33" fmla="*/ 780 h 3090"/>
              <a:gd name="T34" fmla="*/ 2081 w 4043"/>
              <a:gd name="T35" fmla="*/ 2663 h 3090"/>
              <a:gd name="T36" fmla="*/ 1726 w 4043"/>
              <a:gd name="T37" fmla="*/ 3017 h 3090"/>
              <a:gd name="T38" fmla="*/ 1695 w 4043"/>
              <a:gd name="T39" fmla="*/ 3043 h 3090"/>
              <a:gd name="T40" fmla="*/ 1663 w 4043"/>
              <a:gd name="T41" fmla="*/ 3062 h 3090"/>
              <a:gd name="T42" fmla="*/ 1627 w 4043"/>
              <a:gd name="T43" fmla="*/ 3077 h 3090"/>
              <a:gd name="T44" fmla="*/ 1589 w 4043"/>
              <a:gd name="T45" fmla="*/ 3086 h 3090"/>
              <a:gd name="T46" fmla="*/ 1549 w 4043"/>
              <a:gd name="T47" fmla="*/ 3090 h 3090"/>
              <a:gd name="T48" fmla="*/ 1509 w 4043"/>
              <a:gd name="T49" fmla="*/ 3086 h 3090"/>
              <a:gd name="T50" fmla="*/ 1470 w 4043"/>
              <a:gd name="T51" fmla="*/ 3077 h 3090"/>
              <a:gd name="T52" fmla="*/ 1434 w 4043"/>
              <a:gd name="T53" fmla="*/ 3062 h 3090"/>
              <a:gd name="T54" fmla="*/ 1402 w 4043"/>
              <a:gd name="T55" fmla="*/ 3043 h 3090"/>
              <a:gd name="T56" fmla="*/ 1371 w 4043"/>
              <a:gd name="T57" fmla="*/ 3017 h 3090"/>
              <a:gd name="T58" fmla="*/ 1016 w 4043"/>
              <a:gd name="T59" fmla="*/ 2663 h 3090"/>
              <a:gd name="T60" fmla="*/ 73 w 4043"/>
              <a:gd name="T61" fmla="*/ 1721 h 3090"/>
              <a:gd name="T62" fmla="*/ 47 w 4043"/>
              <a:gd name="T63" fmla="*/ 1691 h 3090"/>
              <a:gd name="T64" fmla="*/ 26 w 4043"/>
              <a:gd name="T65" fmla="*/ 1658 h 3090"/>
              <a:gd name="T66" fmla="*/ 11 w 4043"/>
              <a:gd name="T67" fmla="*/ 1622 h 3090"/>
              <a:gd name="T68" fmla="*/ 2 w 4043"/>
              <a:gd name="T69" fmla="*/ 1585 h 3090"/>
              <a:gd name="T70" fmla="*/ 0 w 4043"/>
              <a:gd name="T71" fmla="*/ 1545 h 3090"/>
              <a:gd name="T72" fmla="*/ 2 w 4043"/>
              <a:gd name="T73" fmla="*/ 1504 h 3090"/>
              <a:gd name="T74" fmla="*/ 11 w 4043"/>
              <a:gd name="T75" fmla="*/ 1467 h 3090"/>
              <a:gd name="T76" fmla="*/ 26 w 4043"/>
              <a:gd name="T77" fmla="*/ 1431 h 3090"/>
              <a:gd name="T78" fmla="*/ 47 w 4043"/>
              <a:gd name="T79" fmla="*/ 1398 h 3090"/>
              <a:gd name="T80" fmla="*/ 73 w 4043"/>
              <a:gd name="T81" fmla="*/ 1368 h 3090"/>
              <a:gd name="T82" fmla="*/ 428 w 4043"/>
              <a:gd name="T83" fmla="*/ 1015 h 3090"/>
              <a:gd name="T84" fmla="*/ 457 w 4043"/>
              <a:gd name="T85" fmla="*/ 989 h 3090"/>
              <a:gd name="T86" fmla="*/ 491 w 4043"/>
              <a:gd name="T87" fmla="*/ 968 h 3090"/>
              <a:gd name="T88" fmla="*/ 527 w 4043"/>
              <a:gd name="T89" fmla="*/ 953 h 3090"/>
              <a:gd name="T90" fmla="*/ 564 w 4043"/>
              <a:gd name="T91" fmla="*/ 944 h 3090"/>
              <a:gd name="T92" fmla="*/ 605 w 4043"/>
              <a:gd name="T93" fmla="*/ 942 h 3090"/>
              <a:gd name="T94" fmla="*/ 645 w 4043"/>
              <a:gd name="T95" fmla="*/ 944 h 3090"/>
              <a:gd name="T96" fmla="*/ 684 w 4043"/>
              <a:gd name="T97" fmla="*/ 953 h 3090"/>
              <a:gd name="T98" fmla="*/ 718 w 4043"/>
              <a:gd name="T99" fmla="*/ 968 h 3090"/>
              <a:gd name="T100" fmla="*/ 752 w 4043"/>
              <a:gd name="T101" fmla="*/ 989 h 3090"/>
              <a:gd name="T102" fmla="*/ 783 w 4043"/>
              <a:gd name="T103" fmla="*/ 1015 h 3090"/>
              <a:gd name="T104" fmla="*/ 1549 w 4043"/>
              <a:gd name="T105" fmla="*/ 1781 h 3090"/>
              <a:gd name="T106" fmla="*/ 3260 w 4043"/>
              <a:gd name="T107" fmla="*/ 73 h 3090"/>
              <a:gd name="T108" fmla="*/ 3291 w 4043"/>
              <a:gd name="T109" fmla="*/ 47 h 3090"/>
              <a:gd name="T110" fmla="*/ 3323 w 4043"/>
              <a:gd name="T111" fmla="*/ 27 h 3090"/>
              <a:gd name="T112" fmla="*/ 3359 w 4043"/>
              <a:gd name="T113" fmla="*/ 12 h 3090"/>
              <a:gd name="T114" fmla="*/ 3397 w 4043"/>
              <a:gd name="T115" fmla="*/ 4 h 3090"/>
              <a:gd name="T116" fmla="*/ 3437 w 4043"/>
              <a:gd name="T117" fmla="*/ 0 h 3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43" h="3090">
                <a:moveTo>
                  <a:pt x="3437" y="0"/>
                </a:moveTo>
                <a:lnTo>
                  <a:pt x="3477" y="4"/>
                </a:lnTo>
                <a:lnTo>
                  <a:pt x="3516" y="12"/>
                </a:lnTo>
                <a:lnTo>
                  <a:pt x="3550" y="27"/>
                </a:lnTo>
                <a:lnTo>
                  <a:pt x="3584" y="47"/>
                </a:lnTo>
                <a:lnTo>
                  <a:pt x="3615" y="73"/>
                </a:lnTo>
                <a:lnTo>
                  <a:pt x="3970" y="427"/>
                </a:lnTo>
                <a:lnTo>
                  <a:pt x="3996" y="457"/>
                </a:lnTo>
                <a:lnTo>
                  <a:pt x="4015" y="491"/>
                </a:lnTo>
                <a:lnTo>
                  <a:pt x="4030" y="525"/>
                </a:lnTo>
                <a:lnTo>
                  <a:pt x="4039" y="563"/>
                </a:lnTo>
                <a:lnTo>
                  <a:pt x="4043" y="604"/>
                </a:lnTo>
                <a:lnTo>
                  <a:pt x="4039" y="644"/>
                </a:lnTo>
                <a:lnTo>
                  <a:pt x="4030" y="682"/>
                </a:lnTo>
                <a:lnTo>
                  <a:pt x="4015" y="717"/>
                </a:lnTo>
                <a:lnTo>
                  <a:pt x="3996" y="750"/>
                </a:lnTo>
                <a:lnTo>
                  <a:pt x="3970" y="780"/>
                </a:lnTo>
                <a:lnTo>
                  <a:pt x="2081" y="2663"/>
                </a:lnTo>
                <a:lnTo>
                  <a:pt x="1726" y="3017"/>
                </a:lnTo>
                <a:lnTo>
                  <a:pt x="1695" y="3043"/>
                </a:lnTo>
                <a:lnTo>
                  <a:pt x="1663" y="3062"/>
                </a:lnTo>
                <a:lnTo>
                  <a:pt x="1627" y="3077"/>
                </a:lnTo>
                <a:lnTo>
                  <a:pt x="1589" y="3086"/>
                </a:lnTo>
                <a:lnTo>
                  <a:pt x="1549" y="3090"/>
                </a:lnTo>
                <a:lnTo>
                  <a:pt x="1509" y="3086"/>
                </a:lnTo>
                <a:lnTo>
                  <a:pt x="1470" y="3077"/>
                </a:lnTo>
                <a:lnTo>
                  <a:pt x="1434" y="3062"/>
                </a:lnTo>
                <a:lnTo>
                  <a:pt x="1402" y="3043"/>
                </a:lnTo>
                <a:lnTo>
                  <a:pt x="1371" y="3017"/>
                </a:lnTo>
                <a:lnTo>
                  <a:pt x="1016" y="2663"/>
                </a:lnTo>
                <a:lnTo>
                  <a:pt x="73" y="1721"/>
                </a:lnTo>
                <a:lnTo>
                  <a:pt x="47" y="1691"/>
                </a:lnTo>
                <a:lnTo>
                  <a:pt x="26" y="1658"/>
                </a:lnTo>
                <a:lnTo>
                  <a:pt x="11" y="1622"/>
                </a:lnTo>
                <a:lnTo>
                  <a:pt x="2" y="1585"/>
                </a:lnTo>
                <a:lnTo>
                  <a:pt x="0" y="1545"/>
                </a:lnTo>
                <a:lnTo>
                  <a:pt x="2" y="1504"/>
                </a:lnTo>
                <a:lnTo>
                  <a:pt x="11" y="1467"/>
                </a:lnTo>
                <a:lnTo>
                  <a:pt x="26" y="1431"/>
                </a:lnTo>
                <a:lnTo>
                  <a:pt x="47" y="1398"/>
                </a:lnTo>
                <a:lnTo>
                  <a:pt x="73" y="1368"/>
                </a:lnTo>
                <a:lnTo>
                  <a:pt x="428" y="1015"/>
                </a:lnTo>
                <a:lnTo>
                  <a:pt x="457" y="989"/>
                </a:lnTo>
                <a:lnTo>
                  <a:pt x="491" y="968"/>
                </a:lnTo>
                <a:lnTo>
                  <a:pt x="527" y="953"/>
                </a:lnTo>
                <a:lnTo>
                  <a:pt x="564" y="944"/>
                </a:lnTo>
                <a:lnTo>
                  <a:pt x="605" y="942"/>
                </a:lnTo>
                <a:lnTo>
                  <a:pt x="645" y="944"/>
                </a:lnTo>
                <a:lnTo>
                  <a:pt x="684" y="953"/>
                </a:lnTo>
                <a:lnTo>
                  <a:pt x="718" y="968"/>
                </a:lnTo>
                <a:lnTo>
                  <a:pt x="752" y="989"/>
                </a:lnTo>
                <a:lnTo>
                  <a:pt x="783" y="1015"/>
                </a:lnTo>
                <a:lnTo>
                  <a:pt x="1549" y="1781"/>
                </a:lnTo>
                <a:lnTo>
                  <a:pt x="3260" y="73"/>
                </a:lnTo>
                <a:lnTo>
                  <a:pt x="3291" y="47"/>
                </a:lnTo>
                <a:lnTo>
                  <a:pt x="3323" y="27"/>
                </a:lnTo>
                <a:lnTo>
                  <a:pt x="3359" y="12"/>
                </a:lnTo>
                <a:lnTo>
                  <a:pt x="3397" y="4"/>
                </a:lnTo>
                <a:lnTo>
                  <a:pt x="343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5ABB9465-4F02-4CC8-A36B-C004EFBB3CE6}"/>
              </a:ext>
            </a:extLst>
          </p:cNvPr>
          <p:cNvSpPr txBox="1"/>
          <p:nvPr/>
        </p:nvSpPr>
        <p:spPr>
          <a:xfrm>
            <a:off x="6687292" y="2353343"/>
            <a:ext cx="52475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76% опрошенных имеют общий стаж от 16 лет и выше, </a:t>
            </a:r>
          </a:p>
          <a:p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 44% стаж получили, работая в ОБУЗ «ОКПТД».</a:t>
            </a:r>
          </a:p>
          <a:p>
            <a:endParaRPr lang="ru-RU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8E91F9A0-E0F6-43AD-AAF6-6233B06A4ACC}"/>
              </a:ext>
            </a:extLst>
          </p:cNvPr>
          <p:cNvCxnSpPr/>
          <p:nvPr/>
        </p:nvCxnSpPr>
        <p:spPr>
          <a:xfrm>
            <a:off x="114475" y="3053417"/>
            <a:ext cx="63132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71B13B6B-4734-409A-945A-A5527FEAFC0E}"/>
              </a:ext>
            </a:extLst>
          </p:cNvPr>
          <p:cNvCxnSpPr/>
          <p:nvPr/>
        </p:nvCxnSpPr>
        <p:spPr>
          <a:xfrm>
            <a:off x="114475" y="4808254"/>
            <a:ext cx="63132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3C8F17BB-D473-4DAF-8BCD-D0D1A7C8AF83}"/>
              </a:ext>
            </a:extLst>
          </p:cNvPr>
          <p:cNvCxnSpPr/>
          <p:nvPr/>
        </p:nvCxnSpPr>
        <p:spPr>
          <a:xfrm>
            <a:off x="170366" y="1425388"/>
            <a:ext cx="63200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06492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Курск-2">
      <a:dk1>
        <a:srgbClr val="262626"/>
      </a:dk1>
      <a:lt1>
        <a:srgbClr val="FFFFFF"/>
      </a:lt1>
      <a:dk2>
        <a:srgbClr val="C8C8C8"/>
      </a:dk2>
      <a:lt2>
        <a:srgbClr val="E7E6E6"/>
      </a:lt2>
      <a:accent1>
        <a:srgbClr val="3AADA5"/>
      </a:accent1>
      <a:accent2>
        <a:srgbClr val="0080B6"/>
      </a:accent2>
      <a:accent3>
        <a:srgbClr val="3AADA5"/>
      </a:accent3>
      <a:accent4>
        <a:srgbClr val="00ADEE"/>
      </a:accent4>
      <a:accent5>
        <a:srgbClr val="0080B6"/>
      </a:accent5>
      <a:accent6>
        <a:srgbClr val="3AADA5"/>
      </a:accent6>
      <a:hlink>
        <a:srgbClr val="262626"/>
      </a:hlink>
      <a:folHlink>
        <a:srgbClr val="262626"/>
      </a:folHlink>
    </a:clrScheme>
    <a:fontScheme name="Другая 9">
      <a:majorFont>
        <a:latin typeface="Segoe UI Semibold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6233</TotalTime>
  <Words>1814</Words>
  <Application>Microsoft Office PowerPoint</Application>
  <PresentationFormat>Произвольный</PresentationFormat>
  <Paragraphs>443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Задачи исследования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Направления развития системы управления  персоналом ОБУЗ «ОКПТД»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</dc:creator>
  <cp:lastModifiedBy>777</cp:lastModifiedBy>
  <cp:revision>1577</cp:revision>
  <dcterms:created xsi:type="dcterms:W3CDTF">2018-08-30T06:48:50Z</dcterms:created>
  <dcterms:modified xsi:type="dcterms:W3CDTF">2023-03-14T19:16:22Z</dcterms:modified>
</cp:coreProperties>
</file>