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65" r:id="rId11"/>
    <p:sldId id="266" r:id="rId12"/>
    <p:sldId id="267" r:id="rId13"/>
    <p:sldId id="270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y Koblyakov" userId="f980b401-605e-4489-b583-e0d70bf15413" providerId="ADAL" clId="{2DA30D68-85F3-4615-A939-906B85A239E9}"/>
    <pc:docChg chg="undo custSel addSld delSld modSld sldOrd">
      <pc:chgData name="Andrey Koblyakov" userId="f980b401-605e-4489-b583-e0d70bf15413" providerId="ADAL" clId="{2DA30D68-85F3-4615-A939-906B85A239E9}" dt="2023-04-05T16:59:08.349" v="1784" actId="1076"/>
      <pc:docMkLst>
        <pc:docMk/>
      </pc:docMkLst>
      <pc:sldChg chg="addSp modSp mod">
        <pc:chgData name="Andrey Koblyakov" userId="f980b401-605e-4489-b583-e0d70bf15413" providerId="ADAL" clId="{2DA30D68-85F3-4615-A939-906B85A239E9}" dt="2023-04-05T06:24:32.692" v="1439" actId="1076"/>
        <pc:sldMkLst>
          <pc:docMk/>
          <pc:sldMk cId="2889988390" sldId="256"/>
        </pc:sldMkLst>
        <pc:spChg chg="mod">
          <ac:chgData name="Andrey Koblyakov" userId="f980b401-605e-4489-b583-e0d70bf15413" providerId="ADAL" clId="{2DA30D68-85F3-4615-A939-906B85A239E9}" dt="2023-04-04T12:45:45.128" v="717" actId="20577"/>
          <ac:spMkLst>
            <pc:docMk/>
            <pc:sldMk cId="2889988390" sldId="256"/>
            <ac:spMk id="7" creationId="{73290491-6C99-484F-89E4-14FE776AE997}"/>
          </ac:spMkLst>
        </pc:spChg>
        <pc:spChg chg="mod">
          <ac:chgData name="Andrey Koblyakov" userId="f980b401-605e-4489-b583-e0d70bf15413" providerId="ADAL" clId="{2DA30D68-85F3-4615-A939-906B85A239E9}" dt="2023-04-05T06:21:05.940" v="1437"/>
          <ac:spMkLst>
            <pc:docMk/>
            <pc:sldMk cId="2889988390" sldId="256"/>
            <ac:spMk id="17" creationId="{3AC29281-472F-406F-94D9-8E8D1E8C42AB}"/>
          </ac:spMkLst>
        </pc:spChg>
        <pc:spChg chg="add mod">
          <ac:chgData name="Andrey Koblyakov" userId="f980b401-605e-4489-b583-e0d70bf15413" providerId="ADAL" clId="{2DA30D68-85F3-4615-A939-906B85A239E9}" dt="2023-04-05T06:24:32.692" v="1439" actId="1076"/>
          <ac:spMkLst>
            <pc:docMk/>
            <pc:sldMk cId="2889988390" sldId="256"/>
            <ac:spMk id="18" creationId="{E8A12869-E9A9-487B-9372-2E885ACAE62D}"/>
          </ac:spMkLst>
        </pc:spChg>
      </pc:sldChg>
      <pc:sldChg chg="del">
        <pc:chgData name="Andrey Koblyakov" userId="f980b401-605e-4489-b583-e0d70bf15413" providerId="ADAL" clId="{2DA30D68-85F3-4615-A939-906B85A239E9}" dt="2023-04-04T14:12:40.749" v="1375" actId="2696"/>
        <pc:sldMkLst>
          <pc:docMk/>
          <pc:sldMk cId="2062363206" sldId="257"/>
        </pc:sldMkLst>
      </pc:sldChg>
      <pc:sldChg chg="addSp modSp add mod">
        <pc:chgData name="Andrey Koblyakov" userId="f980b401-605e-4489-b583-e0d70bf15413" providerId="ADAL" clId="{2DA30D68-85F3-4615-A939-906B85A239E9}" dt="2023-04-05T08:13:42.375" v="1444" actId="20577"/>
        <pc:sldMkLst>
          <pc:docMk/>
          <pc:sldMk cId="1076897947" sldId="258"/>
        </pc:sldMkLst>
        <pc:spChg chg="add mod">
          <ac:chgData name="Andrey Koblyakov" userId="f980b401-605e-4489-b583-e0d70bf15413" providerId="ADAL" clId="{2DA30D68-85F3-4615-A939-906B85A239E9}" dt="2023-04-04T13:02:13.811" v="725" actId="1076"/>
          <ac:spMkLst>
            <pc:docMk/>
            <pc:sldMk cId="1076897947" sldId="258"/>
            <ac:spMk id="2" creationId="{F28989E1-E93A-4BE5-8611-E68FC2CFE2D9}"/>
          </ac:spMkLst>
        </pc:spChg>
        <pc:spChg chg="add mod">
          <ac:chgData name="Andrey Koblyakov" userId="f980b401-605e-4489-b583-e0d70bf15413" providerId="ADAL" clId="{2DA30D68-85F3-4615-A939-906B85A239E9}" dt="2023-04-04T13:02:07.205" v="724" actId="122"/>
          <ac:spMkLst>
            <pc:docMk/>
            <pc:sldMk cId="1076897947" sldId="258"/>
            <ac:spMk id="3" creationId="{10461E39-2C52-4A3C-B72A-348A828F82BA}"/>
          </ac:spMkLst>
        </pc:spChg>
        <pc:spChg chg="add mod">
          <ac:chgData name="Andrey Koblyakov" userId="f980b401-605e-4489-b583-e0d70bf15413" providerId="ADAL" clId="{2DA30D68-85F3-4615-A939-906B85A239E9}" dt="2023-04-05T08:13:42.375" v="1444" actId="20577"/>
          <ac:spMkLst>
            <pc:docMk/>
            <pc:sldMk cId="1076897947" sldId="258"/>
            <ac:spMk id="5" creationId="{3ED3AB96-9CF5-45B3-BB38-8B53CD785243}"/>
          </ac:spMkLst>
        </pc:spChg>
        <pc:spChg chg="add mod">
          <ac:chgData name="Andrey Koblyakov" userId="f980b401-605e-4489-b583-e0d70bf15413" providerId="ADAL" clId="{2DA30D68-85F3-4615-A939-906B85A239E9}" dt="2023-04-05T08:13:37.049" v="1440" actId="6549"/>
          <ac:spMkLst>
            <pc:docMk/>
            <pc:sldMk cId="1076897947" sldId="258"/>
            <ac:spMk id="6" creationId="{CE554A66-8FDB-4478-B6C7-44282C99D4AE}"/>
          </ac:spMkLst>
        </pc:spChg>
      </pc:sldChg>
      <pc:sldChg chg="addSp modSp add mod ord">
        <pc:chgData name="Andrey Koblyakov" userId="f980b401-605e-4489-b583-e0d70bf15413" providerId="ADAL" clId="{2DA30D68-85F3-4615-A939-906B85A239E9}" dt="2023-04-04T08:57:17.695" v="125" actId="1076"/>
        <pc:sldMkLst>
          <pc:docMk/>
          <pc:sldMk cId="3871086041" sldId="259"/>
        </pc:sldMkLst>
        <pc:spChg chg="add mod">
          <ac:chgData name="Andrey Koblyakov" userId="f980b401-605e-4489-b583-e0d70bf15413" providerId="ADAL" clId="{2DA30D68-85F3-4615-A939-906B85A239E9}" dt="2023-04-04T08:53:30.565" v="104" actId="1076"/>
          <ac:spMkLst>
            <pc:docMk/>
            <pc:sldMk cId="3871086041" sldId="259"/>
            <ac:spMk id="5" creationId="{077A46A5-D53B-4B13-A82C-B0FB95FE419D}"/>
          </ac:spMkLst>
        </pc:spChg>
        <pc:picChg chg="add mod">
          <ac:chgData name="Andrey Koblyakov" userId="f980b401-605e-4489-b583-e0d70bf15413" providerId="ADAL" clId="{2DA30D68-85F3-4615-A939-906B85A239E9}" dt="2023-04-04T08:55:11.672" v="109" actId="1076"/>
          <ac:picMkLst>
            <pc:docMk/>
            <pc:sldMk cId="3871086041" sldId="259"/>
            <ac:picMk id="6" creationId="{20EE8C99-1161-4FB2-B92F-27F1B6AE49EF}"/>
          </ac:picMkLst>
        </pc:picChg>
        <pc:picChg chg="add mod">
          <ac:chgData name="Andrey Koblyakov" userId="f980b401-605e-4489-b583-e0d70bf15413" providerId="ADAL" clId="{2DA30D68-85F3-4615-A939-906B85A239E9}" dt="2023-04-04T08:55:52.865" v="118" actId="1076"/>
          <ac:picMkLst>
            <pc:docMk/>
            <pc:sldMk cId="3871086041" sldId="259"/>
            <ac:picMk id="8" creationId="{D4371895-3DC0-4E5E-9BE6-B3E3E6110E91}"/>
          </ac:picMkLst>
        </pc:picChg>
        <pc:picChg chg="add mod">
          <ac:chgData name="Andrey Koblyakov" userId="f980b401-605e-4489-b583-e0d70bf15413" providerId="ADAL" clId="{2DA30D68-85F3-4615-A939-906B85A239E9}" dt="2023-04-04T08:57:17.695" v="125" actId="1076"/>
          <ac:picMkLst>
            <pc:docMk/>
            <pc:sldMk cId="3871086041" sldId="259"/>
            <ac:picMk id="10" creationId="{3419CFF1-FCCC-4A58-BA89-C48B64ACB0FD}"/>
          </ac:picMkLst>
        </pc:picChg>
        <pc:picChg chg="add mod">
          <ac:chgData name="Andrey Koblyakov" userId="f980b401-605e-4489-b583-e0d70bf15413" providerId="ADAL" clId="{2DA30D68-85F3-4615-A939-906B85A239E9}" dt="2023-04-04T08:52:31.009" v="100" actId="1076"/>
          <ac:picMkLst>
            <pc:docMk/>
            <pc:sldMk cId="3871086041" sldId="259"/>
            <ac:picMk id="1026" creationId="{99E180CD-CA44-4821-9B01-9A4ADD4DFF23}"/>
          </ac:picMkLst>
        </pc:picChg>
      </pc:sldChg>
      <pc:sldChg chg="addSp delSp modSp add mod ord">
        <pc:chgData name="Andrey Koblyakov" userId="f980b401-605e-4489-b583-e0d70bf15413" providerId="ADAL" clId="{2DA30D68-85F3-4615-A939-906B85A239E9}" dt="2023-04-04T09:16:08.895" v="193" actId="1076"/>
        <pc:sldMkLst>
          <pc:docMk/>
          <pc:sldMk cId="122751973" sldId="260"/>
        </pc:sldMkLst>
        <pc:spChg chg="add mod">
          <ac:chgData name="Andrey Koblyakov" userId="f980b401-605e-4489-b583-e0d70bf15413" providerId="ADAL" clId="{2DA30D68-85F3-4615-A939-906B85A239E9}" dt="2023-04-04T09:15:39.573" v="192" actId="1076"/>
          <ac:spMkLst>
            <pc:docMk/>
            <pc:sldMk cId="122751973" sldId="260"/>
            <ac:spMk id="2" creationId="{499D7587-6946-4D7F-842E-20C9C5D76291}"/>
          </ac:spMkLst>
        </pc:spChg>
        <pc:spChg chg="add mod">
          <ac:chgData name="Andrey Koblyakov" userId="f980b401-605e-4489-b583-e0d70bf15413" providerId="ADAL" clId="{2DA30D68-85F3-4615-A939-906B85A239E9}" dt="2023-04-04T09:13:01.507" v="132" actId="1076"/>
          <ac:spMkLst>
            <pc:docMk/>
            <pc:sldMk cId="122751973" sldId="260"/>
            <ac:spMk id="5" creationId="{E1D634D0-3841-437F-840B-D8C1F78B6226}"/>
          </ac:spMkLst>
        </pc:spChg>
        <pc:spChg chg="add mod">
          <ac:chgData name="Andrey Koblyakov" userId="f980b401-605e-4489-b583-e0d70bf15413" providerId="ADAL" clId="{2DA30D68-85F3-4615-A939-906B85A239E9}" dt="2023-04-04T09:14:08.114" v="141" actId="255"/>
          <ac:spMkLst>
            <pc:docMk/>
            <pc:sldMk cId="122751973" sldId="260"/>
            <ac:spMk id="7" creationId="{69203CBC-15EA-43CF-918C-13644DFC8A8F}"/>
          </ac:spMkLst>
        </pc:spChg>
        <pc:spChg chg="add mod">
          <ac:chgData name="Andrey Koblyakov" userId="f980b401-605e-4489-b583-e0d70bf15413" providerId="ADAL" clId="{2DA30D68-85F3-4615-A939-906B85A239E9}" dt="2023-04-04T09:13:01.507" v="132" actId="1076"/>
          <ac:spMkLst>
            <pc:docMk/>
            <pc:sldMk cId="122751973" sldId="260"/>
            <ac:spMk id="9" creationId="{16F39E33-D975-48E3-B860-23ED1C7E6DB2}"/>
          </ac:spMkLst>
        </pc:spChg>
        <pc:spChg chg="add mod">
          <ac:chgData name="Andrey Koblyakov" userId="f980b401-605e-4489-b583-e0d70bf15413" providerId="ADAL" clId="{2DA30D68-85F3-4615-A939-906B85A239E9}" dt="2023-04-04T09:13:01.507" v="132" actId="1076"/>
          <ac:spMkLst>
            <pc:docMk/>
            <pc:sldMk cId="122751973" sldId="260"/>
            <ac:spMk id="10" creationId="{03739459-B6E3-4262-8357-24CE5A826D11}"/>
          </ac:spMkLst>
        </pc:spChg>
        <pc:spChg chg="add mod">
          <ac:chgData name="Andrey Koblyakov" userId="f980b401-605e-4489-b583-e0d70bf15413" providerId="ADAL" clId="{2DA30D68-85F3-4615-A939-906B85A239E9}" dt="2023-04-04T09:13:01.507" v="132" actId="1076"/>
          <ac:spMkLst>
            <pc:docMk/>
            <pc:sldMk cId="122751973" sldId="260"/>
            <ac:spMk id="11" creationId="{A76CF58A-FACE-41E2-A85D-175BBE716B0D}"/>
          </ac:spMkLst>
        </pc:spChg>
        <pc:spChg chg="add mod">
          <ac:chgData name="Andrey Koblyakov" userId="f980b401-605e-4489-b583-e0d70bf15413" providerId="ADAL" clId="{2DA30D68-85F3-4615-A939-906B85A239E9}" dt="2023-04-04T09:13:01.507" v="132" actId="1076"/>
          <ac:spMkLst>
            <pc:docMk/>
            <pc:sldMk cId="122751973" sldId="260"/>
            <ac:spMk id="12" creationId="{0EE6E32F-6D14-4E25-8FF3-EF84FD750CFA}"/>
          </ac:spMkLst>
        </pc:spChg>
        <pc:spChg chg="add mod">
          <ac:chgData name="Andrey Koblyakov" userId="f980b401-605e-4489-b583-e0d70bf15413" providerId="ADAL" clId="{2DA30D68-85F3-4615-A939-906B85A239E9}" dt="2023-04-04T09:13:01.507" v="132" actId="1076"/>
          <ac:spMkLst>
            <pc:docMk/>
            <pc:sldMk cId="122751973" sldId="260"/>
            <ac:spMk id="13" creationId="{7E2F7AFA-6EBD-4B5A-8950-9EB2BA7A3D66}"/>
          </ac:spMkLst>
        </pc:spChg>
        <pc:spChg chg="add mod">
          <ac:chgData name="Andrey Koblyakov" userId="f980b401-605e-4489-b583-e0d70bf15413" providerId="ADAL" clId="{2DA30D68-85F3-4615-A939-906B85A239E9}" dt="2023-04-04T09:16:08.895" v="193" actId="1076"/>
          <ac:spMkLst>
            <pc:docMk/>
            <pc:sldMk cId="122751973" sldId="260"/>
            <ac:spMk id="14" creationId="{C632B8E3-3ED0-49AC-8E70-04F64A3B5987}"/>
          </ac:spMkLst>
        </pc:spChg>
        <pc:spChg chg="add mod">
          <ac:chgData name="Andrey Koblyakov" userId="f980b401-605e-4489-b583-e0d70bf15413" providerId="ADAL" clId="{2DA30D68-85F3-4615-A939-906B85A239E9}" dt="2023-04-04T09:13:01.507" v="132" actId="1076"/>
          <ac:spMkLst>
            <pc:docMk/>
            <pc:sldMk cId="122751973" sldId="260"/>
            <ac:spMk id="15" creationId="{48A6E1EA-43AE-4E97-B945-A47157FE3AAF}"/>
          </ac:spMkLst>
        </pc:spChg>
        <pc:spChg chg="add mod">
          <ac:chgData name="Andrey Koblyakov" userId="f980b401-605e-4489-b583-e0d70bf15413" providerId="ADAL" clId="{2DA30D68-85F3-4615-A939-906B85A239E9}" dt="2023-04-04T09:13:01.507" v="132" actId="1076"/>
          <ac:spMkLst>
            <pc:docMk/>
            <pc:sldMk cId="122751973" sldId="260"/>
            <ac:spMk id="16" creationId="{2516C7E0-989C-4597-B676-8FE6580A48A8}"/>
          </ac:spMkLst>
        </pc:spChg>
        <pc:spChg chg="add mod">
          <ac:chgData name="Andrey Koblyakov" userId="f980b401-605e-4489-b583-e0d70bf15413" providerId="ADAL" clId="{2DA30D68-85F3-4615-A939-906B85A239E9}" dt="2023-04-04T09:13:01.507" v="132" actId="1076"/>
          <ac:spMkLst>
            <pc:docMk/>
            <pc:sldMk cId="122751973" sldId="260"/>
            <ac:spMk id="17" creationId="{9F47C939-0FA2-4D76-B9E2-58A1A30C31F3}"/>
          </ac:spMkLst>
        </pc:spChg>
        <pc:spChg chg="add mod">
          <ac:chgData name="Andrey Koblyakov" userId="f980b401-605e-4489-b583-e0d70bf15413" providerId="ADAL" clId="{2DA30D68-85F3-4615-A939-906B85A239E9}" dt="2023-04-04T09:13:01.507" v="132" actId="1076"/>
          <ac:spMkLst>
            <pc:docMk/>
            <pc:sldMk cId="122751973" sldId="260"/>
            <ac:spMk id="21" creationId="{AC332B3E-1721-4E24-AC7B-2EB3CAB4921F}"/>
          </ac:spMkLst>
        </pc:spChg>
        <pc:spChg chg="add mod">
          <ac:chgData name="Andrey Koblyakov" userId="f980b401-605e-4489-b583-e0d70bf15413" providerId="ADAL" clId="{2DA30D68-85F3-4615-A939-906B85A239E9}" dt="2023-04-04T09:13:01.507" v="132" actId="1076"/>
          <ac:spMkLst>
            <pc:docMk/>
            <pc:sldMk cId="122751973" sldId="260"/>
            <ac:spMk id="24" creationId="{C5A6975F-C0C4-4891-8BE0-23F838B180CC}"/>
          </ac:spMkLst>
        </pc:spChg>
        <pc:spChg chg="add mod">
          <ac:chgData name="Andrey Koblyakov" userId="f980b401-605e-4489-b583-e0d70bf15413" providerId="ADAL" clId="{2DA30D68-85F3-4615-A939-906B85A239E9}" dt="2023-04-04T09:13:01.507" v="132" actId="1076"/>
          <ac:spMkLst>
            <pc:docMk/>
            <pc:sldMk cId="122751973" sldId="260"/>
            <ac:spMk id="25" creationId="{F4D0A7AE-B5AA-45AB-A7D3-4B63EF332813}"/>
          </ac:spMkLst>
        </pc:spChg>
        <pc:spChg chg="add del mod">
          <ac:chgData name="Andrey Koblyakov" userId="f980b401-605e-4489-b583-e0d70bf15413" providerId="ADAL" clId="{2DA30D68-85F3-4615-A939-906B85A239E9}" dt="2023-04-04T09:13:19.527" v="134"/>
          <ac:spMkLst>
            <pc:docMk/>
            <pc:sldMk cId="122751973" sldId="260"/>
            <ac:spMk id="28" creationId="{EC34C895-105D-4B07-B08E-33C23D7B77C0}"/>
          </ac:spMkLst>
        </pc:spChg>
        <pc:spChg chg="add del mod">
          <ac:chgData name="Andrey Koblyakov" userId="f980b401-605e-4489-b583-e0d70bf15413" providerId="ADAL" clId="{2DA30D68-85F3-4615-A939-906B85A239E9}" dt="2023-04-04T09:13:19.527" v="134"/>
          <ac:spMkLst>
            <pc:docMk/>
            <pc:sldMk cId="122751973" sldId="260"/>
            <ac:spMk id="30" creationId="{14EFB150-7C36-4E76-AA15-BCD16A8B5776}"/>
          </ac:spMkLst>
        </pc:spChg>
        <pc:spChg chg="add del mod">
          <ac:chgData name="Andrey Koblyakov" userId="f980b401-605e-4489-b583-e0d70bf15413" providerId="ADAL" clId="{2DA30D68-85F3-4615-A939-906B85A239E9}" dt="2023-04-04T09:13:19.527" v="134"/>
          <ac:spMkLst>
            <pc:docMk/>
            <pc:sldMk cId="122751973" sldId="260"/>
            <ac:spMk id="32" creationId="{74A2F634-7929-4D23-88B3-F7931A0A9C72}"/>
          </ac:spMkLst>
        </pc:spChg>
        <pc:spChg chg="add del mod">
          <ac:chgData name="Andrey Koblyakov" userId="f980b401-605e-4489-b583-e0d70bf15413" providerId="ADAL" clId="{2DA30D68-85F3-4615-A939-906B85A239E9}" dt="2023-04-04T09:13:19.527" v="134"/>
          <ac:spMkLst>
            <pc:docMk/>
            <pc:sldMk cId="122751973" sldId="260"/>
            <ac:spMk id="33" creationId="{5B8DE577-7670-42C5-B556-4D16A1C105D4}"/>
          </ac:spMkLst>
        </pc:spChg>
        <pc:spChg chg="add del mod">
          <ac:chgData name="Andrey Koblyakov" userId="f980b401-605e-4489-b583-e0d70bf15413" providerId="ADAL" clId="{2DA30D68-85F3-4615-A939-906B85A239E9}" dt="2023-04-04T09:13:19.527" v="134"/>
          <ac:spMkLst>
            <pc:docMk/>
            <pc:sldMk cId="122751973" sldId="260"/>
            <ac:spMk id="34" creationId="{4A6C8D58-06D2-458A-8C89-369D9B67E555}"/>
          </ac:spMkLst>
        </pc:spChg>
        <pc:spChg chg="add del mod">
          <ac:chgData name="Andrey Koblyakov" userId="f980b401-605e-4489-b583-e0d70bf15413" providerId="ADAL" clId="{2DA30D68-85F3-4615-A939-906B85A239E9}" dt="2023-04-04T09:13:19.527" v="134"/>
          <ac:spMkLst>
            <pc:docMk/>
            <pc:sldMk cId="122751973" sldId="260"/>
            <ac:spMk id="35" creationId="{8D98714B-0C87-41AB-BECD-A36214700B8C}"/>
          </ac:spMkLst>
        </pc:spChg>
        <pc:spChg chg="add del mod">
          <ac:chgData name="Andrey Koblyakov" userId="f980b401-605e-4489-b583-e0d70bf15413" providerId="ADAL" clId="{2DA30D68-85F3-4615-A939-906B85A239E9}" dt="2023-04-04T09:13:19.527" v="134"/>
          <ac:spMkLst>
            <pc:docMk/>
            <pc:sldMk cId="122751973" sldId="260"/>
            <ac:spMk id="36" creationId="{E14A5225-6DD5-4A9C-8724-7F60B08A9511}"/>
          </ac:spMkLst>
        </pc:spChg>
        <pc:spChg chg="add del mod">
          <ac:chgData name="Andrey Koblyakov" userId="f980b401-605e-4489-b583-e0d70bf15413" providerId="ADAL" clId="{2DA30D68-85F3-4615-A939-906B85A239E9}" dt="2023-04-04T09:13:19.527" v="134"/>
          <ac:spMkLst>
            <pc:docMk/>
            <pc:sldMk cId="122751973" sldId="260"/>
            <ac:spMk id="37" creationId="{B1CB6ADF-06F8-41E5-93D1-D814C8639A8B}"/>
          </ac:spMkLst>
        </pc:spChg>
        <pc:spChg chg="add del mod">
          <ac:chgData name="Andrey Koblyakov" userId="f980b401-605e-4489-b583-e0d70bf15413" providerId="ADAL" clId="{2DA30D68-85F3-4615-A939-906B85A239E9}" dt="2023-04-04T09:13:19.527" v="134"/>
          <ac:spMkLst>
            <pc:docMk/>
            <pc:sldMk cId="122751973" sldId="260"/>
            <ac:spMk id="38" creationId="{C36521B4-8791-4A89-9165-53BFB42F31BA}"/>
          </ac:spMkLst>
        </pc:spChg>
        <pc:spChg chg="add del mod">
          <ac:chgData name="Andrey Koblyakov" userId="f980b401-605e-4489-b583-e0d70bf15413" providerId="ADAL" clId="{2DA30D68-85F3-4615-A939-906B85A239E9}" dt="2023-04-04T09:13:19.527" v="134"/>
          <ac:spMkLst>
            <pc:docMk/>
            <pc:sldMk cId="122751973" sldId="260"/>
            <ac:spMk id="39" creationId="{36455BB7-54FD-4215-B8E1-CEA8D1156107}"/>
          </ac:spMkLst>
        </pc:spChg>
        <pc:spChg chg="add del mod">
          <ac:chgData name="Andrey Koblyakov" userId="f980b401-605e-4489-b583-e0d70bf15413" providerId="ADAL" clId="{2DA30D68-85F3-4615-A939-906B85A239E9}" dt="2023-04-04T09:13:19.527" v="134"/>
          <ac:spMkLst>
            <pc:docMk/>
            <pc:sldMk cId="122751973" sldId="260"/>
            <ac:spMk id="40" creationId="{F09A375E-6E2C-4360-8B83-F8BB712BA06C}"/>
          </ac:spMkLst>
        </pc:spChg>
        <pc:spChg chg="add del mod">
          <ac:chgData name="Andrey Koblyakov" userId="f980b401-605e-4489-b583-e0d70bf15413" providerId="ADAL" clId="{2DA30D68-85F3-4615-A939-906B85A239E9}" dt="2023-04-04T09:13:19.527" v="134"/>
          <ac:spMkLst>
            <pc:docMk/>
            <pc:sldMk cId="122751973" sldId="260"/>
            <ac:spMk id="44" creationId="{FEAE0A20-6316-42AE-BBF2-4CEB7065DBA2}"/>
          </ac:spMkLst>
        </pc:spChg>
        <pc:spChg chg="add del mod">
          <ac:chgData name="Andrey Koblyakov" userId="f980b401-605e-4489-b583-e0d70bf15413" providerId="ADAL" clId="{2DA30D68-85F3-4615-A939-906B85A239E9}" dt="2023-04-04T09:13:19.527" v="134"/>
          <ac:spMkLst>
            <pc:docMk/>
            <pc:sldMk cId="122751973" sldId="260"/>
            <ac:spMk id="47" creationId="{AC17BCC9-6BCE-4691-AB3B-33A709B67880}"/>
          </ac:spMkLst>
        </pc:spChg>
        <pc:spChg chg="add del mod">
          <ac:chgData name="Andrey Koblyakov" userId="f980b401-605e-4489-b583-e0d70bf15413" providerId="ADAL" clId="{2DA30D68-85F3-4615-A939-906B85A239E9}" dt="2023-04-04T09:13:19.527" v="134"/>
          <ac:spMkLst>
            <pc:docMk/>
            <pc:sldMk cId="122751973" sldId="260"/>
            <ac:spMk id="48" creationId="{A2496726-8126-465A-B936-889CCAD90392}"/>
          </ac:spMkLst>
        </pc:spChg>
        <pc:spChg chg="add mod">
          <ac:chgData name="Andrey Koblyakov" userId="f980b401-605e-4489-b583-e0d70bf15413" providerId="ADAL" clId="{2DA30D68-85F3-4615-A939-906B85A239E9}" dt="2023-04-04T09:13:39.740" v="136" actId="1076"/>
          <ac:spMkLst>
            <pc:docMk/>
            <pc:sldMk cId="122751973" sldId="260"/>
            <ac:spMk id="50" creationId="{BF8CDAC7-3EF0-41D8-9E9F-E12652CEEC19}"/>
          </ac:spMkLst>
        </pc:spChg>
        <pc:spChg chg="add mod">
          <ac:chgData name="Andrey Koblyakov" userId="f980b401-605e-4489-b583-e0d70bf15413" providerId="ADAL" clId="{2DA30D68-85F3-4615-A939-906B85A239E9}" dt="2023-04-04T09:13:53.465" v="140" actId="20577"/>
          <ac:spMkLst>
            <pc:docMk/>
            <pc:sldMk cId="122751973" sldId="260"/>
            <ac:spMk id="51" creationId="{E899627A-B7D9-458D-B590-26E6E0704C52}"/>
          </ac:spMkLst>
        </pc:spChg>
        <pc:spChg chg="add mod">
          <ac:chgData name="Andrey Koblyakov" userId="f980b401-605e-4489-b583-e0d70bf15413" providerId="ADAL" clId="{2DA30D68-85F3-4615-A939-906B85A239E9}" dt="2023-04-04T09:14:38.330" v="165" actId="20577"/>
          <ac:spMkLst>
            <pc:docMk/>
            <pc:sldMk cId="122751973" sldId="260"/>
            <ac:spMk id="52" creationId="{A9E6721C-C995-48DE-B326-08D4DDF1059F}"/>
          </ac:spMkLst>
        </pc:spChg>
        <pc:picChg chg="add mod">
          <ac:chgData name="Andrey Koblyakov" userId="f980b401-605e-4489-b583-e0d70bf15413" providerId="ADAL" clId="{2DA30D68-85F3-4615-A939-906B85A239E9}" dt="2023-04-04T09:13:01.507" v="132" actId="1076"/>
          <ac:picMkLst>
            <pc:docMk/>
            <pc:sldMk cId="122751973" sldId="260"/>
            <ac:picMk id="3" creationId="{D77C97D8-CA0F-41EE-AB6F-76F435868CDC}"/>
          </ac:picMkLst>
        </pc:picChg>
        <pc:picChg chg="add mod">
          <ac:chgData name="Andrey Koblyakov" userId="f980b401-605e-4489-b583-e0d70bf15413" providerId="ADAL" clId="{2DA30D68-85F3-4615-A939-906B85A239E9}" dt="2023-04-04T09:13:01.507" v="132" actId="1076"/>
          <ac:picMkLst>
            <pc:docMk/>
            <pc:sldMk cId="122751973" sldId="260"/>
            <ac:picMk id="6" creationId="{EE85BC71-4E66-46D5-8FB2-911859C56C08}"/>
          </ac:picMkLst>
        </pc:picChg>
        <pc:picChg chg="add mod">
          <ac:chgData name="Andrey Koblyakov" userId="f980b401-605e-4489-b583-e0d70bf15413" providerId="ADAL" clId="{2DA30D68-85F3-4615-A939-906B85A239E9}" dt="2023-04-04T09:13:01.507" v="132" actId="1076"/>
          <ac:picMkLst>
            <pc:docMk/>
            <pc:sldMk cId="122751973" sldId="260"/>
            <ac:picMk id="8" creationId="{C89999AB-9D58-4CDA-8566-1FC4BD66CB4D}"/>
          </ac:picMkLst>
        </pc:picChg>
        <pc:picChg chg="add mod">
          <ac:chgData name="Andrey Koblyakov" userId="f980b401-605e-4489-b583-e0d70bf15413" providerId="ADAL" clId="{2DA30D68-85F3-4615-A939-906B85A239E9}" dt="2023-04-04T09:13:01.507" v="132" actId="1076"/>
          <ac:picMkLst>
            <pc:docMk/>
            <pc:sldMk cId="122751973" sldId="260"/>
            <ac:picMk id="18" creationId="{7F5812F9-1E70-4CB2-8B8D-72C7F3521564}"/>
          </ac:picMkLst>
        </pc:picChg>
        <pc:picChg chg="add mod">
          <ac:chgData name="Andrey Koblyakov" userId="f980b401-605e-4489-b583-e0d70bf15413" providerId="ADAL" clId="{2DA30D68-85F3-4615-A939-906B85A239E9}" dt="2023-04-04T09:13:01.507" v="132" actId="1076"/>
          <ac:picMkLst>
            <pc:docMk/>
            <pc:sldMk cId="122751973" sldId="260"/>
            <ac:picMk id="19" creationId="{6D18BA7B-0332-4DA9-AD50-60F730D7F5B5}"/>
          </ac:picMkLst>
        </pc:picChg>
        <pc:picChg chg="add mod">
          <ac:chgData name="Andrey Koblyakov" userId="f980b401-605e-4489-b583-e0d70bf15413" providerId="ADAL" clId="{2DA30D68-85F3-4615-A939-906B85A239E9}" dt="2023-04-04T09:13:01.507" v="132" actId="1076"/>
          <ac:picMkLst>
            <pc:docMk/>
            <pc:sldMk cId="122751973" sldId="260"/>
            <ac:picMk id="20" creationId="{DF29B896-A265-4D94-A03D-287B8B4DC79D}"/>
          </ac:picMkLst>
        </pc:picChg>
        <pc:picChg chg="add mod">
          <ac:chgData name="Andrey Koblyakov" userId="f980b401-605e-4489-b583-e0d70bf15413" providerId="ADAL" clId="{2DA30D68-85F3-4615-A939-906B85A239E9}" dt="2023-04-04T09:13:01.507" v="132" actId="1076"/>
          <ac:picMkLst>
            <pc:docMk/>
            <pc:sldMk cId="122751973" sldId="260"/>
            <ac:picMk id="22" creationId="{5D05238E-B354-4C34-A69A-71E8078B999A}"/>
          </ac:picMkLst>
        </pc:picChg>
        <pc:picChg chg="add mod">
          <ac:chgData name="Andrey Koblyakov" userId="f980b401-605e-4489-b583-e0d70bf15413" providerId="ADAL" clId="{2DA30D68-85F3-4615-A939-906B85A239E9}" dt="2023-04-04T09:13:01.507" v="132" actId="1076"/>
          <ac:picMkLst>
            <pc:docMk/>
            <pc:sldMk cId="122751973" sldId="260"/>
            <ac:picMk id="23" creationId="{1267FFE1-DD67-4F11-B563-15100F20BC6F}"/>
          </ac:picMkLst>
        </pc:picChg>
        <pc:picChg chg="add mod">
          <ac:chgData name="Andrey Koblyakov" userId="f980b401-605e-4489-b583-e0d70bf15413" providerId="ADAL" clId="{2DA30D68-85F3-4615-A939-906B85A239E9}" dt="2023-04-04T09:13:01.507" v="132" actId="1076"/>
          <ac:picMkLst>
            <pc:docMk/>
            <pc:sldMk cId="122751973" sldId="260"/>
            <ac:picMk id="26" creationId="{246735DE-68BC-4CF6-964D-71CBF1A92240}"/>
          </ac:picMkLst>
        </pc:picChg>
        <pc:picChg chg="add del mod">
          <ac:chgData name="Andrey Koblyakov" userId="f980b401-605e-4489-b583-e0d70bf15413" providerId="ADAL" clId="{2DA30D68-85F3-4615-A939-906B85A239E9}" dt="2023-04-04T09:13:19.527" v="134"/>
          <ac:picMkLst>
            <pc:docMk/>
            <pc:sldMk cId="122751973" sldId="260"/>
            <ac:picMk id="27" creationId="{D2FFB48F-E140-423F-9AB1-2E1CA696B9E7}"/>
          </ac:picMkLst>
        </pc:picChg>
        <pc:picChg chg="add del mod">
          <ac:chgData name="Andrey Koblyakov" userId="f980b401-605e-4489-b583-e0d70bf15413" providerId="ADAL" clId="{2DA30D68-85F3-4615-A939-906B85A239E9}" dt="2023-04-04T09:13:19.527" v="134"/>
          <ac:picMkLst>
            <pc:docMk/>
            <pc:sldMk cId="122751973" sldId="260"/>
            <ac:picMk id="29" creationId="{B84FEB0B-A7E4-4C3E-BE93-54105FF49C1F}"/>
          </ac:picMkLst>
        </pc:picChg>
        <pc:picChg chg="add del mod">
          <ac:chgData name="Andrey Koblyakov" userId="f980b401-605e-4489-b583-e0d70bf15413" providerId="ADAL" clId="{2DA30D68-85F3-4615-A939-906B85A239E9}" dt="2023-04-04T09:13:19.527" v="134"/>
          <ac:picMkLst>
            <pc:docMk/>
            <pc:sldMk cId="122751973" sldId="260"/>
            <ac:picMk id="31" creationId="{6C78561D-ACF9-4681-B397-DC3F0B9A25DC}"/>
          </ac:picMkLst>
        </pc:picChg>
        <pc:picChg chg="add del mod">
          <ac:chgData name="Andrey Koblyakov" userId="f980b401-605e-4489-b583-e0d70bf15413" providerId="ADAL" clId="{2DA30D68-85F3-4615-A939-906B85A239E9}" dt="2023-04-04T09:13:19.527" v="134"/>
          <ac:picMkLst>
            <pc:docMk/>
            <pc:sldMk cId="122751973" sldId="260"/>
            <ac:picMk id="41" creationId="{8D1B9E75-4089-4945-96BD-71FBDED8AE11}"/>
          </ac:picMkLst>
        </pc:picChg>
        <pc:picChg chg="add del mod">
          <ac:chgData name="Andrey Koblyakov" userId="f980b401-605e-4489-b583-e0d70bf15413" providerId="ADAL" clId="{2DA30D68-85F3-4615-A939-906B85A239E9}" dt="2023-04-04T09:13:19.527" v="134"/>
          <ac:picMkLst>
            <pc:docMk/>
            <pc:sldMk cId="122751973" sldId="260"/>
            <ac:picMk id="42" creationId="{24DD4B05-BF15-4C38-A05B-A8B3D0734747}"/>
          </ac:picMkLst>
        </pc:picChg>
        <pc:picChg chg="add del mod">
          <ac:chgData name="Andrey Koblyakov" userId="f980b401-605e-4489-b583-e0d70bf15413" providerId="ADAL" clId="{2DA30D68-85F3-4615-A939-906B85A239E9}" dt="2023-04-04T09:13:19.527" v="134"/>
          <ac:picMkLst>
            <pc:docMk/>
            <pc:sldMk cId="122751973" sldId="260"/>
            <ac:picMk id="43" creationId="{AEC73D4A-9910-456A-8DA8-039D1CFD66F8}"/>
          </ac:picMkLst>
        </pc:picChg>
        <pc:picChg chg="add del mod">
          <ac:chgData name="Andrey Koblyakov" userId="f980b401-605e-4489-b583-e0d70bf15413" providerId="ADAL" clId="{2DA30D68-85F3-4615-A939-906B85A239E9}" dt="2023-04-04T09:13:19.527" v="134"/>
          <ac:picMkLst>
            <pc:docMk/>
            <pc:sldMk cId="122751973" sldId="260"/>
            <ac:picMk id="45" creationId="{848813B8-8739-4FC6-BA17-EA30DA2184BB}"/>
          </ac:picMkLst>
        </pc:picChg>
        <pc:picChg chg="add del mod">
          <ac:chgData name="Andrey Koblyakov" userId="f980b401-605e-4489-b583-e0d70bf15413" providerId="ADAL" clId="{2DA30D68-85F3-4615-A939-906B85A239E9}" dt="2023-04-04T09:13:19.527" v="134"/>
          <ac:picMkLst>
            <pc:docMk/>
            <pc:sldMk cId="122751973" sldId="260"/>
            <ac:picMk id="46" creationId="{37C986F1-B52F-4417-A442-34766E807BF8}"/>
          </ac:picMkLst>
        </pc:picChg>
        <pc:picChg chg="add del mod">
          <ac:chgData name="Andrey Koblyakov" userId="f980b401-605e-4489-b583-e0d70bf15413" providerId="ADAL" clId="{2DA30D68-85F3-4615-A939-906B85A239E9}" dt="2023-04-04T09:13:19.527" v="134"/>
          <ac:picMkLst>
            <pc:docMk/>
            <pc:sldMk cId="122751973" sldId="260"/>
            <ac:picMk id="49" creationId="{DCC863B8-2EB9-43F9-9A05-CA61055F18E9}"/>
          </ac:picMkLst>
        </pc:picChg>
      </pc:sldChg>
      <pc:sldChg chg="addSp delSp modSp add mod ord setBg">
        <pc:chgData name="Andrey Koblyakov" userId="f980b401-605e-4489-b583-e0d70bf15413" providerId="ADAL" clId="{2DA30D68-85F3-4615-A939-906B85A239E9}" dt="2023-04-04T14:19:05.265" v="1377" actId="20577"/>
        <pc:sldMkLst>
          <pc:docMk/>
          <pc:sldMk cId="2888599348" sldId="261"/>
        </pc:sldMkLst>
        <pc:spChg chg="add mod">
          <ac:chgData name="Andrey Koblyakov" userId="f980b401-605e-4489-b583-e0d70bf15413" providerId="ADAL" clId="{2DA30D68-85F3-4615-A939-906B85A239E9}" dt="2023-04-04T09:25:04.025" v="274" actId="1076"/>
          <ac:spMkLst>
            <pc:docMk/>
            <pc:sldMk cId="2888599348" sldId="261"/>
            <ac:spMk id="7" creationId="{C73B3252-A252-4A4F-AECF-81034FEAAEDC}"/>
          </ac:spMkLst>
        </pc:spChg>
        <pc:spChg chg="add del">
          <ac:chgData name="Andrey Koblyakov" userId="f980b401-605e-4489-b583-e0d70bf15413" providerId="ADAL" clId="{2DA30D68-85F3-4615-A939-906B85A239E9}" dt="2023-04-04T09:19:39.229" v="200" actId="26606"/>
          <ac:spMkLst>
            <pc:docMk/>
            <pc:sldMk cId="2888599348" sldId="261"/>
            <ac:spMk id="9" creationId="{B9FF99BD-075F-4761-A995-6FC574BD25EA}"/>
          </ac:spMkLst>
        </pc:spChg>
        <pc:spChg chg="add del">
          <ac:chgData name="Andrey Koblyakov" userId="f980b401-605e-4489-b583-e0d70bf15413" providerId="ADAL" clId="{2DA30D68-85F3-4615-A939-906B85A239E9}" dt="2023-04-04T09:19:39.229" v="200" actId="26606"/>
          <ac:spMkLst>
            <pc:docMk/>
            <pc:sldMk cId="2888599348" sldId="261"/>
            <ac:spMk id="11" creationId="{A7B21A54-9BA3-4EA9-B460-5A829ADD9051}"/>
          </ac:spMkLst>
        </pc:spChg>
        <pc:spChg chg="add del">
          <ac:chgData name="Andrey Koblyakov" userId="f980b401-605e-4489-b583-e0d70bf15413" providerId="ADAL" clId="{2DA30D68-85F3-4615-A939-906B85A239E9}" dt="2023-04-04T09:19:39.229" v="200" actId="26606"/>
          <ac:spMkLst>
            <pc:docMk/>
            <pc:sldMk cId="2888599348" sldId="261"/>
            <ac:spMk id="13" creationId="{6FA8F714-B9D8-488A-8CCA-E9948FF913A9}"/>
          </ac:spMkLst>
        </pc:spChg>
        <pc:spChg chg="add del">
          <ac:chgData name="Andrey Koblyakov" userId="f980b401-605e-4489-b583-e0d70bf15413" providerId="ADAL" clId="{2DA30D68-85F3-4615-A939-906B85A239E9}" dt="2023-04-04T09:19:41.227" v="202" actId="26606"/>
          <ac:spMkLst>
            <pc:docMk/>
            <pc:sldMk cId="2888599348" sldId="261"/>
            <ac:spMk id="15" creationId="{2D2B266D-3625-4584-A5C3-7D3F672CFF30}"/>
          </ac:spMkLst>
        </pc:spChg>
        <pc:spChg chg="add del">
          <ac:chgData name="Andrey Koblyakov" userId="f980b401-605e-4489-b583-e0d70bf15413" providerId="ADAL" clId="{2DA30D68-85F3-4615-A939-906B85A239E9}" dt="2023-04-04T09:19:41.227" v="202" actId="26606"/>
          <ac:spMkLst>
            <pc:docMk/>
            <pc:sldMk cId="2888599348" sldId="261"/>
            <ac:spMk id="16" creationId="{C463B99A-73EE-4FBB-B7C4-F9F9BCC25C65}"/>
          </ac:spMkLst>
        </pc:spChg>
        <pc:spChg chg="add del">
          <ac:chgData name="Andrey Koblyakov" userId="f980b401-605e-4489-b583-e0d70bf15413" providerId="ADAL" clId="{2DA30D68-85F3-4615-A939-906B85A239E9}" dt="2023-04-04T09:19:41.227" v="202" actId="26606"/>
          <ac:spMkLst>
            <pc:docMk/>
            <pc:sldMk cId="2888599348" sldId="261"/>
            <ac:spMk id="17" creationId="{A5D2A5D1-BA0D-47D3-B051-DA7743C46E28}"/>
          </ac:spMkLst>
        </pc:spChg>
        <pc:spChg chg="add del">
          <ac:chgData name="Andrey Koblyakov" userId="f980b401-605e-4489-b583-e0d70bf15413" providerId="ADAL" clId="{2DA30D68-85F3-4615-A939-906B85A239E9}" dt="2023-04-04T09:19:45.847" v="204" actId="26606"/>
          <ac:spMkLst>
            <pc:docMk/>
            <pc:sldMk cId="2888599348" sldId="261"/>
            <ac:spMk id="19" creationId="{FF9F2414-84E8-453E-B1F3-389FDE8192D9}"/>
          </ac:spMkLst>
        </pc:spChg>
        <pc:spChg chg="add del">
          <ac:chgData name="Andrey Koblyakov" userId="f980b401-605e-4489-b583-e0d70bf15413" providerId="ADAL" clId="{2DA30D68-85F3-4615-A939-906B85A239E9}" dt="2023-04-04T09:19:45.847" v="204" actId="26606"/>
          <ac:spMkLst>
            <pc:docMk/>
            <pc:sldMk cId="2888599348" sldId="261"/>
            <ac:spMk id="20" creationId="{F3060C83-F051-4F0E-ABAD-AA0DFC48B218}"/>
          </ac:spMkLst>
        </pc:spChg>
        <pc:spChg chg="add del">
          <ac:chgData name="Andrey Koblyakov" userId="f980b401-605e-4489-b583-e0d70bf15413" providerId="ADAL" clId="{2DA30D68-85F3-4615-A939-906B85A239E9}" dt="2023-04-04T09:19:45.847" v="204" actId="26606"/>
          <ac:spMkLst>
            <pc:docMk/>
            <pc:sldMk cId="2888599348" sldId="261"/>
            <ac:spMk id="21" creationId="{3ECA69A1-7536-43AC-85EF-C7106179F5ED}"/>
          </ac:spMkLst>
        </pc:spChg>
        <pc:spChg chg="add del">
          <ac:chgData name="Andrey Koblyakov" userId="f980b401-605e-4489-b583-e0d70bf15413" providerId="ADAL" clId="{2DA30D68-85F3-4615-A939-906B85A239E9}" dt="2023-04-04T09:19:45.847" v="204" actId="26606"/>
          <ac:spMkLst>
            <pc:docMk/>
            <pc:sldMk cId="2888599348" sldId="261"/>
            <ac:spMk id="22" creationId="{83C98ABE-055B-441F-B07E-44F97F083C39}"/>
          </ac:spMkLst>
        </pc:spChg>
        <pc:spChg chg="add del">
          <ac:chgData name="Andrey Koblyakov" userId="f980b401-605e-4489-b583-e0d70bf15413" providerId="ADAL" clId="{2DA30D68-85F3-4615-A939-906B85A239E9}" dt="2023-04-04T09:19:45.847" v="204" actId="26606"/>
          <ac:spMkLst>
            <pc:docMk/>
            <pc:sldMk cId="2888599348" sldId="261"/>
            <ac:spMk id="23" creationId="{29FDB030-9B49-4CED-8CCD-4D99382388AC}"/>
          </ac:spMkLst>
        </pc:spChg>
        <pc:spChg chg="add del">
          <ac:chgData name="Andrey Koblyakov" userId="f980b401-605e-4489-b583-e0d70bf15413" providerId="ADAL" clId="{2DA30D68-85F3-4615-A939-906B85A239E9}" dt="2023-04-04T09:19:45.847" v="204" actId="26606"/>
          <ac:spMkLst>
            <pc:docMk/>
            <pc:sldMk cId="2888599348" sldId="261"/>
            <ac:spMk id="24" creationId="{3783CA14-24A1-485C-8B30-D6A5D87987AD}"/>
          </ac:spMkLst>
        </pc:spChg>
        <pc:spChg chg="add del">
          <ac:chgData name="Andrey Koblyakov" userId="f980b401-605e-4489-b583-e0d70bf15413" providerId="ADAL" clId="{2DA30D68-85F3-4615-A939-906B85A239E9}" dt="2023-04-04T09:19:45.847" v="204" actId="26606"/>
          <ac:spMkLst>
            <pc:docMk/>
            <pc:sldMk cId="2888599348" sldId="261"/>
            <ac:spMk id="25" creationId="{9A97C86A-04D6-40F7-AE84-31AB43E6A846}"/>
          </ac:spMkLst>
        </pc:spChg>
        <pc:spChg chg="add del">
          <ac:chgData name="Andrey Koblyakov" userId="f980b401-605e-4489-b583-e0d70bf15413" providerId="ADAL" clId="{2DA30D68-85F3-4615-A939-906B85A239E9}" dt="2023-04-04T09:19:47.886" v="206" actId="26606"/>
          <ac:spMkLst>
            <pc:docMk/>
            <pc:sldMk cId="2888599348" sldId="261"/>
            <ac:spMk id="27" creationId="{F3060C83-F051-4F0E-ABAD-AA0DFC48B218}"/>
          </ac:spMkLst>
        </pc:spChg>
        <pc:spChg chg="add del">
          <ac:chgData name="Andrey Koblyakov" userId="f980b401-605e-4489-b583-e0d70bf15413" providerId="ADAL" clId="{2DA30D68-85F3-4615-A939-906B85A239E9}" dt="2023-04-04T09:19:47.886" v="206" actId="26606"/>
          <ac:spMkLst>
            <pc:docMk/>
            <pc:sldMk cId="2888599348" sldId="261"/>
            <ac:spMk id="28" creationId="{83C98ABE-055B-441F-B07E-44F97F083C39}"/>
          </ac:spMkLst>
        </pc:spChg>
        <pc:spChg chg="add del">
          <ac:chgData name="Andrey Koblyakov" userId="f980b401-605e-4489-b583-e0d70bf15413" providerId="ADAL" clId="{2DA30D68-85F3-4615-A939-906B85A239E9}" dt="2023-04-04T09:19:47.886" v="206" actId="26606"/>
          <ac:spMkLst>
            <pc:docMk/>
            <pc:sldMk cId="2888599348" sldId="261"/>
            <ac:spMk id="29" creationId="{29FDB030-9B49-4CED-8CCD-4D99382388AC}"/>
          </ac:spMkLst>
        </pc:spChg>
        <pc:spChg chg="add del">
          <ac:chgData name="Andrey Koblyakov" userId="f980b401-605e-4489-b583-e0d70bf15413" providerId="ADAL" clId="{2DA30D68-85F3-4615-A939-906B85A239E9}" dt="2023-04-04T09:19:47.886" v="206" actId="26606"/>
          <ac:spMkLst>
            <pc:docMk/>
            <pc:sldMk cId="2888599348" sldId="261"/>
            <ac:spMk id="30" creationId="{3783CA14-24A1-485C-8B30-D6A5D87987AD}"/>
          </ac:spMkLst>
        </pc:spChg>
        <pc:spChg chg="add del">
          <ac:chgData name="Andrey Koblyakov" userId="f980b401-605e-4489-b583-e0d70bf15413" providerId="ADAL" clId="{2DA30D68-85F3-4615-A939-906B85A239E9}" dt="2023-04-04T09:19:47.886" v="206" actId="26606"/>
          <ac:spMkLst>
            <pc:docMk/>
            <pc:sldMk cId="2888599348" sldId="261"/>
            <ac:spMk id="31" creationId="{9A97C86A-04D6-40F7-AE84-31AB43E6A846}"/>
          </ac:spMkLst>
        </pc:spChg>
        <pc:spChg chg="add del">
          <ac:chgData name="Andrey Koblyakov" userId="f980b401-605e-4489-b583-e0d70bf15413" providerId="ADAL" clId="{2DA30D68-85F3-4615-A939-906B85A239E9}" dt="2023-04-04T09:19:47.886" v="206" actId="26606"/>
          <ac:spMkLst>
            <pc:docMk/>
            <pc:sldMk cId="2888599348" sldId="261"/>
            <ac:spMk id="32" creationId="{FF9F2414-84E8-453E-B1F3-389FDE8192D9}"/>
          </ac:spMkLst>
        </pc:spChg>
        <pc:spChg chg="add del">
          <ac:chgData name="Andrey Koblyakov" userId="f980b401-605e-4489-b583-e0d70bf15413" providerId="ADAL" clId="{2DA30D68-85F3-4615-A939-906B85A239E9}" dt="2023-04-04T09:19:47.886" v="206" actId="26606"/>
          <ac:spMkLst>
            <pc:docMk/>
            <pc:sldMk cId="2888599348" sldId="261"/>
            <ac:spMk id="33" creationId="{3ECA69A1-7536-43AC-85EF-C7106179F5ED}"/>
          </ac:spMkLst>
        </pc:spChg>
        <pc:graphicFrameChg chg="add mod modGraphic">
          <ac:chgData name="Andrey Koblyakov" userId="f980b401-605e-4489-b583-e0d70bf15413" providerId="ADAL" clId="{2DA30D68-85F3-4615-A939-906B85A239E9}" dt="2023-04-04T09:19:49.184" v="208" actId="26606"/>
          <ac:graphicFrameMkLst>
            <pc:docMk/>
            <pc:sldMk cId="2888599348" sldId="261"/>
            <ac:graphicFrameMk id="2" creationId="{AE9185B4-C19F-4911-93B3-9D3B4D4EAE81}"/>
          </ac:graphicFrameMkLst>
        </pc:graphicFrameChg>
        <pc:graphicFrameChg chg="add del mod">
          <ac:chgData name="Andrey Koblyakov" userId="f980b401-605e-4489-b583-e0d70bf15413" providerId="ADAL" clId="{2DA30D68-85F3-4615-A939-906B85A239E9}" dt="2023-04-04T09:20:26.678" v="219" actId="26606"/>
          <ac:graphicFrameMkLst>
            <pc:docMk/>
            <pc:sldMk cId="2888599348" sldId="261"/>
            <ac:graphicFrameMk id="3" creationId="{89083D6C-D356-4DA8-8F61-BB76193D134F}"/>
          </ac:graphicFrameMkLst>
        </pc:graphicFrameChg>
        <pc:graphicFrameChg chg="add del mod">
          <ac:chgData name="Andrey Koblyakov" userId="f980b401-605e-4489-b583-e0d70bf15413" providerId="ADAL" clId="{2DA30D68-85F3-4615-A939-906B85A239E9}" dt="2023-04-04T09:20:36.048" v="223"/>
          <ac:graphicFrameMkLst>
            <pc:docMk/>
            <pc:sldMk cId="2888599348" sldId="261"/>
            <ac:graphicFrameMk id="5" creationId="{53D4163A-86BC-4D49-B74F-FB025988F548}"/>
          </ac:graphicFrameMkLst>
        </pc:graphicFrameChg>
        <pc:graphicFrameChg chg="add mod modGraphic">
          <ac:chgData name="Andrey Koblyakov" userId="f980b401-605e-4489-b583-e0d70bf15413" providerId="ADAL" clId="{2DA30D68-85F3-4615-A939-906B85A239E9}" dt="2023-04-04T14:19:05.265" v="1377" actId="20577"/>
          <ac:graphicFrameMkLst>
            <pc:docMk/>
            <pc:sldMk cId="2888599348" sldId="261"/>
            <ac:graphicFrameMk id="6" creationId="{BA7BCAFF-2E2D-4D83-A302-78C421EAE718}"/>
          </ac:graphicFrameMkLst>
        </pc:graphicFrameChg>
      </pc:sldChg>
      <pc:sldChg chg="addSp delSp modSp add mod setBg">
        <pc:chgData name="Andrey Koblyakov" userId="f980b401-605e-4489-b583-e0d70bf15413" providerId="ADAL" clId="{2DA30D68-85F3-4615-A939-906B85A239E9}" dt="2023-04-04T14:32:00" v="1426" actId="1076"/>
        <pc:sldMkLst>
          <pc:docMk/>
          <pc:sldMk cId="4017821490" sldId="262"/>
        </pc:sldMkLst>
        <pc:spChg chg="add mod">
          <ac:chgData name="Andrey Koblyakov" userId="f980b401-605e-4489-b583-e0d70bf15413" providerId="ADAL" clId="{2DA30D68-85F3-4615-A939-906B85A239E9}" dt="2023-04-04T14:32:00" v="1426" actId="1076"/>
          <ac:spMkLst>
            <pc:docMk/>
            <pc:sldMk cId="4017821490" sldId="262"/>
            <ac:spMk id="5" creationId="{1E0BE1ED-85D4-491D-BFAE-187DD1AACB11}"/>
          </ac:spMkLst>
        </pc:spChg>
        <pc:spChg chg="add del">
          <ac:chgData name="Andrey Koblyakov" userId="f980b401-605e-4489-b583-e0d70bf15413" providerId="ADAL" clId="{2DA30D68-85F3-4615-A939-906B85A239E9}" dt="2023-04-04T11:18:57.631" v="280" actId="26606"/>
          <ac:spMkLst>
            <pc:docMk/>
            <pc:sldMk cId="4017821490" sldId="262"/>
            <ac:spMk id="3079" creationId="{22F15A2D-2324-487D-A02A-BF46C5C580EB}"/>
          </ac:spMkLst>
        </pc:spChg>
        <pc:spChg chg="add del">
          <ac:chgData name="Andrey Koblyakov" userId="f980b401-605e-4489-b583-e0d70bf15413" providerId="ADAL" clId="{2DA30D68-85F3-4615-A939-906B85A239E9}" dt="2023-04-04T11:18:57.631" v="280" actId="26606"/>
          <ac:spMkLst>
            <pc:docMk/>
            <pc:sldMk cId="4017821490" sldId="262"/>
            <ac:spMk id="3081" creationId="{17A7F34E-D418-47E2-9F86-2C45BBC31210}"/>
          </ac:spMkLst>
        </pc:spChg>
        <pc:spChg chg="add del">
          <ac:chgData name="Andrey Koblyakov" userId="f980b401-605e-4489-b583-e0d70bf15413" providerId="ADAL" clId="{2DA30D68-85F3-4615-A939-906B85A239E9}" dt="2023-04-04T11:18:57.631" v="280" actId="26606"/>
          <ac:spMkLst>
            <pc:docMk/>
            <pc:sldMk cId="4017821490" sldId="262"/>
            <ac:spMk id="3083" creationId="{2AEAFA59-923A-4F54-8B49-44C970BCC323}"/>
          </ac:spMkLst>
        </pc:spChg>
        <pc:picChg chg="add mod">
          <ac:chgData name="Andrey Koblyakov" userId="f980b401-605e-4489-b583-e0d70bf15413" providerId="ADAL" clId="{2DA30D68-85F3-4615-A939-906B85A239E9}" dt="2023-04-04T14:29:07.951" v="1384" actId="1076"/>
          <ac:picMkLst>
            <pc:docMk/>
            <pc:sldMk cId="4017821490" sldId="262"/>
            <ac:picMk id="3" creationId="{CAD77791-378A-4CD7-B5D6-F3D857AFB8C8}"/>
          </ac:picMkLst>
        </pc:picChg>
        <pc:picChg chg="ord">
          <ac:chgData name="Andrey Koblyakov" userId="f980b401-605e-4489-b583-e0d70bf15413" providerId="ADAL" clId="{2DA30D68-85F3-4615-A939-906B85A239E9}" dt="2023-04-04T11:18:57.631" v="280" actId="26606"/>
          <ac:picMkLst>
            <pc:docMk/>
            <pc:sldMk cId="4017821490" sldId="262"/>
            <ac:picMk id="4" creationId="{E2EFB4CE-9A1D-4B16-B6B8-453CE11758BE}"/>
          </ac:picMkLst>
        </pc:picChg>
        <pc:picChg chg="add del mod">
          <ac:chgData name="Andrey Koblyakov" userId="f980b401-605e-4489-b583-e0d70bf15413" providerId="ADAL" clId="{2DA30D68-85F3-4615-A939-906B85A239E9}" dt="2023-04-04T11:19:36.072" v="390" actId="478"/>
          <ac:picMkLst>
            <pc:docMk/>
            <pc:sldMk cId="4017821490" sldId="262"/>
            <ac:picMk id="3074" creationId="{9F01EE0F-9D77-4D6B-A913-4D763D8C77B9}"/>
          </ac:picMkLst>
        </pc:picChg>
      </pc:sldChg>
      <pc:sldChg chg="addSp modSp add mod">
        <pc:chgData name="Andrey Koblyakov" userId="f980b401-605e-4489-b583-e0d70bf15413" providerId="ADAL" clId="{2DA30D68-85F3-4615-A939-906B85A239E9}" dt="2023-04-05T09:14:57.470" v="1772" actId="12"/>
        <pc:sldMkLst>
          <pc:docMk/>
          <pc:sldMk cId="1721204123" sldId="263"/>
        </pc:sldMkLst>
        <pc:spChg chg="add mod">
          <ac:chgData name="Andrey Koblyakov" userId="f980b401-605e-4489-b583-e0d70bf15413" providerId="ADAL" clId="{2DA30D68-85F3-4615-A939-906B85A239E9}" dt="2023-04-05T09:14:57.470" v="1772" actId="12"/>
          <ac:spMkLst>
            <pc:docMk/>
            <pc:sldMk cId="1721204123" sldId="263"/>
            <ac:spMk id="2" creationId="{D9420435-5537-444E-9945-AEC1B402B248}"/>
          </ac:spMkLst>
        </pc:spChg>
        <pc:spChg chg="add mod">
          <ac:chgData name="Andrey Koblyakov" userId="f980b401-605e-4489-b583-e0d70bf15413" providerId="ADAL" clId="{2DA30D68-85F3-4615-A939-906B85A239E9}" dt="2023-04-04T12:22:46.944" v="528" actId="1076"/>
          <ac:spMkLst>
            <pc:docMk/>
            <pc:sldMk cId="1721204123" sldId="263"/>
            <ac:spMk id="9" creationId="{0B0E7734-F8CA-4182-972F-2E21EC610472}"/>
          </ac:spMkLst>
        </pc:spChg>
        <pc:picChg chg="add mod">
          <ac:chgData name="Andrey Koblyakov" userId="f980b401-605e-4489-b583-e0d70bf15413" providerId="ADAL" clId="{2DA30D68-85F3-4615-A939-906B85A239E9}" dt="2023-04-04T12:23:45.909" v="530" actId="14861"/>
          <ac:picMkLst>
            <pc:docMk/>
            <pc:sldMk cId="1721204123" sldId="263"/>
            <ac:picMk id="3" creationId="{67CCA4B0-5747-492E-A1D1-264C1A4E8457}"/>
          </ac:picMkLst>
        </pc:picChg>
        <pc:picChg chg="add mod">
          <ac:chgData name="Andrey Koblyakov" userId="f980b401-605e-4489-b583-e0d70bf15413" providerId="ADAL" clId="{2DA30D68-85F3-4615-A939-906B85A239E9}" dt="2023-04-04T12:23:56.404" v="534" actId="14861"/>
          <ac:picMkLst>
            <pc:docMk/>
            <pc:sldMk cId="1721204123" sldId="263"/>
            <ac:picMk id="5" creationId="{4A8D08DD-8F1E-49EF-B6F7-1EC56C12DF9B}"/>
          </ac:picMkLst>
        </pc:picChg>
        <pc:picChg chg="add mod">
          <ac:chgData name="Andrey Koblyakov" userId="f980b401-605e-4489-b583-e0d70bf15413" providerId="ADAL" clId="{2DA30D68-85F3-4615-A939-906B85A239E9}" dt="2023-04-04T12:23:54.321" v="533" actId="14861"/>
          <ac:picMkLst>
            <pc:docMk/>
            <pc:sldMk cId="1721204123" sldId="263"/>
            <ac:picMk id="6" creationId="{A359DAB3-96A1-459C-A669-73F08B1AC009}"/>
          </ac:picMkLst>
        </pc:picChg>
        <pc:picChg chg="add mod">
          <ac:chgData name="Andrey Koblyakov" userId="f980b401-605e-4489-b583-e0d70bf15413" providerId="ADAL" clId="{2DA30D68-85F3-4615-A939-906B85A239E9}" dt="2023-04-04T12:23:49.350" v="531" actId="14861"/>
          <ac:picMkLst>
            <pc:docMk/>
            <pc:sldMk cId="1721204123" sldId="263"/>
            <ac:picMk id="7" creationId="{0F40C295-0AC3-4A5F-B7D6-5C5F17AE3F77}"/>
          </ac:picMkLst>
        </pc:picChg>
        <pc:picChg chg="add mod ord">
          <ac:chgData name="Andrey Koblyakov" userId="f980b401-605e-4489-b583-e0d70bf15413" providerId="ADAL" clId="{2DA30D68-85F3-4615-A939-906B85A239E9}" dt="2023-04-04T12:23:52.150" v="532" actId="14861"/>
          <ac:picMkLst>
            <pc:docMk/>
            <pc:sldMk cId="1721204123" sldId="263"/>
            <ac:picMk id="8" creationId="{A49B20D3-9B3B-4379-9D68-64853B4B68F0}"/>
          </ac:picMkLst>
        </pc:picChg>
      </pc:sldChg>
      <pc:sldChg chg="addSp modSp add mod setBg">
        <pc:chgData name="Andrey Koblyakov" userId="f980b401-605e-4489-b583-e0d70bf15413" providerId="ADAL" clId="{2DA30D68-85F3-4615-A939-906B85A239E9}" dt="2023-04-04T12:31:48.209" v="567" actId="1076"/>
        <pc:sldMkLst>
          <pc:docMk/>
          <pc:sldMk cId="1589221251" sldId="264"/>
        </pc:sldMkLst>
        <pc:spChg chg="add mod">
          <ac:chgData name="Andrey Koblyakov" userId="f980b401-605e-4489-b583-e0d70bf15413" providerId="ADAL" clId="{2DA30D68-85F3-4615-A939-906B85A239E9}" dt="2023-04-04T12:31:48.209" v="567" actId="1076"/>
          <ac:spMkLst>
            <pc:docMk/>
            <pc:sldMk cId="1589221251" sldId="264"/>
            <ac:spMk id="2" creationId="{D0BC2CEC-8128-4583-B2B2-91C307E1D948}"/>
          </ac:spMkLst>
        </pc:spChg>
        <pc:picChg chg="ord">
          <ac:chgData name="Andrey Koblyakov" userId="f980b401-605e-4489-b583-e0d70bf15413" providerId="ADAL" clId="{2DA30D68-85F3-4615-A939-906B85A239E9}" dt="2023-04-04T12:31:03.341" v="538" actId="26606"/>
          <ac:picMkLst>
            <pc:docMk/>
            <pc:sldMk cId="1589221251" sldId="264"/>
            <ac:picMk id="4" creationId="{E2EFB4CE-9A1D-4B16-B6B8-453CE11758BE}"/>
          </ac:picMkLst>
        </pc:picChg>
        <pc:picChg chg="add mod">
          <ac:chgData name="Andrey Koblyakov" userId="f980b401-605e-4489-b583-e0d70bf15413" providerId="ADAL" clId="{2DA30D68-85F3-4615-A939-906B85A239E9}" dt="2023-04-04T12:31:10.341" v="539" actId="14100"/>
          <ac:picMkLst>
            <pc:docMk/>
            <pc:sldMk cId="1589221251" sldId="264"/>
            <ac:picMk id="4098" creationId="{28399EB5-1832-4D85-9E77-2A5339787DB9}"/>
          </ac:picMkLst>
        </pc:picChg>
      </pc:sldChg>
      <pc:sldChg chg="addSp delSp modSp add mod setBg">
        <pc:chgData name="Andrey Koblyakov" userId="f980b401-605e-4489-b583-e0d70bf15413" providerId="ADAL" clId="{2DA30D68-85F3-4615-A939-906B85A239E9}" dt="2023-04-04T12:34:59.777" v="616" actId="1076"/>
        <pc:sldMkLst>
          <pc:docMk/>
          <pc:sldMk cId="2809659561" sldId="265"/>
        </pc:sldMkLst>
        <pc:spChg chg="add mod">
          <ac:chgData name="Andrey Koblyakov" userId="f980b401-605e-4489-b583-e0d70bf15413" providerId="ADAL" clId="{2DA30D68-85F3-4615-A939-906B85A239E9}" dt="2023-04-04T12:34:59.777" v="616" actId="1076"/>
          <ac:spMkLst>
            <pc:docMk/>
            <pc:sldMk cId="2809659561" sldId="265"/>
            <ac:spMk id="3" creationId="{F41728D0-5703-4E99-B53E-9FFCF2C8304B}"/>
          </ac:spMkLst>
        </pc:spChg>
        <pc:spChg chg="add del">
          <ac:chgData name="Andrey Koblyakov" userId="f980b401-605e-4489-b583-e0d70bf15413" providerId="ADAL" clId="{2DA30D68-85F3-4615-A939-906B85A239E9}" dt="2023-04-04T12:33:37.121" v="577" actId="26606"/>
          <ac:spMkLst>
            <pc:docMk/>
            <pc:sldMk cId="2809659561" sldId="265"/>
            <ac:spMk id="9" creationId="{2D2B266D-3625-4584-A5C3-7D3F672CFF30}"/>
          </ac:spMkLst>
        </pc:spChg>
        <pc:spChg chg="add del">
          <ac:chgData name="Andrey Koblyakov" userId="f980b401-605e-4489-b583-e0d70bf15413" providerId="ADAL" clId="{2DA30D68-85F3-4615-A939-906B85A239E9}" dt="2023-04-04T12:33:37.121" v="577" actId="26606"/>
          <ac:spMkLst>
            <pc:docMk/>
            <pc:sldMk cId="2809659561" sldId="265"/>
            <ac:spMk id="11" creationId="{C463B99A-73EE-4FBB-B7C4-F9F9BCC25C65}"/>
          </ac:spMkLst>
        </pc:spChg>
        <pc:spChg chg="add del">
          <ac:chgData name="Andrey Koblyakov" userId="f980b401-605e-4489-b583-e0d70bf15413" providerId="ADAL" clId="{2DA30D68-85F3-4615-A939-906B85A239E9}" dt="2023-04-04T12:33:37.121" v="577" actId="26606"/>
          <ac:spMkLst>
            <pc:docMk/>
            <pc:sldMk cId="2809659561" sldId="265"/>
            <ac:spMk id="13" creationId="{A5D2A5D1-BA0D-47D3-B051-DA7743C46E28}"/>
          </ac:spMkLst>
        </pc:spChg>
        <pc:graphicFrameChg chg="add mod modGraphic">
          <ac:chgData name="Andrey Koblyakov" userId="f980b401-605e-4489-b583-e0d70bf15413" providerId="ADAL" clId="{2DA30D68-85F3-4615-A939-906B85A239E9}" dt="2023-04-04T12:33:53.584" v="584" actId="14100"/>
          <ac:graphicFrameMkLst>
            <pc:docMk/>
            <pc:sldMk cId="2809659561" sldId="265"/>
            <ac:graphicFrameMk id="2" creationId="{A8E8CFBB-8473-477D-88A8-72DA886F7214}"/>
          </ac:graphicFrameMkLst>
        </pc:graphicFrameChg>
      </pc:sldChg>
      <pc:sldChg chg="addSp delSp modSp add mod setBg">
        <pc:chgData name="Andrey Koblyakov" userId="f980b401-605e-4489-b583-e0d70bf15413" providerId="ADAL" clId="{2DA30D68-85F3-4615-A939-906B85A239E9}" dt="2023-04-04T13:55:03.399" v="1174" actId="14734"/>
        <pc:sldMkLst>
          <pc:docMk/>
          <pc:sldMk cId="3593987728" sldId="266"/>
        </pc:sldMkLst>
        <pc:spChg chg="add mod">
          <ac:chgData name="Andrey Koblyakov" userId="f980b401-605e-4489-b583-e0d70bf15413" providerId="ADAL" clId="{2DA30D68-85F3-4615-A939-906B85A239E9}" dt="2023-04-04T12:38:36.290" v="687" actId="1076"/>
          <ac:spMkLst>
            <pc:docMk/>
            <pc:sldMk cId="3593987728" sldId="266"/>
            <ac:spMk id="5" creationId="{5593B6A8-6BDD-4F67-BAA0-943082266875}"/>
          </ac:spMkLst>
        </pc:spChg>
        <pc:spChg chg="add del">
          <ac:chgData name="Andrey Koblyakov" userId="f980b401-605e-4489-b583-e0d70bf15413" providerId="ADAL" clId="{2DA30D68-85F3-4615-A939-906B85A239E9}" dt="2023-04-04T12:37:24.686" v="638" actId="26606"/>
          <ac:spMkLst>
            <pc:docMk/>
            <pc:sldMk cId="3593987728" sldId="266"/>
            <ac:spMk id="9" creationId="{22F15A2D-2324-487D-A02A-BF46C5C580EB}"/>
          </ac:spMkLst>
        </pc:spChg>
        <pc:spChg chg="add del">
          <ac:chgData name="Andrey Koblyakov" userId="f980b401-605e-4489-b583-e0d70bf15413" providerId="ADAL" clId="{2DA30D68-85F3-4615-A939-906B85A239E9}" dt="2023-04-04T12:37:24.686" v="638" actId="26606"/>
          <ac:spMkLst>
            <pc:docMk/>
            <pc:sldMk cId="3593987728" sldId="266"/>
            <ac:spMk id="11" creationId="{2AEAFA59-923A-4F54-8B49-44C970BCC323}"/>
          </ac:spMkLst>
        </pc:spChg>
        <pc:spChg chg="add del">
          <ac:chgData name="Andrey Koblyakov" userId="f980b401-605e-4489-b583-e0d70bf15413" providerId="ADAL" clId="{2DA30D68-85F3-4615-A939-906B85A239E9}" dt="2023-04-04T12:37:24.686" v="638" actId="26606"/>
          <ac:spMkLst>
            <pc:docMk/>
            <pc:sldMk cId="3593987728" sldId="266"/>
            <ac:spMk id="13" creationId="{C37E9D4B-7BFA-4D10-B666-547BAC499469}"/>
          </ac:spMkLst>
        </pc:spChg>
        <pc:spChg chg="add del">
          <ac:chgData name="Andrey Koblyakov" userId="f980b401-605e-4489-b583-e0d70bf15413" providerId="ADAL" clId="{2DA30D68-85F3-4615-A939-906B85A239E9}" dt="2023-04-04T12:37:27.775" v="640" actId="26606"/>
          <ac:spMkLst>
            <pc:docMk/>
            <pc:sldMk cId="3593987728" sldId="266"/>
            <ac:spMk id="15" creationId="{7BDAC5B6-20CE-447F-8BA1-F2274AC7AE5B}"/>
          </ac:spMkLst>
        </pc:spChg>
        <pc:spChg chg="add del">
          <ac:chgData name="Andrey Koblyakov" userId="f980b401-605e-4489-b583-e0d70bf15413" providerId="ADAL" clId="{2DA30D68-85F3-4615-A939-906B85A239E9}" dt="2023-04-04T12:37:27.775" v="640" actId="26606"/>
          <ac:spMkLst>
            <pc:docMk/>
            <pc:sldMk cId="3593987728" sldId="266"/>
            <ac:spMk id="16" creationId="{D1D22B31-BF8F-446B-9009-8A251FB177CB}"/>
          </ac:spMkLst>
        </pc:spChg>
        <pc:spChg chg="add del">
          <ac:chgData name="Andrey Koblyakov" userId="f980b401-605e-4489-b583-e0d70bf15413" providerId="ADAL" clId="{2DA30D68-85F3-4615-A939-906B85A239E9}" dt="2023-04-04T12:37:31.983" v="642" actId="26606"/>
          <ac:spMkLst>
            <pc:docMk/>
            <pc:sldMk cId="3593987728" sldId="266"/>
            <ac:spMk id="18" creationId="{69D184B2-2226-4E31-BCCB-444330767440}"/>
          </ac:spMkLst>
        </pc:spChg>
        <pc:spChg chg="add del">
          <ac:chgData name="Andrey Koblyakov" userId="f980b401-605e-4489-b583-e0d70bf15413" providerId="ADAL" clId="{2DA30D68-85F3-4615-A939-906B85A239E9}" dt="2023-04-04T12:37:31.983" v="642" actId="26606"/>
          <ac:spMkLst>
            <pc:docMk/>
            <pc:sldMk cId="3593987728" sldId="266"/>
            <ac:spMk id="19" creationId="{1AC4D4E3-486A-464A-8EC8-D44881097267}"/>
          </ac:spMkLst>
        </pc:spChg>
        <pc:spChg chg="add del">
          <ac:chgData name="Andrey Koblyakov" userId="f980b401-605e-4489-b583-e0d70bf15413" providerId="ADAL" clId="{2DA30D68-85F3-4615-A939-906B85A239E9}" dt="2023-04-04T12:37:31.983" v="642" actId="26606"/>
          <ac:spMkLst>
            <pc:docMk/>
            <pc:sldMk cId="3593987728" sldId="266"/>
            <ac:spMk id="20" creationId="{864DE13E-58EB-4475-B79C-0D4FC651239B}"/>
          </ac:spMkLst>
        </pc:spChg>
        <pc:spChg chg="add del">
          <ac:chgData name="Andrey Koblyakov" userId="f980b401-605e-4489-b583-e0d70bf15413" providerId="ADAL" clId="{2DA30D68-85F3-4615-A939-906B85A239E9}" dt="2023-04-04T12:37:35.303" v="644" actId="26606"/>
          <ac:spMkLst>
            <pc:docMk/>
            <pc:sldMk cId="3593987728" sldId="266"/>
            <ac:spMk id="22" creationId="{7BDAC5B6-20CE-447F-8BA1-F2274AC7AE5B}"/>
          </ac:spMkLst>
        </pc:spChg>
        <pc:spChg chg="add del">
          <ac:chgData name="Andrey Koblyakov" userId="f980b401-605e-4489-b583-e0d70bf15413" providerId="ADAL" clId="{2DA30D68-85F3-4615-A939-906B85A239E9}" dt="2023-04-04T12:37:35.303" v="644" actId="26606"/>
          <ac:spMkLst>
            <pc:docMk/>
            <pc:sldMk cId="3593987728" sldId="266"/>
            <ac:spMk id="23" creationId="{D1D22B31-BF8F-446B-9009-8A251FB177CB}"/>
          </ac:spMkLst>
        </pc:spChg>
        <pc:graphicFrameChg chg="add del mod">
          <ac:chgData name="Andrey Koblyakov" userId="f980b401-605e-4489-b583-e0d70bf15413" providerId="ADAL" clId="{2DA30D68-85F3-4615-A939-906B85A239E9}" dt="2023-04-04T12:36:10.144" v="619"/>
          <ac:graphicFrameMkLst>
            <pc:docMk/>
            <pc:sldMk cId="3593987728" sldId="266"/>
            <ac:graphicFrameMk id="2" creationId="{8BA37D03-06F2-4E01-AFA8-B4B608D8A6D7}"/>
          </ac:graphicFrameMkLst>
        </pc:graphicFrameChg>
        <pc:graphicFrameChg chg="add mod modGraphic">
          <ac:chgData name="Andrey Koblyakov" userId="f980b401-605e-4489-b583-e0d70bf15413" providerId="ADAL" clId="{2DA30D68-85F3-4615-A939-906B85A239E9}" dt="2023-04-04T13:55:03.399" v="1174" actId="14734"/>
          <ac:graphicFrameMkLst>
            <pc:docMk/>
            <pc:sldMk cId="3593987728" sldId="266"/>
            <ac:graphicFrameMk id="3" creationId="{06EEABA7-EC80-45B9-B308-949A7606D59F}"/>
          </ac:graphicFrameMkLst>
        </pc:graphicFrameChg>
      </pc:sldChg>
      <pc:sldChg chg="addSp delSp modSp add mod setBg">
        <pc:chgData name="Andrey Koblyakov" userId="f980b401-605e-4489-b583-e0d70bf15413" providerId="ADAL" clId="{2DA30D68-85F3-4615-A939-906B85A239E9}" dt="2023-04-04T12:41:54.913" v="715" actId="1076"/>
        <pc:sldMkLst>
          <pc:docMk/>
          <pc:sldMk cId="307140216" sldId="267"/>
        </pc:sldMkLst>
        <pc:spChg chg="add mod">
          <ac:chgData name="Andrey Koblyakov" userId="f980b401-605e-4489-b583-e0d70bf15413" providerId="ADAL" clId="{2DA30D68-85F3-4615-A939-906B85A239E9}" dt="2023-04-04T12:41:39.220" v="714" actId="122"/>
          <ac:spMkLst>
            <pc:docMk/>
            <pc:sldMk cId="307140216" sldId="267"/>
            <ac:spMk id="2" creationId="{9B7CEBD1-75CD-4D2B-A893-C575485FB5E4}"/>
          </ac:spMkLst>
        </pc:spChg>
        <pc:spChg chg="add del">
          <ac:chgData name="Andrey Koblyakov" userId="f980b401-605e-4489-b583-e0d70bf15413" providerId="ADAL" clId="{2DA30D68-85F3-4615-A939-906B85A239E9}" dt="2023-04-04T12:40:34.784" v="694" actId="26606"/>
          <ac:spMkLst>
            <pc:docMk/>
            <pc:sldMk cId="307140216" sldId="267"/>
            <ac:spMk id="7175" creationId="{AB8C311F-7253-4AED-9701-7FC0708C41C7}"/>
          </ac:spMkLst>
        </pc:spChg>
        <pc:spChg chg="add del">
          <ac:chgData name="Andrey Koblyakov" userId="f980b401-605e-4489-b583-e0d70bf15413" providerId="ADAL" clId="{2DA30D68-85F3-4615-A939-906B85A239E9}" dt="2023-04-04T12:40:34.784" v="694" actId="26606"/>
          <ac:spMkLst>
            <pc:docMk/>
            <pc:sldMk cId="307140216" sldId="267"/>
            <ac:spMk id="7177" creationId="{E2384209-CB15-4CDF-9D31-C44FD9A3F20D}"/>
          </ac:spMkLst>
        </pc:spChg>
        <pc:spChg chg="add del">
          <ac:chgData name="Andrey Koblyakov" userId="f980b401-605e-4489-b583-e0d70bf15413" providerId="ADAL" clId="{2DA30D68-85F3-4615-A939-906B85A239E9}" dt="2023-04-04T12:40:34.784" v="694" actId="26606"/>
          <ac:spMkLst>
            <pc:docMk/>
            <pc:sldMk cId="307140216" sldId="267"/>
            <ac:spMk id="7179" creationId="{2633B3B5-CC90-43F0-8714-D31D1F3F0209}"/>
          </ac:spMkLst>
        </pc:spChg>
        <pc:spChg chg="add del">
          <ac:chgData name="Andrey Koblyakov" userId="f980b401-605e-4489-b583-e0d70bf15413" providerId="ADAL" clId="{2DA30D68-85F3-4615-A939-906B85A239E9}" dt="2023-04-04T12:40:34.784" v="694" actId="26606"/>
          <ac:spMkLst>
            <pc:docMk/>
            <pc:sldMk cId="307140216" sldId="267"/>
            <ac:spMk id="7181" creationId="{A8D57A06-A426-446D-B02C-A2DC6B62E45E}"/>
          </ac:spMkLst>
        </pc:spChg>
        <pc:picChg chg="ord">
          <ac:chgData name="Andrey Koblyakov" userId="f980b401-605e-4489-b583-e0d70bf15413" providerId="ADAL" clId="{2DA30D68-85F3-4615-A939-906B85A239E9}" dt="2023-04-04T12:40:34.785" v="695" actId="26606"/>
          <ac:picMkLst>
            <pc:docMk/>
            <pc:sldMk cId="307140216" sldId="267"/>
            <ac:picMk id="4" creationId="{E2EFB4CE-9A1D-4B16-B6B8-453CE11758BE}"/>
          </ac:picMkLst>
        </pc:picChg>
        <pc:picChg chg="add mod">
          <ac:chgData name="Andrey Koblyakov" userId="f980b401-605e-4489-b583-e0d70bf15413" providerId="ADAL" clId="{2DA30D68-85F3-4615-A939-906B85A239E9}" dt="2023-04-04T12:41:54.913" v="715" actId="1076"/>
          <ac:picMkLst>
            <pc:docMk/>
            <pc:sldMk cId="307140216" sldId="267"/>
            <ac:picMk id="7170" creationId="{9F813F5D-C4EE-4099-B8F6-32D09DF92AC6}"/>
          </ac:picMkLst>
        </pc:picChg>
      </pc:sldChg>
      <pc:sldChg chg="addSp modSp add mod">
        <pc:chgData name="Andrey Koblyakov" userId="f980b401-605e-4489-b583-e0d70bf15413" providerId="ADAL" clId="{2DA30D68-85F3-4615-A939-906B85A239E9}" dt="2023-04-04T13:43:13.884" v="1088" actId="20577"/>
        <pc:sldMkLst>
          <pc:docMk/>
          <pc:sldMk cId="3326832999" sldId="268"/>
        </pc:sldMkLst>
        <pc:spChg chg="add mod">
          <ac:chgData name="Andrey Koblyakov" userId="f980b401-605e-4489-b583-e0d70bf15413" providerId="ADAL" clId="{2DA30D68-85F3-4615-A939-906B85A239E9}" dt="2023-04-04T13:36:28.619" v="911" actId="1076"/>
          <ac:spMkLst>
            <pc:docMk/>
            <pc:sldMk cId="3326832999" sldId="268"/>
            <ac:spMk id="3" creationId="{D3AEF5C9-E61F-44A2-A404-DCB1E4545856}"/>
          </ac:spMkLst>
        </pc:spChg>
        <pc:graphicFrameChg chg="add mod modGraphic">
          <ac:chgData name="Andrey Koblyakov" userId="f980b401-605e-4489-b583-e0d70bf15413" providerId="ADAL" clId="{2DA30D68-85F3-4615-A939-906B85A239E9}" dt="2023-04-04T13:43:13.884" v="1088" actId="20577"/>
          <ac:graphicFrameMkLst>
            <pc:docMk/>
            <pc:sldMk cId="3326832999" sldId="268"/>
            <ac:graphicFrameMk id="2" creationId="{8F1D2A4B-2B25-4971-B689-4CE73E39DA77}"/>
          </ac:graphicFrameMkLst>
        </pc:graphicFrameChg>
      </pc:sldChg>
      <pc:sldChg chg="addSp delSp modSp add del mod setBg">
        <pc:chgData name="Andrey Koblyakov" userId="f980b401-605e-4489-b583-e0d70bf15413" providerId="ADAL" clId="{2DA30D68-85F3-4615-A939-906B85A239E9}" dt="2023-04-04T14:00:32.578" v="1266" actId="2696"/>
        <pc:sldMkLst>
          <pc:docMk/>
          <pc:sldMk cId="19584421" sldId="269"/>
        </pc:sldMkLst>
        <pc:spChg chg="add del">
          <ac:chgData name="Andrey Koblyakov" userId="f980b401-605e-4489-b583-e0d70bf15413" providerId="ADAL" clId="{2DA30D68-85F3-4615-A939-906B85A239E9}" dt="2023-04-04T13:46:35.189" v="1091" actId="22"/>
          <ac:spMkLst>
            <pc:docMk/>
            <pc:sldMk cId="19584421" sldId="269"/>
            <ac:spMk id="5" creationId="{67F58C3C-0D63-4735-8CD6-4F2814C61F02}"/>
          </ac:spMkLst>
        </pc:spChg>
        <pc:spChg chg="add del mod">
          <ac:chgData name="Andrey Koblyakov" userId="f980b401-605e-4489-b583-e0d70bf15413" providerId="ADAL" clId="{2DA30D68-85F3-4615-A939-906B85A239E9}" dt="2023-04-04T13:48:13.515" v="1139" actId="478"/>
          <ac:spMkLst>
            <pc:docMk/>
            <pc:sldMk cId="19584421" sldId="269"/>
            <ac:spMk id="6" creationId="{75FD7F13-A005-44BD-8897-F531258A5BBE}"/>
          </ac:spMkLst>
        </pc:spChg>
        <pc:spChg chg="add mod ord">
          <ac:chgData name="Andrey Koblyakov" userId="f980b401-605e-4489-b583-e0d70bf15413" providerId="ADAL" clId="{2DA30D68-85F3-4615-A939-906B85A239E9}" dt="2023-04-04T13:59:32.385" v="1263" actId="26606"/>
          <ac:spMkLst>
            <pc:docMk/>
            <pc:sldMk cId="19584421" sldId="269"/>
            <ac:spMk id="11" creationId="{7422B59A-DD5B-4627-91D3-8B0798400CFB}"/>
          </ac:spMkLst>
        </pc:spChg>
        <pc:grpChg chg="add del">
          <ac:chgData name="Andrey Koblyakov" userId="f980b401-605e-4489-b583-e0d70bf15413" providerId="ADAL" clId="{2DA30D68-85F3-4615-A939-906B85A239E9}" dt="2023-04-04T13:49:59.831" v="1144" actId="26606"/>
          <ac:grpSpMkLst>
            <pc:docMk/>
            <pc:sldMk cId="19584421" sldId="269"/>
            <ac:grpSpMk id="13" creationId="{609316A9-990D-4EC3-A671-70EE5C1493A4}"/>
          </ac:grpSpMkLst>
        </pc:grpChg>
        <pc:grpChg chg="add del">
          <ac:chgData name="Andrey Koblyakov" userId="f980b401-605e-4489-b583-e0d70bf15413" providerId="ADAL" clId="{2DA30D68-85F3-4615-A939-906B85A239E9}" dt="2023-04-04T13:52:33.918" v="1155" actId="26606"/>
          <ac:grpSpMkLst>
            <pc:docMk/>
            <pc:sldMk cId="19584421" sldId="269"/>
            <ac:grpSpMk id="14" creationId="{609316A9-990D-4EC3-A671-70EE5C1493A4}"/>
          </ac:grpSpMkLst>
        </pc:grpChg>
        <pc:grpChg chg="add del">
          <ac:chgData name="Andrey Koblyakov" userId="f980b401-605e-4489-b583-e0d70bf15413" providerId="ADAL" clId="{2DA30D68-85F3-4615-A939-906B85A239E9}" dt="2023-04-04T13:59:32.385" v="1263" actId="26606"/>
          <ac:grpSpMkLst>
            <pc:docMk/>
            <pc:sldMk cId="19584421" sldId="269"/>
            <ac:grpSpMk id="29" creationId="{609316A9-990D-4EC3-A671-70EE5C1493A4}"/>
          </ac:grpSpMkLst>
        </pc:grpChg>
        <pc:graphicFrameChg chg="add del mod modGraphic">
          <ac:chgData name="Andrey Koblyakov" userId="f980b401-605e-4489-b583-e0d70bf15413" providerId="ADAL" clId="{2DA30D68-85F3-4615-A939-906B85A239E9}" dt="2023-04-04T13:48:20.266" v="1141" actId="21"/>
          <ac:graphicFrameMkLst>
            <pc:docMk/>
            <pc:sldMk cId="19584421" sldId="269"/>
            <ac:graphicFrameMk id="7" creationId="{361A139F-010D-4AC1-A209-A8F53BDC5599}"/>
          </ac:graphicFrameMkLst>
        </pc:graphicFrameChg>
        <pc:graphicFrameChg chg="add del mod">
          <ac:chgData name="Andrey Koblyakov" userId="f980b401-605e-4489-b583-e0d70bf15413" providerId="ADAL" clId="{2DA30D68-85F3-4615-A939-906B85A239E9}" dt="2023-04-04T13:50:01.968" v="1145" actId="478"/>
          <ac:graphicFrameMkLst>
            <pc:docMk/>
            <pc:sldMk cId="19584421" sldId="269"/>
            <ac:graphicFrameMk id="8" creationId="{BD717892-C769-4F9C-B9C1-BCAB6ED774E4}"/>
          </ac:graphicFrameMkLst>
        </pc:graphicFrameChg>
        <pc:graphicFrameChg chg="add del mod modGraphic">
          <ac:chgData name="Andrey Koblyakov" userId="f980b401-605e-4489-b583-e0d70bf15413" providerId="ADAL" clId="{2DA30D68-85F3-4615-A939-906B85A239E9}" dt="2023-04-04T13:52:06.191" v="1153" actId="478"/>
          <ac:graphicFrameMkLst>
            <pc:docMk/>
            <pc:sldMk cId="19584421" sldId="269"/>
            <ac:graphicFrameMk id="9" creationId="{328DD4EA-904D-4946-85D6-20D0DDEA2985}"/>
          </ac:graphicFrameMkLst>
        </pc:graphicFrameChg>
        <pc:graphicFrameChg chg="add mod modGraphic">
          <ac:chgData name="Andrey Koblyakov" userId="f980b401-605e-4489-b583-e0d70bf15413" providerId="ADAL" clId="{2DA30D68-85F3-4615-A939-906B85A239E9}" dt="2023-04-04T14:00:09.843" v="1264" actId="122"/>
          <ac:graphicFrameMkLst>
            <pc:docMk/>
            <pc:sldMk cId="19584421" sldId="269"/>
            <ac:graphicFrameMk id="10" creationId="{EF33BA3E-CB46-4C92-8468-B6E80B669FBF}"/>
          </ac:graphicFrameMkLst>
        </pc:graphicFrameChg>
        <pc:picChg chg="mod ord">
          <ac:chgData name="Andrey Koblyakov" userId="f980b401-605e-4489-b583-e0d70bf15413" providerId="ADAL" clId="{2DA30D68-85F3-4615-A939-906B85A239E9}" dt="2023-04-04T13:51:17.221" v="1149" actId="27614"/>
          <ac:picMkLst>
            <pc:docMk/>
            <pc:sldMk cId="19584421" sldId="269"/>
            <ac:picMk id="4" creationId="{E2EFB4CE-9A1D-4B16-B6B8-453CE11758BE}"/>
          </ac:picMkLst>
        </pc:picChg>
      </pc:sldChg>
      <pc:sldChg chg="addSp modSp add mod ord">
        <pc:chgData name="Andrey Koblyakov" userId="f980b401-605e-4489-b583-e0d70bf15413" providerId="ADAL" clId="{2DA30D68-85F3-4615-A939-906B85A239E9}" dt="2023-04-05T09:21:43.210" v="1783" actId="1076"/>
        <pc:sldMkLst>
          <pc:docMk/>
          <pc:sldMk cId="3798968926" sldId="270"/>
        </pc:sldMkLst>
        <pc:spChg chg="add mod">
          <ac:chgData name="Andrey Koblyakov" userId="f980b401-605e-4489-b583-e0d70bf15413" providerId="ADAL" clId="{2DA30D68-85F3-4615-A939-906B85A239E9}" dt="2023-04-05T09:21:43.210" v="1783" actId="1076"/>
          <ac:spMkLst>
            <pc:docMk/>
            <pc:sldMk cId="3798968926" sldId="270"/>
            <ac:spMk id="5" creationId="{2C069C78-B30B-45BA-9435-F90BA7BB04C2}"/>
          </ac:spMkLst>
        </pc:spChg>
        <pc:spChg chg="add mod">
          <ac:chgData name="Andrey Koblyakov" userId="f980b401-605e-4489-b583-e0d70bf15413" providerId="ADAL" clId="{2DA30D68-85F3-4615-A939-906B85A239E9}" dt="2023-04-04T14:09:43.350" v="1372" actId="1076"/>
          <ac:spMkLst>
            <pc:docMk/>
            <pc:sldMk cId="3798968926" sldId="270"/>
            <ac:spMk id="6" creationId="{8EA65B4F-B3FB-48CB-8FD4-FD9448E95CE8}"/>
          </ac:spMkLst>
        </pc:spChg>
        <pc:graphicFrameChg chg="add mod modGraphic">
          <ac:chgData name="Andrey Koblyakov" userId="f980b401-605e-4489-b583-e0d70bf15413" providerId="ADAL" clId="{2DA30D68-85F3-4615-A939-906B85A239E9}" dt="2023-04-04T14:09:24.611" v="1371" actId="122"/>
          <ac:graphicFrameMkLst>
            <pc:docMk/>
            <pc:sldMk cId="3798968926" sldId="270"/>
            <ac:graphicFrameMk id="3" creationId="{50658AE9-0BAA-444D-BFBF-3F73E204709F}"/>
          </ac:graphicFrameMkLst>
        </pc:graphicFrameChg>
      </pc:sldChg>
      <pc:sldChg chg="addSp delSp modSp add mod">
        <pc:chgData name="Andrey Koblyakov" userId="f980b401-605e-4489-b583-e0d70bf15413" providerId="ADAL" clId="{2DA30D68-85F3-4615-A939-906B85A239E9}" dt="2023-04-04T14:08:22.654" v="1366" actId="14100"/>
        <pc:sldMkLst>
          <pc:docMk/>
          <pc:sldMk cId="1859155431" sldId="271"/>
        </pc:sldMkLst>
        <pc:spChg chg="add mod">
          <ac:chgData name="Andrey Koblyakov" userId="f980b401-605e-4489-b583-e0d70bf15413" providerId="ADAL" clId="{2DA30D68-85F3-4615-A939-906B85A239E9}" dt="2023-04-04T14:03:40.328" v="1334" actId="1076"/>
          <ac:spMkLst>
            <pc:docMk/>
            <pc:sldMk cId="1859155431" sldId="271"/>
            <ac:spMk id="2" creationId="{49AD94A7-447C-4A66-8B70-E380B19668B1}"/>
          </ac:spMkLst>
        </pc:spChg>
        <pc:spChg chg="del mod">
          <ac:chgData name="Andrey Koblyakov" userId="f980b401-605e-4489-b583-e0d70bf15413" providerId="ADAL" clId="{2DA30D68-85F3-4615-A939-906B85A239E9}" dt="2023-04-04T14:00:50.664" v="1270" actId="478"/>
          <ac:spMkLst>
            <pc:docMk/>
            <pc:sldMk cId="1859155431" sldId="271"/>
            <ac:spMk id="5" creationId="{2C069C78-B30B-45BA-9435-F90BA7BB04C2}"/>
          </ac:spMkLst>
        </pc:spChg>
        <pc:graphicFrameChg chg="del">
          <ac:chgData name="Andrey Koblyakov" userId="f980b401-605e-4489-b583-e0d70bf15413" providerId="ADAL" clId="{2DA30D68-85F3-4615-A939-906B85A239E9}" dt="2023-04-04T14:00:47.429" v="1268" actId="478"/>
          <ac:graphicFrameMkLst>
            <pc:docMk/>
            <pc:sldMk cId="1859155431" sldId="271"/>
            <ac:graphicFrameMk id="3" creationId="{50658AE9-0BAA-444D-BFBF-3F73E204709F}"/>
          </ac:graphicFrameMkLst>
        </pc:graphicFrameChg>
        <pc:graphicFrameChg chg="add del mod">
          <ac:chgData name="Andrey Koblyakov" userId="f980b401-605e-4489-b583-e0d70bf15413" providerId="ADAL" clId="{2DA30D68-85F3-4615-A939-906B85A239E9}" dt="2023-04-04T14:06:58.976" v="1359"/>
          <ac:graphicFrameMkLst>
            <pc:docMk/>
            <pc:sldMk cId="1859155431" sldId="271"/>
            <ac:graphicFrameMk id="8" creationId="{00986DA0-5845-44C5-8493-5018A9F9F184}"/>
          </ac:graphicFrameMkLst>
        </pc:graphicFrameChg>
        <pc:graphicFrameChg chg="add mod">
          <ac:chgData name="Andrey Koblyakov" userId="f980b401-605e-4489-b583-e0d70bf15413" providerId="ADAL" clId="{2DA30D68-85F3-4615-A939-906B85A239E9}" dt="2023-04-04T14:08:22.654" v="1366" actId="14100"/>
          <ac:graphicFrameMkLst>
            <pc:docMk/>
            <pc:sldMk cId="1859155431" sldId="271"/>
            <ac:graphicFrameMk id="9" creationId="{89C3B7EA-DB76-4214-BCAB-0398A0073398}"/>
          </ac:graphicFrameMkLst>
        </pc:graphicFrameChg>
        <pc:picChg chg="add del mod">
          <ac:chgData name="Andrey Koblyakov" userId="f980b401-605e-4489-b583-e0d70bf15413" providerId="ADAL" clId="{2DA30D68-85F3-4615-A939-906B85A239E9}" dt="2023-04-04T14:06:00.879" v="1337" actId="478"/>
          <ac:picMkLst>
            <pc:docMk/>
            <pc:sldMk cId="1859155431" sldId="271"/>
            <ac:picMk id="7" creationId="{D38E260C-97AC-422F-96C7-CDCD1C10FE1C}"/>
          </ac:picMkLst>
        </pc:picChg>
      </pc:sldChg>
      <pc:sldChg chg="addSp delSp modSp add mod">
        <pc:chgData name="Andrey Koblyakov" userId="f980b401-605e-4489-b583-e0d70bf15413" providerId="ADAL" clId="{2DA30D68-85F3-4615-A939-906B85A239E9}" dt="2023-04-05T16:59:08.349" v="1784" actId="1076"/>
        <pc:sldMkLst>
          <pc:docMk/>
          <pc:sldMk cId="1445554221" sldId="272"/>
        </pc:sldMkLst>
        <pc:spChg chg="mod">
          <ac:chgData name="Andrey Koblyakov" userId="f980b401-605e-4489-b583-e0d70bf15413" providerId="ADAL" clId="{2DA30D68-85F3-4615-A939-906B85A239E9}" dt="2023-04-05T16:59:08.349" v="1784" actId="1076"/>
          <ac:spMkLst>
            <pc:docMk/>
            <pc:sldMk cId="1445554221" sldId="272"/>
            <ac:spMk id="2" creationId="{D0BC2CEC-8128-4583-B2B2-91C307E1D948}"/>
          </ac:spMkLst>
        </pc:spChg>
        <pc:picChg chg="del">
          <ac:chgData name="Andrey Koblyakov" userId="f980b401-605e-4489-b583-e0d70bf15413" providerId="ADAL" clId="{2DA30D68-85F3-4615-A939-906B85A239E9}" dt="2023-04-05T09:04:26.855" v="1446" actId="478"/>
          <ac:picMkLst>
            <pc:docMk/>
            <pc:sldMk cId="1445554221" sldId="272"/>
            <ac:picMk id="4098" creationId="{28399EB5-1832-4D85-9E77-2A5339787DB9}"/>
          </ac:picMkLst>
        </pc:picChg>
        <pc:picChg chg="add mod">
          <ac:chgData name="Andrey Koblyakov" userId="f980b401-605e-4489-b583-e0d70bf15413" providerId="ADAL" clId="{2DA30D68-85F3-4615-A939-906B85A239E9}" dt="2023-04-05T09:05:25.500" v="1476" actId="1076"/>
          <ac:picMkLst>
            <pc:docMk/>
            <pc:sldMk cId="1445554221" sldId="272"/>
            <ac:picMk id="11266" creationId="{D5BBE910-6D49-4513-8568-B4076B93AD9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163205-ADC6-484E-B088-FF539AC8FF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ECD83D-7276-4D76-BDFE-D8D567AA10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01475-32C8-4B09-B0C9-C22E9585EEA7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91A1-3819-411C-BB98-206AC56724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7FB01-D2BA-4991-ADF4-FE1C361B03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9E513-105E-47C3-8E32-CE983F906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28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C639A-52E7-4637-8686-35743BCF21DF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34BDE-8903-469B-BFB3-B91BEA8C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769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B447-E46D-4DC4-939F-18D484F4067F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1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4CA2-E810-4021-AA47-6DFACF551DC1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9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23AB-1D07-47B4-8950-F0D503D2E4E9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2162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D829-D9A7-49A1-AE16-FF5C19B902D2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79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35323-595A-463C-AB14-03D670AD619D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3847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2D02-07C4-409F-82F4-87DC56F865BA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57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10C2-3E84-4A01-B3E0-C2A44C64EFC5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82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4B63-832B-4609-B02A-7D99D1540BE6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5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FF16-F078-40A7-B178-1A682C5EC3D6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2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4E98-6891-41B0-A20C-63DF899CEED4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2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7069-75DB-4F95-AFA5-574216777188}" type="datetime1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5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7F97-8C51-40E6-8A8C-3B5CC5B2033A}" type="datetime1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5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15D7-CE5A-4BF4-99E8-66E3D2476028}" type="datetime1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8F12-64E4-43DE-B50C-CAED51240897}" type="datetime1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1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A64D-4B96-4D8F-838C-390E99C584D4}" type="datetime1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6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CAEA-C6EE-4EDB-A617-42126B54B0AD}" type="datetime1">
              <a:rPr lang="en-US" smtClean="0"/>
              <a:t>4/6/2023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5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52F6E-3E34-4D6C-AEBA-9077B7421AC8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78ADA3-08A3-4DC0-BB34-87163B91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7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id="{E2EFB4CE-9A1D-4B16-B6B8-453CE117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5895975"/>
            <a:ext cx="166687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1FED0F-70EF-4EA2-AA84-5217A4B2BCF9}"/>
              </a:ext>
            </a:extLst>
          </p:cNvPr>
          <p:cNvSpPr txBox="1"/>
          <p:nvPr/>
        </p:nvSpPr>
        <p:spPr>
          <a:xfrm>
            <a:off x="195262" y="344566"/>
            <a:ext cx="11339600" cy="2253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НАУКИ И ВЫСШЕГО ОБРАЗОВАНИЯ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РОССИЙСКОЙ ФЕДЕРАЦИИ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1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ФГБОУ ВО Пензенский государственный университет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1000"/>
              </a:lnSpc>
            </a:pPr>
            <a:r>
              <a:rPr lang="ru-RU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Межотраслевой региональный центр повышения квалификации и дистанционного образования (МРЦПК и ДО)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Кафедра «Экономика и финансы»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Государственная программа подготовки управленческих кадров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организаций народного хозяйства РФ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C29281-472F-406F-94D9-8E8D1E8C42AB}"/>
              </a:ext>
            </a:extLst>
          </p:cNvPr>
          <p:cNvSpPr txBox="1"/>
          <p:nvPr/>
        </p:nvSpPr>
        <p:spPr>
          <a:xfrm>
            <a:off x="195262" y="2795245"/>
            <a:ext cx="11339600" cy="1653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91000"/>
              </a:lnSpc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ВЫПУСКНАЯ РАБОТА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000"/>
              </a:spcBef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«Внедрение системы управления ресурсами предприятия»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290491-6C99-484F-89E4-14FE776AE997}"/>
              </a:ext>
            </a:extLst>
          </p:cNvPr>
          <p:cNvSpPr txBox="1"/>
          <p:nvPr/>
        </p:nvSpPr>
        <p:spPr>
          <a:xfrm>
            <a:off x="7876873" y="5249644"/>
            <a:ext cx="3657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			А.В. Кобляков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	И.Н.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Джазовская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A12869-E9A9-487B-9372-2E885ACAE62D}"/>
              </a:ext>
            </a:extLst>
          </p:cNvPr>
          <p:cNvSpPr txBox="1"/>
          <p:nvPr/>
        </p:nvSpPr>
        <p:spPr>
          <a:xfrm>
            <a:off x="3043238" y="5936218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ПЕНЗА, 2023г.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D22DD2-5C15-4983-A119-33AAC117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88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id="{E2EFB4CE-9A1D-4B16-B6B8-453CE117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5895975"/>
            <a:ext cx="1666875" cy="819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8E8CFBB-8473-477D-88A8-72DA886F7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06280"/>
              </p:ext>
            </p:extLst>
          </p:nvPr>
        </p:nvGraphicFramePr>
        <p:xfrm>
          <a:off x="1353523" y="933450"/>
          <a:ext cx="9484958" cy="5162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2390">
                  <a:extLst>
                    <a:ext uri="{9D8B030D-6E8A-4147-A177-3AD203B41FA5}">
                      <a16:colId xmlns:a16="http://schemas.microsoft.com/office/drawing/2014/main" val="2492823869"/>
                    </a:ext>
                  </a:extLst>
                </a:gridCol>
                <a:gridCol w="558662">
                  <a:extLst>
                    <a:ext uri="{9D8B030D-6E8A-4147-A177-3AD203B41FA5}">
                      <a16:colId xmlns:a16="http://schemas.microsoft.com/office/drawing/2014/main" val="134791048"/>
                    </a:ext>
                  </a:extLst>
                </a:gridCol>
                <a:gridCol w="558662">
                  <a:extLst>
                    <a:ext uri="{9D8B030D-6E8A-4147-A177-3AD203B41FA5}">
                      <a16:colId xmlns:a16="http://schemas.microsoft.com/office/drawing/2014/main" val="179056135"/>
                    </a:ext>
                  </a:extLst>
                </a:gridCol>
                <a:gridCol w="520654">
                  <a:extLst>
                    <a:ext uri="{9D8B030D-6E8A-4147-A177-3AD203B41FA5}">
                      <a16:colId xmlns:a16="http://schemas.microsoft.com/office/drawing/2014/main" val="2400851576"/>
                    </a:ext>
                  </a:extLst>
                </a:gridCol>
                <a:gridCol w="520656">
                  <a:extLst>
                    <a:ext uri="{9D8B030D-6E8A-4147-A177-3AD203B41FA5}">
                      <a16:colId xmlns:a16="http://schemas.microsoft.com/office/drawing/2014/main" val="178061629"/>
                    </a:ext>
                  </a:extLst>
                </a:gridCol>
                <a:gridCol w="520656">
                  <a:extLst>
                    <a:ext uri="{9D8B030D-6E8A-4147-A177-3AD203B41FA5}">
                      <a16:colId xmlns:a16="http://schemas.microsoft.com/office/drawing/2014/main" val="1140754091"/>
                    </a:ext>
                  </a:extLst>
                </a:gridCol>
                <a:gridCol w="520656">
                  <a:extLst>
                    <a:ext uri="{9D8B030D-6E8A-4147-A177-3AD203B41FA5}">
                      <a16:colId xmlns:a16="http://schemas.microsoft.com/office/drawing/2014/main" val="2625079084"/>
                    </a:ext>
                  </a:extLst>
                </a:gridCol>
                <a:gridCol w="520656">
                  <a:extLst>
                    <a:ext uri="{9D8B030D-6E8A-4147-A177-3AD203B41FA5}">
                      <a16:colId xmlns:a16="http://schemas.microsoft.com/office/drawing/2014/main" val="3695202293"/>
                    </a:ext>
                  </a:extLst>
                </a:gridCol>
                <a:gridCol w="520654">
                  <a:extLst>
                    <a:ext uri="{9D8B030D-6E8A-4147-A177-3AD203B41FA5}">
                      <a16:colId xmlns:a16="http://schemas.microsoft.com/office/drawing/2014/main" val="489246398"/>
                    </a:ext>
                  </a:extLst>
                </a:gridCol>
                <a:gridCol w="520656">
                  <a:extLst>
                    <a:ext uri="{9D8B030D-6E8A-4147-A177-3AD203B41FA5}">
                      <a16:colId xmlns:a16="http://schemas.microsoft.com/office/drawing/2014/main" val="194860077"/>
                    </a:ext>
                  </a:extLst>
                </a:gridCol>
                <a:gridCol w="520656">
                  <a:extLst>
                    <a:ext uri="{9D8B030D-6E8A-4147-A177-3AD203B41FA5}">
                      <a16:colId xmlns:a16="http://schemas.microsoft.com/office/drawing/2014/main" val="2155828892"/>
                    </a:ext>
                  </a:extLst>
                </a:gridCol>
              </a:tblGrid>
              <a:tr h="228649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ЭТАПЫ РАБОТ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ИСПОЛНИТЕЛЬ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47706"/>
                  </a:ext>
                </a:extLst>
              </a:tr>
              <a:tr h="19614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Рук проекта аутсорс комп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Руководитель проекта  заказчика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Консультант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Системный инженер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Бизнес-аналитик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Тестировщик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Администратор БД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Архитектор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Программист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Проектировщик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 vert="vert270"/>
                </a:tc>
                <a:extLst>
                  <a:ext uri="{0D108BD9-81ED-4DB2-BD59-A6C34878D82A}">
                    <a16:rowId xmlns:a16="http://schemas.microsoft.com/office/drawing/2014/main" val="763294076"/>
                  </a:ext>
                </a:extLst>
              </a:tr>
              <a:tr h="2286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1. НАЧАЛО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extLst>
                  <a:ext uri="{0D108BD9-81ED-4DB2-BD59-A6C34878D82A}">
                    <a16:rowId xmlns:a16="http://schemas.microsoft.com/office/drawing/2014/main" val="1435677639"/>
                  </a:ext>
                </a:extLst>
              </a:tr>
              <a:tr h="2286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Определение границ проекта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extLst>
                  <a:ext uri="{0D108BD9-81ED-4DB2-BD59-A6C34878D82A}">
                    <a16:rowId xmlns:a16="http://schemas.microsoft.com/office/drawing/2014/main" val="293600958"/>
                  </a:ext>
                </a:extLst>
              </a:tr>
              <a:tr h="2286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Предварительная оценка проекта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extLst>
                  <a:ext uri="{0D108BD9-81ED-4DB2-BD59-A6C34878D82A}">
                    <a16:rowId xmlns:a16="http://schemas.microsoft.com/office/drawing/2014/main" val="1609630131"/>
                  </a:ext>
                </a:extLst>
              </a:tr>
              <a:tr h="2286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2 УТОЧНЕНИЕ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extLst>
                  <a:ext uri="{0D108BD9-81ED-4DB2-BD59-A6C34878D82A}">
                    <a16:rowId xmlns:a16="http://schemas.microsoft.com/office/drawing/2014/main" val="1955462558"/>
                  </a:ext>
                </a:extLst>
              </a:tr>
              <a:tr h="2286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Анализ БП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extLst>
                  <a:ext uri="{0D108BD9-81ED-4DB2-BD59-A6C34878D82A}">
                    <a16:rowId xmlns:a16="http://schemas.microsoft.com/office/drawing/2014/main" val="2342089930"/>
                  </a:ext>
                </a:extLst>
              </a:tr>
              <a:tr h="2286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Разработка технического задания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extLst>
                  <a:ext uri="{0D108BD9-81ED-4DB2-BD59-A6C34878D82A}">
                    <a16:rowId xmlns:a16="http://schemas.microsoft.com/office/drawing/2014/main" val="1890495782"/>
                  </a:ext>
                </a:extLst>
              </a:tr>
              <a:tr h="2286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Создание архитектурной основы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extLst>
                  <a:ext uri="{0D108BD9-81ED-4DB2-BD59-A6C34878D82A}">
                    <a16:rowId xmlns:a16="http://schemas.microsoft.com/office/drawing/2014/main" val="781196691"/>
                  </a:ext>
                </a:extLst>
              </a:tr>
              <a:tr h="2286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3 ПОСТРОЕНИЕ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extLst>
                  <a:ext uri="{0D108BD9-81ED-4DB2-BD59-A6C34878D82A}">
                    <a16:rowId xmlns:a16="http://schemas.microsoft.com/office/drawing/2014/main" val="3206856994"/>
                  </a:ext>
                </a:extLst>
              </a:tr>
              <a:tr h="2286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Подготовка рабочих мест для специалистов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extLst>
                  <a:ext uri="{0D108BD9-81ED-4DB2-BD59-A6C34878D82A}">
                    <a16:rowId xmlns:a16="http://schemas.microsoft.com/office/drawing/2014/main" val="3607549375"/>
                  </a:ext>
                </a:extLst>
              </a:tr>
              <a:tr h="2286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Настройка системы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extLst>
                  <a:ext uri="{0D108BD9-81ED-4DB2-BD59-A6C34878D82A}">
                    <a16:rowId xmlns:a16="http://schemas.microsoft.com/office/drawing/2014/main" val="1819021199"/>
                  </a:ext>
                </a:extLst>
              </a:tr>
              <a:tr h="2286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4 ВНЕДРЕНИЕ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extLst>
                  <a:ext uri="{0D108BD9-81ED-4DB2-BD59-A6C34878D82A}">
                    <a16:rowId xmlns:a16="http://schemas.microsoft.com/office/drawing/2014/main" val="1299049030"/>
                  </a:ext>
                </a:extLst>
              </a:tr>
              <a:tr h="2286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Подготовка к внедрению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extLst>
                  <a:ext uri="{0D108BD9-81ED-4DB2-BD59-A6C34878D82A}">
                    <a16:rowId xmlns:a16="http://schemas.microsoft.com/office/drawing/2014/main" val="3797706621"/>
                  </a:ext>
                </a:extLst>
              </a:tr>
              <a:tr h="2286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Запуск системы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82" marR="46982" marT="0" marB="0"/>
                </a:tc>
                <a:extLst>
                  <a:ext uri="{0D108BD9-81ED-4DB2-BD59-A6C34878D82A}">
                    <a16:rowId xmlns:a16="http://schemas.microsoft.com/office/drawing/2014/main" val="2997595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41728D0-5703-4E99-B53E-9FFCF2C8304B}"/>
              </a:ext>
            </a:extLst>
          </p:cNvPr>
          <p:cNvSpPr txBox="1"/>
          <p:nvPr/>
        </p:nvSpPr>
        <p:spPr>
          <a:xfrm>
            <a:off x="3180330" y="247650"/>
            <a:ext cx="5831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ответственности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E3684-5FE6-4F84-802C-3A6ECC6A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5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id="{E2EFB4CE-9A1D-4B16-B6B8-453CE117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5895975"/>
            <a:ext cx="1666875" cy="819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EEABA7-EC80-45B9-B308-949A7606D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005340"/>
              </p:ext>
            </p:extLst>
          </p:nvPr>
        </p:nvGraphicFramePr>
        <p:xfrm>
          <a:off x="1719003" y="734469"/>
          <a:ext cx="8753994" cy="5571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8648">
                  <a:extLst>
                    <a:ext uri="{9D8B030D-6E8A-4147-A177-3AD203B41FA5}">
                      <a16:colId xmlns:a16="http://schemas.microsoft.com/office/drawing/2014/main" val="2559467641"/>
                    </a:ext>
                  </a:extLst>
                </a:gridCol>
                <a:gridCol w="1638510">
                  <a:extLst>
                    <a:ext uri="{9D8B030D-6E8A-4147-A177-3AD203B41FA5}">
                      <a16:colId xmlns:a16="http://schemas.microsoft.com/office/drawing/2014/main" val="1502298024"/>
                    </a:ext>
                  </a:extLst>
                </a:gridCol>
                <a:gridCol w="2335417">
                  <a:extLst>
                    <a:ext uri="{9D8B030D-6E8A-4147-A177-3AD203B41FA5}">
                      <a16:colId xmlns:a16="http://schemas.microsoft.com/office/drawing/2014/main" val="1026992068"/>
                    </a:ext>
                  </a:extLst>
                </a:gridCol>
                <a:gridCol w="1081419">
                  <a:extLst>
                    <a:ext uri="{9D8B030D-6E8A-4147-A177-3AD203B41FA5}">
                      <a16:colId xmlns:a16="http://schemas.microsoft.com/office/drawing/2014/main" val="1702651551"/>
                    </a:ext>
                  </a:extLst>
                </a:gridCol>
              </a:tblGrid>
              <a:tr h="206918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Стоимость работ: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827665"/>
                  </a:ext>
                </a:extLst>
              </a:tr>
              <a:tr h="206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Категория специалиста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Трудозатраты, час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Ставка, руб./час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Итого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extLst>
                  <a:ext uri="{0D108BD9-81ED-4DB2-BD59-A6C34878D82A}">
                    <a16:rowId xmlns:a16="http://schemas.microsoft.com/office/drawing/2014/main" val="3181012096"/>
                  </a:ext>
                </a:extLst>
              </a:tr>
              <a:tr h="206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Руководитель проекта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752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r>
                        <a:rPr lang="ru-RU" sz="900">
                          <a:effectLst/>
                        </a:rPr>
                        <a:t>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3 760 000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extLst>
                  <a:ext uri="{0D108BD9-81ED-4DB2-BD59-A6C34878D82A}">
                    <a16:rowId xmlns:a16="http://schemas.microsoft.com/office/drawing/2014/main" val="2592783613"/>
                  </a:ext>
                </a:extLst>
              </a:tr>
              <a:tr h="206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Руководитель проекта со стороны заказчика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816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extLst>
                  <a:ext uri="{0D108BD9-81ED-4DB2-BD59-A6C34878D82A}">
                    <a16:rowId xmlns:a16="http://schemas.microsoft.com/office/drawing/2014/main" val="3558866601"/>
                  </a:ext>
                </a:extLst>
              </a:tr>
              <a:tr h="206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Консультант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1296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3000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3 888 000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extLst>
                  <a:ext uri="{0D108BD9-81ED-4DB2-BD59-A6C34878D82A}">
                    <a16:rowId xmlns:a16="http://schemas.microsoft.com/office/drawing/2014/main" val="965646566"/>
                  </a:ext>
                </a:extLst>
              </a:tr>
              <a:tr h="206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Консультант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1296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3000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3 888 000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extLst>
                  <a:ext uri="{0D108BD9-81ED-4DB2-BD59-A6C34878D82A}">
                    <a16:rowId xmlns:a16="http://schemas.microsoft.com/office/drawing/2014/main" val="599309180"/>
                  </a:ext>
                </a:extLst>
              </a:tr>
              <a:tr h="206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Системный инженер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752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2500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1 880 000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extLst>
                  <a:ext uri="{0D108BD9-81ED-4DB2-BD59-A6C34878D82A}">
                    <a16:rowId xmlns:a16="http://schemas.microsoft.com/office/drawing/2014/main" val="3210390281"/>
                  </a:ext>
                </a:extLst>
              </a:tr>
              <a:tr h="206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Бизнес-Аналитик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1112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2500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2 780 000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extLst>
                  <a:ext uri="{0D108BD9-81ED-4DB2-BD59-A6C34878D82A}">
                    <a16:rowId xmlns:a16="http://schemas.microsoft.com/office/drawing/2014/main" val="2313307622"/>
                  </a:ext>
                </a:extLst>
              </a:tr>
              <a:tr h="206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Тестировщик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 dirty="0">
                          <a:effectLst/>
                        </a:rPr>
                        <a:t>544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2500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1 360 000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extLst>
                  <a:ext uri="{0D108BD9-81ED-4DB2-BD59-A6C34878D82A}">
                    <a16:rowId xmlns:a16="http://schemas.microsoft.com/office/drawing/2014/main" val="248318279"/>
                  </a:ext>
                </a:extLst>
              </a:tr>
              <a:tr h="206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Администратор БД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832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3000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2 496 000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extLst>
                  <a:ext uri="{0D108BD9-81ED-4DB2-BD59-A6C34878D82A}">
                    <a16:rowId xmlns:a16="http://schemas.microsoft.com/office/drawing/2014/main" val="1416518358"/>
                  </a:ext>
                </a:extLst>
              </a:tr>
              <a:tr h="206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Архитектор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1328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3000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3 984 000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extLst>
                  <a:ext uri="{0D108BD9-81ED-4DB2-BD59-A6C34878D82A}">
                    <a16:rowId xmlns:a16="http://schemas.microsoft.com/office/drawing/2014/main" val="1597357346"/>
                  </a:ext>
                </a:extLst>
              </a:tr>
              <a:tr h="206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Программист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704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3000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2 112 000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extLst>
                  <a:ext uri="{0D108BD9-81ED-4DB2-BD59-A6C34878D82A}">
                    <a16:rowId xmlns:a16="http://schemas.microsoft.com/office/drawing/2014/main" val="311155870"/>
                  </a:ext>
                </a:extLst>
              </a:tr>
              <a:tr h="206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Проектировщик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912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2000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1 824 000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extLst>
                  <a:ext uri="{0D108BD9-81ED-4DB2-BD59-A6C34878D82A}">
                    <a16:rowId xmlns:a16="http://schemas.microsoft.com/office/drawing/2014/main" val="3312306079"/>
                  </a:ext>
                </a:extLst>
              </a:tr>
              <a:tr h="206918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Стоимость оборудования: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971113"/>
                  </a:ext>
                </a:extLst>
              </a:tr>
              <a:tr h="206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Категория расходов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Количество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Стоимость за единицу, руб.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Итого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extLst>
                  <a:ext uri="{0D108BD9-81ED-4DB2-BD59-A6C34878D82A}">
                    <a16:rowId xmlns:a16="http://schemas.microsoft.com/office/drawing/2014/main" val="1473497046"/>
                  </a:ext>
                </a:extLst>
              </a:tr>
              <a:tr h="6050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Аппаратное обеспечение: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Сервер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12 000 000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12 000 000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extLst>
                  <a:ext uri="{0D108BD9-81ED-4DB2-BD59-A6C34878D82A}">
                    <a16:rowId xmlns:a16="http://schemas.microsoft.com/office/drawing/2014/main" val="3249974967"/>
                  </a:ext>
                </a:extLst>
              </a:tr>
              <a:tr h="206918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Стоимость лицензий: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92249"/>
                  </a:ext>
                </a:extLst>
              </a:tr>
              <a:tr h="206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Категория расходов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Количество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Стоимость за единицу, руб.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Итого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extLst>
                  <a:ext uri="{0D108BD9-81ED-4DB2-BD59-A6C34878D82A}">
                    <a16:rowId xmlns:a16="http://schemas.microsoft.com/office/drawing/2014/main" val="1195143895"/>
                  </a:ext>
                </a:extLst>
              </a:tr>
              <a:tr h="206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Серверная лицензия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9 740 400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9 740 400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extLst>
                  <a:ext uri="{0D108BD9-81ED-4DB2-BD59-A6C34878D82A}">
                    <a16:rowId xmlns:a16="http://schemas.microsoft.com/office/drawing/2014/main" val="1423584233"/>
                  </a:ext>
                </a:extLst>
              </a:tr>
              <a:tr h="206918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Командировочные расходы: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150 000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extLst>
                  <a:ext uri="{0D108BD9-81ED-4DB2-BD59-A6C34878D82A}">
                    <a16:rowId xmlns:a16="http://schemas.microsoft.com/office/drawing/2014/main" val="3382259804"/>
                  </a:ext>
                </a:extLst>
              </a:tr>
              <a:tr h="206918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Инфраструктурные расходы: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008923"/>
                  </a:ext>
                </a:extLst>
              </a:tr>
              <a:tr h="206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Категория расходов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Количество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Стоимость за единицу, руб.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Итого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extLst>
                  <a:ext uri="{0D108BD9-81ED-4DB2-BD59-A6C34878D82A}">
                    <a16:rowId xmlns:a16="http://schemas.microsoft.com/office/drawing/2014/main" val="2934209454"/>
                  </a:ext>
                </a:extLst>
              </a:tr>
              <a:tr h="206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Телефонная связь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30 </a:t>
                      </a:r>
                      <a:r>
                        <a:rPr lang="ru-RU" sz="900">
                          <a:effectLst/>
                        </a:rPr>
                        <a:t>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extLst>
                  <a:ext uri="{0D108BD9-81ED-4DB2-BD59-A6C34878D82A}">
                    <a16:rowId xmlns:a16="http://schemas.microsoft.com/office/drawing/2014/main" val="3649831919"/>
                  </a:ext>
                </a:extLst>
              </a:tr>
              <a:tr h="206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Интернет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4 000 000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extLst>
                  <a:ext uri="{0D108BD9-81ED-4DB2-BD59-A6C34878D82A}">
                    <a16:rowId xmlns:a16="http://schemas.microsoft.com/office/drawing/2014/main" val="1963399194"/>
                  </a:ext>
                </a:extLst>
              </a:tr>
              <a:tr h="206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ИТОГО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53 892 400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03" marR="28703" marT="0" marB="0"/>
                </a:tc>
                <a:extLst>
                  <a:ext uri="{0D108BD9-81ED-4DB2-BD59-A6C34878D82A}">
                    <a16:rowId xmlns:a16="http://schemas.microsoft.com/office/drawing/2014/main" val="1727393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93B6A8-6BDD-4F67-BAA0-943082266875}"/>
              </a:ext>
            </a:extLst>
          </p:cNvPr>
          <p:cNvSpPr txBox="1"/>
          <p:nvPr/>
        </p:nvSpPr>
        <p:spPr>
          <a:xfrm>
            <a:off x="4721264" y="149694"/>
            <a:ext cx="274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Смета проекта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8DF45-4BE5-4583-99B2-051D4CEC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8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хема 3">
            <a:extLst>
              <a:ext uri="{FF2B5EF4-FFF2-40B4-BE49-F238E27FC236}">
                <a16:creationId xmlns:a16="http://schemas.microsoft.com/office/drawing/2014/main" id="{9F813F5D-C4EE-4099-B8F6-32D09DF92AC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" r="-1180"/>
          <a:stretch>
            <a:fillRect/>
          </a:stretch>
        </p:blipFill>
        <p:spPr bwMode="auto">
          <a:xfrm>
            <a:off x="2140429" y="957791"/>
            <a:ext cx="836414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0">
            <a:extLst>
              <a:ext uri="{FF2B5EF4-FFF2-40B4-BE49-F238E27FC236}">
                <a16:creationId xmlns:a16="http://schemas.microsoft.com/office/drawing/2014/main" id="{E2EFB4CE-9A1D-4B16-B6B8-453CE1175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5895975"/>
            <a:ext cx="166687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7CEBD1-75CD-4D2B-A893-C575485FB5E4}"/>
              </a:ext>
            </a:extLst>
          </p:cNvPr>
          <p:cNvSpPr txBox="1"/>
          <p:nvPr/>
        </p:nvSpPr>
        <p:spPr>
          <a:xfrm>
            <a:off x="4738992" y="257175"/>
            <a:ext cx="2714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проекта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052A9-A475-4DAE-9812-9F798BA4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id="{E2EFB4CE-9A1D-4B16-B6B8-453CE117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5895975"/>
            <a:ext cx="1666875" cy="819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658AE9-0BAA-444D-BFBF-3F73E2047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527199"/>
              </p:ext>
            </p:extLst>
          </p:nvPr>
        </p:nvGraphicFramePr>
        <p:xfrm>
          <a:off x="1994170" y="1180544"/>
          <a:ext cx="7373567" cy="4810838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501618">
                  <a:extLst>
                    <a:ext uri="{9D8B030D-6E8A-4147-A177-3AD203B41FA5}">
                      <a16:colId xmlns:a16="http://schemas.microsoft.com/office/drawing/2014/main" val="1343726022"/>
                    </a:ext>
                  </a:extLst>
                </a:gridCol>
                <a:gridCol w="4128712">
                  <a:extLst>
                    <a:ext uri="{9D8B030D-6E8A-4147-A177-3AD203B41FA5}">
                      <a16:colId xmlns:a16="http://schemas.microsoft.com/office/drawing/2014/main" val="591321548"/>
                    </a:ext>
                  </a:extLst>
                </a:gridCol>
                <a:gridCol w="743237">
                  <a:extLst>
                    <a:ext uri="{9D8B030D-6E8A-4147-A177-3AD203B41FA5}">
                      <a16:colId xmlns:a16="http://schemas.microsoft.com/office/drawing/2014/main" val="915805183"/>
                    </a:ext>
                  </a:extLst>
                </a:gridCol>
              </a:tblGrid>
              <a:tr h="362173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Эффективность и оперативность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b="0" dirty="0">
                          <a:effectLst/>
                        </a:rPr>
                        <a:t>Рост прибыли</a:t>
                      </a:r>
                    </a:p>
                  </a:txBody>
                  <a:tcPr marL="17304" marR="17304" marT="8652" marB="8652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dirty="0">
                          <a:effectLst/>
                        </a:rPr>
                        <a:t>8%</a:t>
                      </a:r>
                    </a:p>
                  </a:txBody>
                  <a:tcPr marL="17304" marR="17304" marT="8652" marB="8652"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8361"/>
                  </a:ext>
                </a:extLst>
              </a:tr>
              <a:tr h="266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b="0" dirty="0">
                          <a:effectLst/>
                        </a:rPr>
                        <a:t>Ускорение обработки заказов</a:t>
                      </a:r>
                    </a:p>
                  </a:txBody>
                  <a:tcPr marL="18024" marR="18024" marT="14420" marB="14420"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dirty="0">
                          <a:effectLst/>
                        </a:rPr>
                        <a:t>47%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188954"/>
                  </a:ext>
                </a:extLst>
              </a:tr>
              <a:tr h="266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b="0" dirty="0">
                          <a:effectLst/>
                        </a:rPr>
                        <a:t>Сокращение сроков исполнения заказов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>
                          <a:effectLst/>
                        </a:rPr>
                        <a:t>23%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080553"/>
                  </a:ext>
                </a:extLst>
              </a:tr>
              <a:tr h="452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b="0" dirty="0">
                          <a:effectLst/>
                        </a:rPr>
                        <a:t>Сокращение операционных и административных расходов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dirty="0">
                          <a:effectLst/>
                        </a:rPr>
                        <a:t>12%</a:t>
                      </a:r>
                      <a:br>
                        <a:rPr lang="en-US" sz="1000" b="0" dirty="0">
                          <a:effectLst/>
                        </a:rPr>
                      </a:br>
                      <a:endParaRPr lang="en-US" sz="1000" b="0" dirty="0">
                        <a:effectLst/>
                      </a:endParaRP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217788"/>
                  </a:ext>
                </a:extLst>
              </a:tr>
              <a:tr h="266401">
                <a:tc rowSpan="8">
                  <a:txBody>
                    <a:bodyPr/>
                    <a:lstStyle/>
                    <a:p>
                      <a:pPr algn="ctr" fontAlgn="t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Запасы и производство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>
                          <a:effectLst/>
                        </a:rPr>
                        <a:t>Снижение объемов материальных запасов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15%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146168"/>
                  </a:ext>
                </a:extLst>
              </a:tr>
              <a:tr h="266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>
                          <a:effectLst/>
                        </a:rPr>
                        <a:t>Сокращение расходов на материальные ресурсы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12%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426176"/>
                  </a:ext>
                </a:extLst>
              </a:tr>
              <a:tr h="266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>
                          <a:effectLst/>
                        </a:rPr>
                        <a:t>Снижение производственных издержек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12%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430480"/>
                  </a:ext>
                </a:extLst>
              </a:tr>
              <a:tr h="266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>
                          <a:effectLst/>
                        </a:rPr>
                        <a:t>Снижение себестоимости выпускаемой продукции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7%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733845"/>
                  </a:ext>
                </a:extLst>
              </a:tr>
              <a:tr h="266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>
                          <a:effectLst/>
                        </a:rPr>
                        <a:t>Увеличение объема выпускаемой продукции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18%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678519"/>
                  </a:ext>
                </a:extLst>
              </a:tr>
              <a:tr h="266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>
                          <a:effectLst/>
                        </a:rPr>
                        <a:t>Рост производительности труда в производстве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19%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817070"/>
                  </a:ext>
                </a:extLst>
              </a:tr>
              <a:tr h="266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>
                          <a:effectLst/>
                        </a:rPr>
                        <a:t>Сокращение длительности простоев оборудования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14%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390258"/>
                  </a:ext>
                </a:extLst>
              </a:tr>
              <a:tr h="266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>
                          <a:effectLst/>
                        </a:rPr>
                        <a:t>Снижение производственного брака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19%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065054"/>
                  </a:ext>
                </a:extLst>
              </a:tr>
              <a:tr h="26640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Оборотные средства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>
                          <a:effectLst/>
                        </a:rPr>
                        <a:t>Рост оборачиваемости складских запасов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17%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704353"/>
                  </a:ext>
                </a:extLst>
              </a:tr>
              <a:tr h="266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>
                          <a:effectLst/>
                        </a:rPr>
                        <a:t>Сокращение дебиторской задолженности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16%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943423"/>
                  </a:ext>
                </a:extLst>
              </a:tr>
              <a:tr h="266401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Трудозатраты и отчетность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>
                          <a:effectLst/>
                        </a:rPr>
                        <a:t>Сокращение трудозатрат в различных подразделениях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22%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114357"/>
                  </a:ext>
                </a:extLst>
              </a:tr>
              <a:tr h="266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>
                          <a:effectLst/>
                        </a:rPr>
                        <a:t>Ускорение получения управленческой отчетности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66%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023158"/>
                  </a:ext>
                </a:extLst>
              </a:tr>
              <a:tr h="266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>
                          <a:effectLst/>
                        </a:rPr>
                        <a:t>Ускорение подготовки регламентированной отчетности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62%</a:t>
                      </a:r>
                    </a:p>
                  </a:txBody>
                  <a:tcPr marL="18024" marR="18024" marT="14420" marB="14420">
                    <a:lnL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7234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C069C78-B30B-45BA-9435-F90BA7BB04C2}"/>
              </a:ext>
            </a:extLst>
          </p:cNvPr>
          <p:cNvSpPr txBox="1"/>
          <p:nvPr/>
        </p:nvSpPr>
        <p:spPr>
          <a:xfrm>
            <a:off x="1860321" y="404712"/>
            <a:ext cx="8471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эффекта от внедрения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ERP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65B4F-B3FB-48CB-8FD4-FD9448E95CE8}"/>
              </a:ext>
            </a:extLst>
          </p:cNvPr>
          <p:cNvSpPr txBox="1"/>
          <p:nvPr/>
        </p:nvSpPr>
        <p:spPr>
          <a:xfrm>
            <a:off x="3444504" y="6045142"/>
            <a:ext cx="66913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0" i="1" dirty="0">
                <a:solidFill>
                  <a:srgbClr val="50525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 389 опубликованным проектам внедрения с экономическими показателями.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E86B6-98B9-44AD-9AE7-A6299C28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68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id="{E2EFB4CE-9A1D-4B16-B6B8-453CE117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5895975"/>
            <a:ext cx="1666875" cy="819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F1D2A4B-2B25-4971-B689-4CE73E39D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02408"/>
              </p:ext>
            </p:extLst>
          </p:nvPr>
        </p:nvGraphicFramePr>
        <p:xfrm>
          <a:off x="1862137" y="3035028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398797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5316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показателя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Результат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56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Стоимость проекта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54 000 000 рублей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49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Срок внедрения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 месяцев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552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сотрудников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 человек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865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Основные риски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Внешние, технологические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0867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AEF5C9-E61F-44A2-A404-DCB1E4545856}"/>
              </a:ext>
            </a:extLst>
          </p:cNvPr>
          <p:cNvSpPr txBox="1"/>
          <p:nvPr/>
        </p:nvSpPr>
        <p:spPr>
          <a:xfrm>
            <a:off x="2082914" y="1174459"/>
            <a:ext cx="8026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планирования проекта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68EAB-6B04-4A37-915F-9215E141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32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id="{E2EFB4CE-9A1D-4B16-B6B8-453CE117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5895975"/>
            <a:ext cx="166687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AD94A7-447C-4A66-8B70-E380B19668B1}"/>
              </a:ext>
            </a:extLst>
          </p:cNvPr>
          <p:cNvSpPr txBox="1"/>
          <p:nvPr/>
        </p:nvSpPr>
        <p:spPr>
          <a:xfrm>
            <a:off x="3083765" y="3044279"/>
            <a:ext cx="60244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9C3B7EA-DB76-4214-BCAB-0398A00733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529703"/>
              </p:ext>
            </p:extLst>
          </p:nvPr>
        </p:nvGraphicFramePr>
        <p:xfrm>
          <a:off x="6848272" y="4425763"/>
          <a:ext cx="7560012" cy="2219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3865" imgH="1745334" progId="Word.Document.12">
                  <p:embed/>
                </p:oleObj>
              </mc:Choice>
              <mc:Fallback>
                <p:oleObj name="Document" r:id="rId3" imgW="5943865" imgH="1745334" progId="Word.Documen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9C3B7EA-DB76-4214-BCAB-0398A00733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8272" y="4425763"/>
                        <a:ext cx="7560012" cy="2219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059C44-8904-4CCF-8729-60BEE928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5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id="{E2EFB4CE-9A1D-4B16-B6B8-453CE117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5895975"/>
            <a:ext cx="166687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8989E1-E93A-4BE5-8611-E68FC2CFE2D9}"/>
              </a:ext>
            </a:extLst>
          </p:cNvPr>
          <p:cNvSpPr txBox="1"/>
          <p:nvPr/>
        </p:nvSpPr>
        <p:spPr>
          <a:xfrm>
            <a:off x="2845266" y="2779215"/>
            <a:ext cx="6501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работы:</a:t>
            </a:r>
            <a:r>
              <a:rPr lang="ru-RU" sz="3200" dirty="0"/>
              <a:t> 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461E39-2C52-4A3C-B72A-348A828F82BA}"/>
              </a:ext>
            </a:extLst>
          </p:cNvPr>
          <p:cNvSpPr txBox="1"/>
          <p:nvPr/>
        </p:nvSpPr>
        <p:spPr>
          <a:xfrm>
            <a:off x="1028699" y="3506598"/>
            <a:ext cx="105953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Рассмотреть теоретические и методические аспекты разработки 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внедрения проекта ERP-систем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Провести анализ предпосылок проекта разработки и внедрения 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ERP-системы в ГК Русмолко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Разработать план проекта внедрения ERP-системы в организации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3AB96-9CF5-45B3-BB38-8B53CD785243}"/>
              </a:ext>
            </a:extLst>
          </p:cNvPr>
          <p:cNvSpPr txBox="1"/>
          <p:nvPr/>
        </p:nvSpPr>
        <p:spPr>
          <a:xfrm>
            <a:off x="2845266" y="812245"/>
            <a:ext cx="6501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ВКР:</a:t>
            </a:r>
            <a:r>
              <a:rPr lang="ru-RU" sz="3200" dirty="0"/>
              <a:t>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54A66-8FDB-4478-B6C7-44282C99D4AE}"/>
              </a:ext>
            </a:extLst>
          </p:cNvPr>
          <p:cNvSpPr txBox="1"/>
          <p:nvPr/>
        </p:nvSpPr>
        <p:spPr>
          <a:xfrm>
            <a:off x="1151841" y="1539628"/>
            <a:ext cx="10349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план проекта внедрения ERP системы в ГК Русмолко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49D5F-7CEA-45FC-9522-39C423E6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9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id="{E2EFB4CE-9A1D-4B16-B6B8-453CE117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5895975"/>
            <a:ext cx="16668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9E180CD-CA44-4821-9B01-9A4ADD4DF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44" y="0"/>
            <a:ext cx="5853112" cy="329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7A46A5-D53B-4B13-A82C-B0FB95FE419D}"/>
              </a:ext>
            </a:extLst>
          </p:cNvPr>
          <p:cNvSpPr txBox="1"/>
          <p:nvPr/>
        </p:nvSpPr>
        <p:spPr>
          <a:xfrm>
            <a:off x="404070" y="2828835"/>
            <a:ext cx="113838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«Русская молочная компания» («Русмолко») – дочерняя компания Olam International (Сингапур), входит в число крупнейших производителей молока в Российской Федерации. Производственные мощности компании расположены в Пензенской области. В рамках долгосрочной инвестиционной стратегии «Русмолко» параллельно развивает три направления бизнеса – молочное животноводство, растениеводство, семеноводство.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EE8C99-1161-4FB2-B92F-27F1B6AE4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485" y="4145327"/>
            <a:ext cx="2720447" cy="2027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371895-3DC0-4E5E-9BE6-B3E3E6110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157" y="4145327"/>
            <a:ext cx="2720447" cy="2027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19CFF1-FCCC-4A58-BA89-C48B64ACB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6829" y="4093491"/>
            <a:ext cx="2720447" cy="202772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90EEBBF-D07E-4B7A-ABDE-F29F35BA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8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id="{E2EFB4CE-9A1D-4B16-B6B8-453CE117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5895975"/>
            <a:ext cx="16668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Екатерина Дубинина\Desktop\BukletA4_ 6-7.png">
            <a:extLst>
              <a:ext uri="{FF2B5EF4-FFF2-40B4-BE49-F238E27FC236}">
                <a16:creationId xmlns:a16="http://schemas.microsoft.com/office/drawing/2014/main" id="{D77C97D8-CA0F-41EE-AB6F-76F43586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00" y="777683"/>
            <a:ext cx="9476989" cy="482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4">
            <a:extLst>
              <a:ext uri="{FF2B5EF4-FFF2-40B4-BE49-F238E27FC236}">
                <a16:creationId xmlns:a16="http://schemas.microsoft.com/office/drawing/2014/main" id="{E1D634D0-3841-437F-840B-D8C1F78B6226}"/>
              </a:ext>
            </a:extLst>
          </p:cNvPr>
          <p:cNvSpPr/>
          <p:nvPr/>
        </p:nvSpPr>
        <p:spPr>
          <a:xfrm>
            <a:off x="9580577" y="522543"/>
            <a:ext cx="1954701" cy="6027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«Татарский </a:t>
            </a:r>
            <a:r>
              <a:rPr lang="ru-RU" sz="9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Канадей</a:t>
            </a:r>
            <a:r>
              <a:rPr 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телячья деревня на</a:t>
            </a:r>
            <a:r>
              <a:rPr lang="en-US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3100 </a:t>
            </a:r>
            <a:r>
              <a:rPr 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телок</a:t>
            </a:r>
          </a:p>
        </p:txBody>
      </p:sp>
      <p:pic>
        <p:nvPicPr>
          <p:cNvPr id="6" name="Picture 26" descr="C:\Users\Екатерина Дубинина\Desktop\Рисунок5.jpg">
            <a:extLst>
              <a:ext uri="{FF2B5EF4-FFF2-40B4-BE49-F238E27FC236}">
                <a16:creationId xmlns:a16="http://schemas.microsoft.com/office/drawing/2014/main" id="{EE85BC71-4E66-46D5-8FB2-911859C56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389" y="4205046"/>
            <a:ext cx="2233041" cy="1297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9203CBC-15EA-43CF-918C-13644DFC8A8F}"/>
              </a:ext>
            </a:extLst>
          </p:cNvPr>
          <p:cNvSpPr/>
          <p:nvPr/>
        </p:nvSpPr>
        <p:spPr>
          <a:xfrm>
            <a:off x="9541823" y="5574880"/>
            <a:ext cx="2233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«Пионер» - телячья деревня на </a:t>
            </a:r>
            <a:r>
              <a:rPr lang="en-US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2200 </a:t>
            </a:r>
            <a:r>
              <a:rPr 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телок</a:t>
            </a:r>
          </a:p>
        </p:txBody>
      </p:sp>
      <p:pic>
        <p:nvPicPr>
          <p:cNvPr id="8" name="Рисунок 5">
            <a:extLst>
              <a:ext uri="{FF2B5EF4-FFF2-40B4-BE49-F238E27FC236}">
                <a16:creationId xmlns:a16="http://schemas.microsoft.com/office/drawing/2014/main" id="{C89999AB-9D58-4CDA-8566-1FC4BD66CB4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3813" y="988282"/>
            <a:ext cx="2068230" cy="1197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Line 15">
            <a:extLst>
              <a:ext uri="{FF2B5EF4-FFF2-40B4-BE49-F238E27FC236}">
                <a16:creationId xmlns:a16="http://schemas.microsoft.com/office/drawing/2014/main" id="{16F39E33-D975-48E3-B860-23ED1C7E6D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20470" y="2257345"/>
            <a:ext cx="334462" cy="718403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03739459-B6E3-4262-8357-24CE5A826D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8922" y="3368743"/>
            <a:ext cx="596700" cy="785469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A76CF58A-FACE-41E2-A85D-175BBE716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8243" y="3097807"/>
            <a:ext cx="106827" cy="1087987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0EE6E32F-6D14-4E25-8FF3-EF84FD750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62" y="5467181"/>
            <a:ext cx="1948694" cy="27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Семенная линия</a:t>
            </a:r>
          </a:p>
        </p:txBody>
      </p:sp>
      <p:sp>
        <p:nvSpPr>
          <p:cNvPr id="13" name="Line 15">
            <a:extLst>
              <a:ext uri="{FF2B5EF4-FFF2-40B4-BE49-F238E27FC236}">
                <a16:creationId xmlns:a16="http://schemas.microsoft.com/office/drawing/2014/main" id="{7E2F7AFA-6EBD-4B5A-8950-9EB2BA7A3D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62663" y="2394175"/>
            <a:ext cx="828393" cy="74691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C632B8E3-3ED0-49AC-8E70-04F64A3B5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62" y="3292640"/>
            <a:ext cx="1906635" cy="43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 «</a:t>
            </a:r>
            <a:r>
              <a:rPr lang="ru-RU" altLang="ru-RU" sz="9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Пачелмское</a:t>
            </a:r>
            <a:r>
              <a:rPr lang="ru-RU" alt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элеватор</a:t>
            </a:r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48A6E1EA-43AE-4E97-B945-A47157FE3A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12946" y="1125321"/>
            <a:ext cx="1255959" cy="87122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2516C7E0-989C-4597-B676-8FE6580A48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98826" y="1256723"/>
            <a:ext cx="949312" cy="541964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17" name="Прямоугольник 14">
            <a:extLst>
              <a:ext uri="{FF2B5EF4-FFF2-40B4-BE49-F238E27FC236}">
                <a16:creationId xmlns:a16="http://schemas.microsoft.com/office/drawing/2014/main" id="{9F47C939-0FA2-4D76-B9E2-58A1A30C3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452" y="132600"/>
            <a:ext cx="19466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орошения и удаления навоза</a:t>
            </a:r>
          </a:p>
        </p:txBody>
      </p:sp>
      <p:pic>
        <p:nvPicPr>
          <p:cNvPr id="18" name="Picture 24" descr="C:\Users\Екатерина Дубинина\Desktop\Рисунок3.jpg">
            <a:extLst>
              <a:ext uri="{FF2B5EF4-FFF2-40B4-BE49-F238E27FC236}">
                <a16:creationId xmlns:a16="http://schemas.microsoft.com/office/drawing/2014/main" id="{7F5812F9-1E70-4CB2-8B8D-72C7F352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1" y="4269066"/>
            <a:ext cx="2005639" cy="1194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5" descr="C:\Users\Екатерина Дубинина\Desktop\Рисунок4.jpg">
            <a:extLst>
              <a:ext uri="{FF2B5EF4-FFF2-40B4-BE49-F238E27FC236}">
                <a16:creationId xmlns:a16="http://schemas.microsoft.com/office/drawing/2014/main" id="{6D18BA7B-0332-4DA9-AD50-60F730D7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98" y="4254757"/>
            <a:ext cx="2068230" cy="1255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Екатерина Дубинина\Desktop\Русконтрактор\Наровчат\IMG_02251.jpg">
            <a:extLst>
              <a:ext uri="{FF2B5EF4-FFF2-40B4-BE49-F238E27FC236}">
                <a16:creationId xmlns:a16="http://schemas.microsoft.com/office/drawing/2014/main" id="{DF29B896-A265-4D94-A03D-287B8B4DC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03" y="395937"/>
            <a:ext cx="2013584" cy="1211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Line 15">
            <a:extLst>
              <a:ext uri="{FF2B5EF4-FFF2-40B4-BE49-F238E27FC236}">
                <a16:creationId xmlns:a16="http://schemas.microsoft.com/office/drawing/2014/main" id="{AC332B3E-1721-4E24-AC7B-2EB3CAB492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61450" y="602276"/>
            <a:ext cx="849186" cy="386006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22" name="Рисунок 21" descr="rusmolco-5594.jpg">
            <a:extLst>
              <a:ext uri="{FF2B5EF4-FFF2-40B4-BE49-F238E27FC236}">
                <a16:creationId xmlns:a16="http://schemas.microsoft.com/office/drawing/2014/main" id="{5D05238E-B354-4C34-A69A-71E8078B999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68981" y="434836"/>
            <a:ext cx="2068230" cy="1207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267FFE1-DD67-4F11-B563-15100F20BC6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0570" y="2070885"/>
            <a:ext cx="2100095" cy="1205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Line 15">
            <a:extLst>
              <a:ext uri="{FF2B5EF4-FFF2-40B4-BE49-F238E27FC236}">
                <a16:creationId xmlns:a16="http://schemas.microsoft.com/office/drawing/2014/main" id="{C5A6975F-C0C4-4891-8BE0-23F838B18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450" y="3740159"/>
            <a:ext cx="582514" cy="393021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25" name="Line 15">
            <a:extLst>
              <a:ext uri="{FF2B5EF4-FFF2-40B4-BE49-F238E27FC236}">
                <a16:creationId xmlns:a16="http://schemas.microsoft.com/office/drawing/2014/main" id="{F4D0A7AE-B5AA-45AB-A7D3-4B63EF3328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3186" y="2875394"/>
            <a:ext cx="2098617" cy="1272876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pic>
        <p:nvPicPr>
          <p:cNvPr id="26" name="Рисунок 26" descr="Изображение выглядит как корова, забор, млекопитающее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246735DE-68BC-4CF6-964D-71CBF1A922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89" y="4213373"/>
            <a:ext cx="2098618" cy="1288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" name="Прямоугольник 1">
            <a:extLst>
              <a:ext uri="{FF2B5EF4-FFF2-40B4-BE49-F238E27FC236}">
                <a16:creationId xmlns:a16="http://schemas.microsoft.com/office/drawing/2014/main" id="{BF8CDAC7-3EF0-41D8-9E9F-E12652CEE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527" y="5558889"/>
            <a:ext cx="1860571" cy="60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 «</a:t>
            </a:r>
            <a:r>
              <a:rPr lang="ru-RU" altLang="ru-RU" sz="9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Аршиновка</a:t>
            </a:r>
            <a:r>
              <a:rPr lang="ru-RU" alt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молочная ферма на </a:t>
            </a:r>
            <a:r>
              <a:rPr lang="en-US" alt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4600 </a:t>
            </a:r>
            <a:r>
              <a:rPr lang="ru-RU" alt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дойных коров</a:t>
            </a:r>
          </a:p>
        </p:txBody>
      </p:sp>
      <p:sp>
        <p:nvSpPr>
          <p:cNvPr id="51" name="Прямоугольник 1">
            <a:extLst>
              <a:ext uri="{FF2B5EF4-FFF2-40B4-BE49-F238E27FC236}">
                <a16:creationId xmlns:a16="http://schemas.microsoft.com/office/drawing/2014/main" id="{E899627A-B7D9-458D-B590-26E6E0704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7096" y="5537112"/>
            <a:ext cx="2502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 «Сердобское» - молочная ферма на </a:t>
            </a:r>
            <a:r>
              <a:rPr lang="en-US" alt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alt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дойных коров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1">
            <a:extLst>
              <a:ext uri="{FF2B5EF4-FFF2-40B4-BE49-F238E27FC236}">
                <a16:creationId xmlns:a16="http://schemas.microsoft.com/office/drawing/2014/main" id="{A9E6721C-C995-48DE-B326-08D4DDF10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65" y="46989"/>
            <a:ext cx="2334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РАО Наровчатское - молочная ферма на </a:t>
            </a:r>
            <a:r>
              <a:rPr lang="en-US" altLang="en-US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3600 </a:t>
            </a:r>
            <a:r>
              <a:rPr lang="ru-RU" altLang="en-US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дойных коров</a:t>
            </a:r>
            <a:endParaRPr lang="en-US" altLang="en-US" sz="900" b="1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9D7587-6946-4D7F-842E-20C9C5D76291}"/>
              </a:ext>
            </a:extLst>
          </p:cNvPr>
          <p:cNvSpPr txBox="1"/>
          <p:nvPr/>
        </p:nvSpPr>
        <p:spPr>
          <a:xfrm>
            <a:off x="3019895" y="6033709"/>
            <a:ext cx="622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ГК Русмолко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A7F6D4C1-4472-4408-9F3C-E37CF471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id="{E2EFB4CE-9A1D-4B16-B6B8-453CE117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5895975"/>
            <a:ext cx="1666875" cy="819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7BCAFF-2E2D-4D83-A302-78C421EAE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144040"/>
              </p:ext>
            </p:extLst>
          </p:nvPr>
        </p:nvGraphicFramePr>
        <p:xfrm>
          <a:off x="985836" y="1695754"/>
          <a:ext cx="10220325" cy="3738635"/>
        </p:xfrm>
        <a:graphic>
          <a:graphicData uri="http://schemas.openxmlformats.org/drawingml/2006/table">
            <a:tbl>
              <a:tblPr firstRow="1" firstCol="1" bandRow="1"/>
              <a:tblGrid>
                <a:gridCol w="5110693">
                  <a:extLst>
                    <a:ext uri="{9D8B030D-6E8A-4147-A177-3AD203B41FA5}">
                      <a16:colId xmlns:a16="http://schemas.microsoft.com/office/drawing/2014/main" val="3274218546"/>
                    </a:ext>
                  </a:extLst>
                </a:gridCol>
                <a:gridCol w="5109632">
                  <a:extLst>
                    <a:ext uri="{9D8B030D-6E8A-4147-A177-3AD203B41FA5}">
                      <a16:colId xmlns:a16="http://schemas.microsoft.com/office/drawing/2014/main" val="161016668"/>
                    </a:ext>
                  </a:extLst>
                </a:gridCol>
              </a:tblGrid>
              <a:tr h="1613483">
                <a:tc>
                  <a:txBody>
                    <a:bodyPr/>
                    <a:lstStyle/>
                    <a:p>
                      <a:pPr indent="13970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Сильные стороны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3970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Выгодное местонахождение (рядом с областным центром)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3970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Опытный персонал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3970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Инновационные технологии производства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3970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Наличие постоянных клиентов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Слабые стороны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3970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Отсутствие репутации и крепкой позиции на рынке в связи с короткой историей деятельности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3970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451231"/>
                  </a:ext>
                </a:extLst>
              </a:tr>
              <a:tr h="1909835">
                <a:tc>
                  <a:txBody>
                    <a:bodyPr/>
                    <a:lstStyle/>
                    <a:p>
                      <a:pPr indent="13970" algn="jus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Возможности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3970" algn="jus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Создание новых источников конкурентных преимуществ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jus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Угрозы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3970" algn="jus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Много конкурентов в одной нише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8847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73B3252-A252-4A4F-AECF-81034FEAAEDC}"/>
              </a:ext>
            </a:extLst>
          </p:cNvPr>
          <p:cNvSpPr txBox="1"/>
          <p:nvPr/>
        </p:nvSpPr>
        <p:spPr>
          <a:xfrm>
            <a:off x="2942155" y="434487"/>
            <a:ext cx="6307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конкурентной среды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5F4398-A804-41D5-9DF5-4D30D9A6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id="{E2EFB4CE-9A1D-4B16-B6B8-453CE117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5895975"/>
            <a:ext cx="16668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AD77791-378A-4CD7-B5D6-F3D857AFB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55" y="927843"/>
            <a:ext cx="7754570" cy="5232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0BE1ED-85D4-491D-BFAE-187DD1AACB11}"/>
              </a:ext>
            </a:extLst>
          </p:cNvPr>
          <p:cNvSpPr txBox="1"/>
          <p:nvPr/>
        </p:nvSpPr>
        <p:spPr>
          <a:xfrm>
            <a:off x="2107323" y="343068"/>
            <a:ext cx="6688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схема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ERP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E5CBB-9CAD-470A-BFA6-0088124A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2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Русмолко\Construction\Фото Сердобск\4_Holstein_Calf_drinking.jpg">
            <a:extLst>
              <a:ext uri="{FF2B5EF4-FFF2-40B4-BE49-F238E27FC236}">
                <a16:creationId xmlns:a16="http://schemas.microsoft.com/office/drawing/2014/main" id="{A49B20D3-9B3B-4379-9D68-64853B4B6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9275" y="3218384"/>
            <a:ext cx="3163510" cy="21040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10">
            <a:extLst>
              <a:ext uri="{FF2B5EF4-FFF2-40B4-BE49-F238E27FC236}">
                <a16:creationId xmlns:a16="http://schemas.microsoft.com/office/drawing/2014/main" id="{E2EFB4CE-9A1D-4B16-B6B8-453CE1175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5895975"/>
            <a:ext cx="16668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 descr="C:\Users\mineeva\Documents\Русмолко\Фото Русмолко коровы\2019_08_30_Аршиновка\ДЖИПЕГИ\IMG_5668.JPG">
            <a:extLst>
              <a:ext uri="{FF2B5EF4-FFF2-40B4-BE49-F238E27FC236}">
                <a16:creationId xmlns:a16="http://schemas.microsoft.com/office/drawing/2014/main" id="{67CCA4B0-5747-492E-A1D1-264C1A4E8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327" y="3220064"/>
            <a:ext cx="3074167" cy="19674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Users\mineeva\Documents\Русмолко\Фото Русмолко коровы\2019_08_30_Аршиновка\ДЖИПЕГИ\IMG_5972.JPG">
            <a:extLst>
              <a:ext uri="{FF2B5EF4-FFF2-40B4-BE49-F238E27FC236}">
                <a16:creationId xmlns:a16="http://schemas.microsoft.com/office/drawing/2014/main" id="{4A8D08DD-8F1E-49EF-B6F7-1EC56C12D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4172" r="10071"/>
          <a:stretch>
            <a:fillRect/>
          </a:stretch>
        </p:blipFill>
        <p:spPr bwMode="auto">
          <a:xfrm>
            <a:off x="8283032" y="3220065"/>
            <a:ext cx="3518294" cy="249914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D:\Русмолко\Обучение\Фото\1_1.jpg">
            <a:extLst>
              <a:ext uri="{FF2B5EF4-FFF2-40B4-BE49-F238E27FC236}">
                <a16:creationId xmlns:a16="http://schemas.microsoft.com/office/drawing/2014/main" id="{A359DAB3-96A1-459C-A669-73F08B1AC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 t="12050"/>
          <a:stretch>
            <a:fillRect/>
          </a:stretch>
        </p:blipFill>
        <p:spPr bwMode="auto">
          <a:xfrm>
            <a:off x="6537050" y="4203798"/>
            <a:ext cx="3524539" cy="22011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D:\Русмолко\Construction\Фото Сердобск\boumatic-robotic-feed-pusher.jpg">
            <a:extLst>
              <a:ext uri="{FF2B5EF4-FFF2-40B4-BE49-F238E27FC236}">
                <a16:creationId xmlns:a16="http://schemas.microsoft.com/office/drawing/2014/main" id="{0F40C295-0AC3-4A5F-B7D6-5C5F17AE3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47309" t="17639" b="19"/>
          <a:stretch>
            <a:fillRect/>
          </a:stretch>
        </p:blipFill>
        <p:spPr bwMode="auto">
          <a:xfrm>
            <a:off x="2612799" y="4203799"/>
            <a:ext cx="2682896" cy="22011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420435-5537-444E-9945-AEC1B402B248}"/>
              </a:ext>
            </a:extLst>
          </p:cNvPr>
          <p:cNvSpPr txBox="1"/>
          <p:nvPr/>
        </p:nvSpPr>
        <p:spPr>
          <a:xfrm>
            <a:off x="1696530" y="846797"/>
            <a:ext cx="10670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 24/7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передовых производственных решений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Разнородность информационных ресурсов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Лоскутная автоматизация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использование продуктов 1С (1С Бухгалтерия предприятия, 1С Зарплата и кадры, 1С Документооборот)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квалифицированного ИТ-персонала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поддержки руководства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0E7734-F8CA-4182-972F-2E21EC610472}"/>
              </a:ext>
            </a:extLst>
          </p:cNvPr>
          <p:cNvSpPr txBox="1"/>
          <p:nvPr/>
        </p:nvSpPr>
        <p:spPr>
          <a:xfrm>
            <a:off x="2661245" y="327341"/>
            <a:ext cx="6869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внедрения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ERP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14D069-2DD2-4DF4-9E4D-98397538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0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хема 1">
            <a:extLst>
              <a:ext uri="{FF2B5EF4-FFF2-40B4-BE49-F238E27FC236}">
                <a16:creationId xmlns:a16="http://schemas.microsoft.com/office/drawing/2014/main" id="{28399EB5-1832-4D85-9E77-2A5339787DB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40" r="-30521"/>
          <a:stretch>
            <a:fillRect/>
          </a:stretch>
        </p:blipFill>
        <p:spPr bwMode="auto">
          <a:xfrm>
            <a:off x="2933700" y="1123950"/>
            <a:ext cx="6903268" cy="509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0">
            <a:extLst>
              <a:ext uri="{FF2B5EF4-FFF2-40B4-BE49-F238E27FC236}">
                <a16:creationId xmlns:a16="http://schemas.microsoft.com/office/drawing/2014/main" id="{E2EFB4CE-9A1D-4B16-B6B8-453CE1175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5895975"/>
            <a:ext cx="166687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BC2CEC-8128-4583-B2B2-91C307E1D948}"/>
              </a:ext>
            </a:extLst>
          </p:cNvPr>
          <p:cNvSpPr txBox="1"/>
          <p:nvPr/>
        </p:nvSpPr>
        <p:spPr>
          <a:xfrm>
            <a:off x="4097792" y="351079"/>
            <a:ext cx="3996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работ проекта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C1479A-2A23-46AA-9F3F-E4EA5C2A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21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id="{E2EFB4CE-9A1D-4B16-B6B8-453CE117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5895975"/>
            <a:ext cx="166687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BC2CEC-8128-4583-B2B2-91C307E1D948}"/>
              </a:ext>
            </a:extLst>
          </p:cNvPr>
          <p:cNvSpPr txBox="1"/>
          <p:nvPr/>
        </p:nvSpPr>
        <p:spPr>
          <a:xfrm>
            <a:off x="3404589" y="314503"/>
            <a:ext cx="5382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график проекта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1">
            <a:extLst>
              <a:ext uri="{FF2B5EF4-FFF2-40B4-BE49-F238E27FC236}">
                <a16:creationId xmlns:a16="http://schemas.microsoft.com/office/drawing/2014/main" id="{D5BBE910-6D49-4513-8568-B4076B93A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53" y="1195388"/>
            <a:ext cx="822809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7317D-55F7-4D11-835B-7B65B68A7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ADA3-08A3-4DC0-BB34-87163B91B1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542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2754</TotalTime>
  <Words>892</Words>
  <Application>Microsoft Office PowerPoint</Application>
  <PresentationFormat>Widescreen</PresentationFormat>
  <Paragraphs>374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Facet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Andrey Koblyakov</dc:creator>
  <cp:lastModifiedBy>Andrey Koblyakov</cp:lastModifiedBy>
  <cp:revision>10</cp:revision>
  <dcterms:created xsi:type="dcterms:W3CDTF">2023-04-04T08:20:06Z</dcterms:created>
  <dcterms:modified xsi:type="dcterms:W3CDTF">2023-04-06T06:14:28Z</dcterms:modified>
</cp:coreProperties>
</file>