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86" r:id="rId3"/>
    <p:sldId id="257" r:id="rId4"/>
    <p:sldId id="302" r:id="rId5"/>
    <p:sldId id="309" r:id="rId6"/>
    <p:sldId id="310" r:id="rId7"/>
    <p:sldId id="311" r:id="rId8"/>
    <p:sldId id="312" r:id="rId9"/>
    <p:sldId id="301" r:id="rId10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6D0D4"/>
    <a:srgbClr val="256569"/>
    <a:srgbClr val="F9D5EC"/>
    <a:srgbClr val="FAD4F3"/>
    <a:srgbClr val="0F3A3D"/>
    <a:srgbClr val="225D60"/>
    <a:srgbClr val="2A7478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18" autoAdjust="0"/>
    <p:restoredTop sz="96247" autoAdjust="0"/>
  </p:normalViewPr>
  <p:slideViewPr>
    <p:cSldViewPr snapToGrid="0">
      <p:cViewPr varScale="1">
        <p:scale>
          <a:sx n="115" d="100"/>
          <a:sy n="115" d="100"/>
        </p:scale>
        <p:origin x="63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FF62F8-C5CD-4682-AAF3-215233998436}" type="doc">
      <dgm:prSet loTypeId="urn:microsoft.com/office/officeart/2005/8/layout/orgChart1" loCatId="hierarchy" qsTypeId="urn:microsoft.com/office/officeart/2009/2/quickstyle/3d8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53B08B89-C49D-4078-AF45-CD5553A6D5E5}">
      <dgm:prSet phldrT="[Текст]"/>
      <dgm:spPr>
        <a:xfrm>
          <a:off x="2277921" y="1342"/>
          <a:ext cx="949492" cy="474746"/>
        </a:xfrm>
      </dgm:spPr>
      <dgm:t>
        <a:bodyPr/>
        <a:lstStyle/>
        <a:p>
          <a:pPr>
            <a:buNone/>
          </a:pPr>
          <a:r>
            <a:rPr lang="ru-RU">
              <a:latin typeface="Calibri"/>
              <a:ea typeface="+mn-ea"/>
              <a:cs typeface="+mn-cs"/>
            </a:rPr>
            <a:t>Бизнес Модель</a:t>
          </a:r>
        </a:p>
      </dgm:t>
    </dgm:pt>
    <dgm:pt modelId="{DBA616E5-99B5-4CC0-BC08-CCB2DCCD975E}" type="parTrans" cxnId="{097A498D-7E50-4362-8264-ED106369E21F}">
      <dgm:prSet/>
      <dgm:spPr/>
      <dgm:t>
        <a:bodyPr/>
        <a:lstStyle/>
        <a:p>
          <a:endParaRPr lang="ru-RU"/>
        </a:p>
      </dgm:t>
    </dgm:pt>
    <dgm:pt modelId="{5685D37D-B797-4A2B-A232-3F913D1F0FB7}" type="sibTrans" cxnId="{097A498D-7E50-4362-8264-ED106369E21F}">
      <dgm:prSet/>
      <dgm:spPr/>
      <dgm:t>
        <a:bodyPr/>
        <a:lstStyle/>
        <a:p>
          <a:endParaRPr lang="ru-RU"/>
        </a:p>
      </dgm:t>
    </dgm:pt>
    <dgm:pt modelId="{E95E6C08-45AA-4146-B425-EC50D2BE3646}" type="asst">
      <dgm:prSet/>
      <dgm:spPr/>
      <dgm:t>
        <a:bodyPr/>
        <a:lstStyle/>
        <a:p>
          <a:r>
            <a:rPr lang="ru-RU" dirty="0"/>
            <a:t>Продуктовый портфель     </a:t>
          </a:r>
        </a:p>
        <a:p>
          <a:endParaRPr lang="ru-RU" dirty="0"/>
        </a:p>
      </dgm:t>
    </dgm:pt>
    <dgm:pt modelId="{42BB0245-3E42-4049-B674-5DA97B58309C}" type="parTrans" cxnId="{ADAA7DD6-E2BC-4FE2-BA7A-A0F09752462C}">
      <dgm:prSet/>
      <dgm:spPr/>
      <dgm:t>
        <a:bodyPr/>
        <a:lstStyle/>
        <a:p>
          <a:endParaRPr lang="ru-RU"/>
        </a:p>
      </dgm:t>
    </dgm:pt>
    <dgm:pt modelId="{626A54F1-E2F3-48C8-B549-B10DD6590507}" type="sibTrans" cxnId="{ADAA7DD6-E2BC-4FE2-BA7A-A0F09752462C}">
      <dgm:prSet/>
      <dgm:spPr/>
      <dgm:t>
        <a:bodyPr/>
        <a:lstStyle/>
        <a:p>
          <a:endParaRPr lang="ru-RU"/>
        </a:p>
      </dgm:t>
    </dgm:pt>
    <dgm:pt modelId="{3A1B2DAD-F345-42AE-9B31-42D0366A3A59}">
      <dgm:prSet/>
      <dgm:spPr/>
      <dgm:t>
        <a:bodyPr/>
        <a:lstStyle/>
        <a:p>
          <a:r>
            <a:rPr lang="ru-RU" dirty="0"/>
            <a:t>Отношения с заказчикам </a:t>
          </a:r>
        </a:p>
        <a:p>
          <a:endParaRPr lang="ru-RU" dirty="0"/>
        </a:p>
      </dgm:t>
    </dgm:pt>
    <dgm:pt modelId="{C7B1D285-23C2-43FE-A76B-DFCD4FBD568E}" type="parTrans" cxnId="{CFFB0458-BB6F-4429-BF85-749BB81F2C7A}">
      <dgm:prSet/>
      <dgm:spPr/>
      <dgm:t>
        <a:bodyPr/>
        <a:lstStyle/>
        <a:p>
          <a:endParaRPr lang="ru-RU"/>
        </a:p>
      </dgm:t>
    </dgm:pt>
    <dgm:pt modelId="{72C92B0E-14EC-4541-80E2-57D20816E9FF}" type="sibTrans" cxnId="{CFFB0458-BB6F-4429-BF85-749BB81F2C7A}">
      <dgm:prSet/>
      <dgm:spPr/>
      <dgm:t>
        <a:bodyPr/>
        <a:lstStyle/>
        <a:p>
          <a:endParaRPr lang="ru-RU"/>
        </a:p>
      </dgm:t>
    </dgm:pt>
    <dgm:pt modelId="{2C3A1229-05F9-42D7-8C58-1D1916BBC73D}" type="asst">
      <dgm:prSet/>
      <dgm:spPr/>
      <dgm:t>
        <a:bodyPr/>
        <a:lstStyle/>
        <a:p>
          <a:r>
            <a:rPr lang="ru-RU" dirty="0"/>
            <a:t>Конкурентоспособность</a:t>
          </a:r>
        </a:p>
      </dgm:t>
    </dgm:pt>
    <dgm:pt modelId="{F9BA54AF-6BC3-41D8-98D3-649B5061EB2E}" type="parTrans" cxnId="{268F7807-4E11-4018-9CE1-AE8CE73DAAAF}">
      <dgm:prSet/>
      <dgm:spPr/>
      <dgm:t>
        <a:bodyPr/>
        <a:lstStyle/>
        <a:p>
          <a:endParaRPr lang="ru-RU"/>
        </a:p>
      </dgm:t>
    </dgm:pt>
    <dgm:pt modelId="{7B8D99B5-4FFC-488D-A06F-840AF4FFB41E}" type="sibTrans" cxnId="{268F7807-4E11-4018-9CE1-AE8CE73DAAAF}">
      <dgm:prSet/>
      <dgm:spPr/>
      <dgm:t>
        <a:bodyPr/>
        <a:lstStyle/>
        <a:p>
          <a:endParaRPr lang="ru-RU"/>
        </a:p>
      </dgm:t>
    </dgm:pt>
    <dgm:pt modelId="{35902192-6718-4BEC-A133-7B98F00C3545}" type="pres">
      <dgm:prSet presAssocID="{9AFF62F8-C5CD-4682-AAF3-21523399843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21D01A8-A01C-446D-B84E-6E1464FDF493}" type="pres">
      <dgm:prSet presAssocID="{53B08B89-C49D-4078-AF45-CD5553A6D5E5}" presName="hierRoot1" presStyleCnt="0">
        <dgm:presLayoutVars>
          <dgm:hierBranch val="init"/>
        </dgm:presLayoutVars>
      </dgm:prSet>
      <dgm:spPr/>
    </dgm:pt>
    <dgm:pt modelId="{7675F619-15E9-40B4-8D85-E3C34BBBB58B}" type="pres">
      <dgm:prSet presAssocID="{53B08B89-C49D-4078-AF45-CD5553A6D5E5}" presName="rootComposite1" presStyleCnt="0"/>
      <dgm:spPr/>
    </dgm:pt>
    <dgm:pt modelId="{A303501A-1B93-4944-820D-43871009461F}" type="pres">
      <dgm:prSet presAssocID="{53B08B89-C49D-4078-AF45-CD5553A6D5E5}" presName="rootText1" presStyleLbl="node0" presStyleIdx="0" presStyleCnt="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DAC0F48B-824C-47CB-8389-98020225CCED}" type="pres">
      <dgm:prSet presAssocID="{53B08B89-C49D-4078-AF45-CD5553A6D5E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343DA2F-A434-4303-AB3C-32E2BBBCF009}" type="pres">
      <dgm:prSet presAssocID="{53B08B89-C49D-4078-AF45-CD5553A6D5E5}" presName="hierChild2" presStyleCnt="0"/>
      <dgm:spPr/>
    </dgm:pt>
    <dgm:pt modelId="{74678586-C8FD-49F6-9B1E-536EE12F8EDA}" type="pres">
      <dgm:prSet presAssocID="{C7B1D285-23C2-43FE-A76B-DFCD4FBD568E}" presName="Name37" presStyleLbl="parChTrans1D2" presStyleIdx="0" presStyleCnt="3"/>
      <dgm:spPr/>
      <dgm:t>
        <a:bodyPr/>
        <a:lstStyle/>
        <a:p>
          <a:endParaRPr lang="ru-RU"/>
        </a:p>
      </dgm:t>
    </dgm:pt>
    <dgm:pt modelId="{830DED26-69C2-499E-A9EE-F78C6C7F1EDA}" type="pres">
      <dgm:prSet presAssocID="{3A1B2DAD-F345-42AE-9B31-42D0366A3A59}" presName="hierRoot2" presStyleCnt="0">
        <dgm:presLayoutVars>
          <dgm:hierBranch val="init"/>
        </dgm:presLayoutVars>
      </dgm:prSet>
      <dgm:spPr/>
    </dgm:pt>
    <dgm:pt modelId="{04B8C402-4B82-4650-B337-D786097930AF}" type="pres">
      <dgm:prSet presAssocID="{3A1B2DAD-F345-42AE-9B31-42D0366A3A59}" presName="rootComposite" presStyleCnt="0"/>
      <dgm:spPr/>
    </dgm:pt>
    <dgm:pt modelId="{E7EEE789-6CC3-472E-8CF3-75580768CD7F}" type="pres">
      <dgm:prSet presAssocID="{3A1B2DAD-F345-42AE-9B31-42D0366A3A59}" presName="rootText" presStyleLbl="node2" presStyleIdx="0" presStyleCnt="1" custLinFactNeighborX="-268" custLinFactNeighborY="-96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F13271-A53F-4C53-9BA6-92705E6BFC0A}" type="pres">
      <dgm:prSet presAssocID="{3A1B2DAD-F345-42AE-9B31-42D0366A3A59}" presName="rootConnector" presStyleLbl="node2" presStyleIdx="0" presStyleCnt="1"/>
      <dgm:spPr/>
      <dgm:t>
        <a:bodyPr/>
        <a:lstStyle/>
        <a:p>
          <a:endParaRPr lang="ru-RU"/>
        </a:p>
      </dgm:t>
    </dgm:pt>
    <dgm:pt modelId="{6AF32ABB-F604-4B3F-A38A-6B29D85C3007}" type="pres">
      <dgm:prSet presAssocID="{3A1B2DAD-F345-42AE-9B31-42D0366A3A59}" presName="hierChild4" presStyleCnt="0"/>
      <dgm:spPr/>
    </dgm:pt>
    <dgm:pt modelId="{223CFC4E-21FB-4EB5-B6A8-3375E507F60B}" type="pres">
      <dgm:prSet presAssocID="{3A1B2DAD-F345-42AE-9B31-42D0366A3A59}" presName="hierChild5" presStyleCnt="0"/>
      <dgm:spPr/>
    </dgm:pt>
    <dgm:pt modelId="{AC89E5D7-30E8-403A-A210-FD736F685E24}" type="pres">
      <dgm:prSet presAssocID="{53B08B89-C49D-4078-AF45-CD5553A6D5E5}" presName="hierChild3" presStyleCnt="0"/>
      <dgm:spPr/>
    </dgm:pt>
    <dgm:pt modelId="{51C06EF9-25A3-44A8-9D42-43405EA976D0}" type="pres">
      <dgm:prSet presAssocID="{42BB0245-3E42-4049-B674-5DA97B58309C}" presName="Name111" presStyleLbl="parChTrans1D2" presStyleIdx="1" presStyleCnt="3"/>
      <dgm:spPr/>
      <dgm:t>
        <a:bodyPr/>
        <a:lstStyle/>
        <a:p>
          <a:endParaRPr lang="ru-RU"/>
        </a:p>
      </dgm:t>
    </dgm:pt>
    <dgm:pt modelId="{C5E845AD-3EE3-4E54-AF64-936D78A5E303}" type="pres">
      <dgm:prSet presAssocID="{E95E6C08-45AA-4146-B425-EC50D2BE3646}" presName="hierRoot3" presStyleCnt="0">
        <dgm:presLayoutVars>
          <dgm:hierBranch val="hang"/>
        </dgm:presLayoutVars>
      </dgm:prSet>
      <dgm:spPr/>
    </dgm:pt>
    <dgm:pt modelId="{CB828C45-035F-4139-89E9-07FF96F263CF}" type="pres">
      <dgm:prSet presAssocID="{E95E6C08-45AA-4146-B425-EC50D2BE3646}" presName="rootComposite3" presStyleCnt="0"/>
      <dgm:spPr/>
    </dgm:pt>
    <dgm:pt modelId="{CBB4E36E-DD81-4148-8155-1BAE01AC25D8}" type="pres">
      <dgm:prSet presAssocID="{E95E6C08-45AA-4146-B425-EC50D2BE3646}" presName="rootText3" presStyleLbl="asst1" presStyleIdx="0" presStyleCnt="2" custLinFactNeighborX="-48952" custLinFactNeighborY="19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8E0054-F2D6-4B09-B685-A0597A37061E}" type="pres">
      <dgm:prSet presAssocID="{E95E6C08-45AA-4146-B425-EC50D2BE3646}" presName="rootConnector3" presStyleLbl="asst1" presStyleIdx="0" presStyleCnt="2"/>
      <dgm:spPr/>
      <dgm:t>
        <a:bodyPr/>
        <a:lstStyle/>
        <a:p>
          <a:endParaRPr lang="ru-RU"/>
        </a:p>
      </dgm:t>
    </dgm:pt>
    <dgm:pt modelId="{96619BEF-BBE7-4975-B9CF-C79DAA0DF1F5}" type="pres">
      <dgm:prSet presAssocID="{E95E6C08-45AA-4146-B425-EC50D2BE3646}" presName="hierChild6" presStyleCnt="0"/>
      <dgm:spPr/>
    </dgm:pt>
    <dgm:pt modelId="{FCAAFDC4-444E-4ACA-87BF-E33E8B412537}" type="pres">
      <dgm:prSet presAssocID="{E95E6C08-45AA-4146-B425-EC50D2BE3646}" presName="hierChild7" presStyleCnt="0"/>
      <dgm:spPr/>
    </dgm:pt>
    <dgm:pt modelId="{387520DE-D6AE-4858-96CD-A2DAAF5DC0F2}" type="pres">
      <dgm:prSet presAssocID="{F9BA54AF-6BC3-41D8-98D3-649B5061EB2E}" presName="Name111" presStyleLbl="parChTrans1D2" presStyleIdx="2" presStyleCnt="3"/>
      <dgm:spPr/>
      <dgm:t>
        <a:bodyPr/>
        <a:lstStyle/>
        <a:p>
          <a:endParaRPr lang="ru-RU"/>
        </a:p>
      </dgm:t>
    </dgm:pt>
    <dgm:pt modelId="{20DE13A4-5993-4C64-8D1C-A5CBAE99D851}" type="pres">
      <dgm:prSet presAssocID="{2C3A1229-05F9-42D7-8C58-1D1916BBC73D}" presName="hierRoot3" presStyleCnt="0">
        <dgm:presLayoutVars>
          <dgm:hierBranch val="init"/>
        </dgm:presLayoutVars>
      </dgm:prSet>
      <dgm:spPr/>
    </dgm:pt>
    <dgm:pt modelId="{598BF573-B5C5-43B8-AC5E-1AE8690FA300}" type="pres">
      <dgm:prSet presAssocID="{2C3A1229-05F9-42D7-8C58-1D1916BBC73D}" presName="rootComposite3" presStyleCnt="0"/>
      <dgm:spPr/>
    </dgm:pt>
    <dgm:pt modelId="{84755384-6858-41D5-82CC-7EF7F48606DA}" type="pres">
      <dgm:prSet presAssocID="{2C3A1229-05F9-42D7-8C58-1D1916BBC73D}" presName="rootText3" presStyleLbl="asst1" presStyleIdx="1" presStyleCnt="2" custLinFactNeighborX="26301" custLinFactNeighborY="19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4A5870-0588-4814-B759-DE10696CC434}" type="pres">
      <dgm:prSet presAssocID="{2C3A1229-05F9-42D7-8C58-1D1916BBC73D}" presName="rootConnector3" presStyleLbl="asst1" presStyleIdx="1" presStyleCnt="2"/>
      <dgm:spPr/>
      <dgm:t>
        <a:bodyPr/>
        <a:lstStyle/>
        <a:p>
          <a:endParaRPr lang="ru-RU"/>
        </a:p>
      </dgm:t>
    </dgm:pt>
    <dgm:pt modelId="{AAF1E914-EDDD-45F7-8213-3B188A22C5CE}" type="pres">
      <dgm:prSet presAssocID="{2C3A1229-05F9-42D7-8C58-1D1916BBC73D}" presName="hierChild6" presStyleCnt="0"/>
      <dgm:spPr/>
    </dgm:pt>
    <dgm:pt modelId="{D2F5AAE1-FE3D-4E83-BAB9-FA706AC5BFC6}" type="pres">
      <dgm:prSet presAssocID="{2C3A1229-05F9-42D7-8C58-1D1916BBC73D}" presName="hierChild7" presStyleCnt="0"/>
      <dgm:spPr/>
    </dgm:pt>
  </dgm:ptLst>
  <dgm:cxnLst>
    <dgm:cxn modelId="{E24F2A50-C70D-4C1E-B90D-4D35DADE86D0}" type="presOf" srcId="{F9BA54AF-6BC3-41D8-98D3-649B5061EB2E}" destId="{387520DE-D6AE-4858-96CD-A2DAAF5DC0F2}" srcOrd="0" destOrd="0" presId="urn:microsoft.com/office/officeart/2005/8/layout/orgChart1"/>
    <dgm:cxn modelId="{C305B42E-585D-4061-A84F-BD9B6D7DAD17}" type="presOf" srcId="{42BB0245-3E42-4049-B674-5DA97B58309C}" destId="{51C06EF9-25A3-44A8-9D42-43405EA976D0}" srcOrd="0" destOrd="0" presId="urn:microsoft.com/office/officeart/2005/8/layout/orgChart1"/>
    <dgm:cxn modelId="{097A498D-7E50-4362-8264-ED106369E21F}" srcId="{9AFF62F8-C5CD-4682-AAF3-215233998436}" destId="{53B08B89-C49D-4078-AF45-CD5553A6D5E5}" srcOrd="0" destOrd="0" parTransId="{DBA616E5-99B5-4CC0-BC08-CCB2DCCD975E}" sibTransId="{5685D37D-B797-4A2B-A232-3F913D1F0FB7}"/>
    <dgm:cxn modelId="{84EE3A0A-6ED8-41E8-8448-CAE0594DC6B5}" type="presOf" srcId="{3A1B2DAD-F345-42AE-9B31-42D0366A3A59}" destId="{E7EEE789-6CC3-472E-8CF3-75580768CD7F}" srcOrd="0" destOrd="0" presId="urn:microsoft.com/office/officeart/2005/8/layout/orgChart1"/>
    <dgm:cxn modelId="{B7DA669E-ADA5-46C9-A8B3-BB4F70B39E4D}" type="presOf" srcId="{9AFF62F8-C5CD-4682-AAF3-215233998436}" destId="{35902192-6718-4BEC-A133-7B98F00C3545}" srcOrd="0" destOrd="0" presId="urn:microsoft.com/office/officeart/2005/8/layout/orgChart1"/>
    <dgm:cxn modelId="{66DE0990-448B-4417-9F68-17EE42F2E679}" type="presOf" srcId="{2C3A1229-05F9-42D7-8C58-1D1916BBC73D}" destId="{A54A5870-0588-4814-B759-DE10696CC434}" srcOrd="1" destOrd="0" presId="urn:microsoft.com/office/officeart/2005/8/layout/orgChart1"/>
    <dgm:cxn modelId="{CFFB0458-BB6F-4429-BF85-749BB81F2C7A}" srcId="{53B08B89-C49D-4078-AF45-CD5553A6D5E5}" destId="{3A1B2DAD-F345-42AE-9B31-42D0366A3A59}" srcOrd="0" destOrd="0" parTransId="{C7B1D285-23C2-43FE-A76B-DFCD4FBD568E}" sibTransId="{72C92B0E-14EC-4541-80E2-57D20816E9FF}"/>
    <dgm:cxn modelId="{DF3C14F0-C5DF-43D9-9859-0B11E654A3D5}" type="presOf" srcId="{53B08B89-C49D-4078-AF45-CD5553A6D5E5}" destId="{A303501A-1B93-4944-820D-43871009461F}" srcOrd="0" destOrd="0" presId="urn:microsoft.com/office/officeart/2005/8/layout/orgChart1"/>
    <dgm:cxn modelId="{F45F2FBC-2416-453A-9A00-E277669B64D2}" type="presOf" srcId="{C7B1D285-23C2-43FE-A76B-DFCD4FBD568E}" destId="{74678586-C8FD-49F6-9B1E-536EE12F8EDA}" srcOrd="0" destOrd="0" presId="urn:microsoft.com/office/officeart/2005/8/layout/orgChart1"/>
    <dgm:cxn modelId="{A4820CD4-6496-411E-82DB-6AF14CB359EE}" type="presOf" srcId="{2C3A1229-05F9-42D7-8C58-1D1916BBC73D}" destId="{84755384-6858-41D5-82CC-7EF7F48606DA}" srcOrd="0" destOrd="0" presId="urn:microsoft.com/office/officeart/2005/8/layout/orgChart1"/>
    <dgm:cxn modelId="{268F7807-4E11-4018-9CE1-AE8CE73DAAAF}" srcId="{53B08B89-C49D-4078-AF45-CD5553A6D5E5}" destId="{2C3A1229-05F9-42D7-8C58-1D1916BBC73D}" srcOrd="2" destOrd="0" parTransId="{F9BA54AF-6BC3-41D8-98D3-649B5061EB2E}" sibTransId="{7B8D99B5-4FFC-488D-A06F-840AF4FFB41E}"/>
    <dgm:cxn modelId="{ADF6B84E-0C05-4E45-AB68-4BA293A7B0D9}" type="presOf" srcId="{E95E6C08-45AA-4146-B425-EC50D2BE3646}" destId="{508E0054-F2D6-4B09-B685-A0597A37061E}" srcOrd="1" destOrd="0" presId="urn:microsoft.com/office/officeart/2005/8/layout/orgChart1"/>
    <dgm:cxn modelId="{CC3E2045-622E-4E9D-A946-0F9B0449983D}" type="presOf" srcId="{3A1B2DAD-F345-42AE-9B31-42D0366A3A59}" destId="{4FF13271-A53F-4C53-9BA6-92705E6BFC0A}" srcOrd="1" destOrd="0" presId="urn:microsoft.com/office/officeart/2005/8/layout/orgChart1"/>
    <dgm:cxn modelId="{20A67801-BE74-43BB-BFFF-BD7E3F7DE841}" type="presOf" srcId="{E95E6C08-45AA-4146-B425-EC50D2BE3646}" destId="{CBB4E36E-DD81-4148-8155-1BAE01AC25D8}" srcOrd="0" destOrd="0" presId="urn:microsoft.com/office/officeart/2005/8/layout/orgChart1"/>
    <dgm:cxn modelId="{ADAA7DD6-E2BC-4FE2-BA7A-A0F09752462C}" srcId="{53B08B89-C49D-4078-AF45-CD5553A6D5E5}" destId="{E95E6C08-45AA-4146-B425-EC50D2BE3646}" srcOrd="1" destOrd="0" parTransId="{42BB0245-3E42-4049-B674-5DA97B58309C}" sibTransId="{626A54F1-E2F3-48C8-B549-B10DD6590507}"/>
    <dgm:cxn modelId="{62B2C2B6-988B-46FC-9C86-AFA5D33920D6}" type="presOf" srcId="{53B08B89-C49D-4078-AF45-CD5553A6D5E5}" destId="{DAC0F48B-824C-47CB-8389-98020225CCED}" srcOrd="1" destOrd="0" presId="urn:microsoft.com/office/officeart/2005/8/layout/orgChart1"/>
    <dgm:cxn modelId="{A71F83F3-0B40-4AE6-A005-54C89DC40F4E}" type="presParOf" srcId="{35902192-6718-4BEC-A133-7B98F00C3545}" destId="{721D01A8-A01C-446D-B84E-6E1464FDF493}" srcOrd="0" destOrd="0" presId="urn:microsoft.com/office/officeart/2005/8/layout/orgChart1"/>
    <dgm:cxn modelId="{4FE1BDC4-2D10-4CE8-BEAE-709A3C9F2A71}" type="presParOf" srcId="{721D01A8-A01C-446D-B84E-6E1464FDF493}" destId="{7675F619-15E9-40B4-8D85-E3C34BBBB58B}" srcOrd="0" destOrd="0" presId="urn:microsoft.com/office/officeart/2005/8/layout/orgChart1"/>
    <dgm:cxn modelId="{45C8F373-7825-4BB0-BFA7-0332C8B4754C}" type="presParOf" srcId="{7675F619-15E9-40B4-8D85-E3C34BBBB58B}" destId="{A303501A-1B93-4944-820D-43871009461F}" srcOrd="0" destOrd="0" presId="urn:microsoft.com/office/officeart/2005/8/layout/orgChart1"/>
    <dgm:cxn modelId="{87528445-3B19-4F4D-8DEC-DDB8C76B1116}" type="presParOf" srcId="{7675F619-15E9-40B4-8D85-E3C34BBBB58B}" destId="{DAC0F48B-824C-47CB-8389-98020225CCED}" srcOrd="1" destOrd="0" presId="urn:microsoft.com/office/officeart/2005/8/layout/orgChart1"/>
    <dgm:cxn modelId="{F81767C1-B1D6-4469-B596-10C2C6E73882}" type="presParOf" srcId="{721D01A8-A01C-446D-B84E-6E1464FDF493}" destId="{1343DA2F-A434-4303-AB3C-32E2BBBCF009}" srcOrd="1" destOrd="0" presId="urn:microsoft.com/office/officeart/2005/8/layout/orgChart1"/>
    <dgm:cxn modelId="{87719A20-CFEA-4B25-ABB6-00E2215B6F68}" type="presParOf" srcId="{1343DA2F-A434-4303-AB3C-32E2BBBCF009}" destId="{74678586-C8FD-49F6-9B1E-536EE12F8EDA}" srcOrd="0" destOrd="0" presId="urn:microsoft.com/office/officeart/2005/8/layout/orgChart1"/>
    <dgm:cxn modelId="{8702CFF4-E5DC-4ED3-B137-897C3B820277}" type="presParOf" srcId="{1343DA2F-A434-4303-AB3C-32E2BBBCF009}" destId="{830DED26-69C2-499E-A9EE-F78C6C7F1EDA}" srcOrd="1" destOrd="0" presId="urn:microsoft.com/office/officeart/2005/8/layout/orgChart1"/>
    <dgm:cxn modelId="{43334676-094B-4128-AB6C-23F5219B19BF}" type="presParOf" srcId="{830DED26-69C2-499E-A9EE-F78C6C7F1EDA}" destId="{04B8C402-4B82-4650-B337-D786097930AF}" srcOrd="0" destOrd="0" presId="urn:microsoft.com/office/officeart/2005/8/layout/orgChart1"/>
    <dgm:cxn modelId="{76DF28DE-7BC1-486B-95B9-5CAA69137146}" type="presParOf" srcId="{04B8C402-4B82-4650-B337-D786097930AF}" destId="{E7EEE789-6CC3-472E-8CF3-75580768CD7F}" srcOrd="0" destOrd="0" presId="urn:microsoft.com/office/officeart/2005/8/layout/orgChart1"/>
    <dgm:cxn modelId="{06A0E9C9-F99A-4FF9-9EC7-6848AE71799B}" type="presParOf" srcId="{04B8C402-4B82-4650-B337-D786097930AF}" destId="{4FF13271-A53F-4C53-9BA6-92705E6BFC0A}" srcOrd="1" destOrd="0" presId="urn:microsoft.com/office/officeart/2005/8/layout/orgChart1"/>
    <dgm:cxn modelId="{8E1C082D-A8FC-402E-872D-F22B549D4791}" type="presParOf" srcId="{830DED26-69C2-499E-A9EE-F78C6C7F1EDA}" destId="{6AF32ABB-F604-4B3F-A38A-6B29D85C3007}" srcOrd="1" destOrd="0" presId="urn:microsoft.com/office/officeart/2005/8/layout/orgChart1"/>
    <dgm:cxn modelId="{EAAAB88D-65D9-4219-A56C-C0A33B92D9F1}" type="presParOf" srcId="{830DED26-69C2-499E-A9EE-F78C6C7F1EDA}" destId="{223CFC4E-21FB-4EB5-B6A8-3375E507F60B}" srcOrd="2" destOrd="0" presId="urn:microsoft.com/office/officeart/2005/8/layout/orgChart1"/>
    <dgm:cxn modelId="{8E5D362F-C7A8-4476-80BE-51F2A804B2EB}" type="presParOf" srcId="{721D01A8-A01C-446D-B84E-6E1464FDF493}" destId="{AC89E5D7-30E8-403A-A210-FD736F685E24}" srcOrd="2" destOrd="0" presId="urn:microsoft.com/office/officeart/2005/8/layout/orgChart1"/>
    <dgm:cxn modelId="{53239C90-16C6-48A8-A639-449988950AD3}" type="presParOf" srcId="{AC89E5D7-30E8-403A-A210-FD736F685E24}" destId="{51C06EF9-25A3-44A8-9D42-43405EA976D0}" srcOrd="0" destOrd="0" presId="urn:microsoft.com/office/officeart/2005/8/layout/orgChart1"/>
    <dgm:cxn modelId="{F5D909BA-AEA4-4336-910E-9D9E7CAC89E1}" type="presParOf" srcId="{AC89E5D7-30E8-403A-A210-FD736F685E24}" destId="{C5E845AD-3EE3-4E54-AF64-936D78A5E303}" srcOrd="1" destOrd="0" presId="urn:microsoft.com/office/officeart/2005/8/layout/orgChart1"/>
    <dgm:cxn modelId="{AB8662FF-7DDC-412D-9542-75E5E695C691}" type="presParOf" srcId="{C5E845AD-3EE3-4E54-AF64-936D78A5E303}" destId="{CB828C45-035F-4139-89E9-07FF96F263CF}" srcOrd="0" destOrd="0" presId="urn:microsoft.com/office/officeart/2005/8/layout/orgChart1"/>
    <dgm:cxn modelId="{5DF96749-7D1F-49BC-B908-10148460572F}" type="presParOf" srcId="{CB828C45-035F-4139-89E9-07FF96F263CF}" destId="{CBB4E36E-DD81-4148-8155-1BAE01AC25D8}" srcOrd="0" destOrd="0" presId="urn:microsoft.com/office/officeart/2005/8/layout/orgChart1"/>
    <dgm:cxn modelId="{4B17BE0D-48FE-4AC7-B9E9-B98404B10772}" type="presParOf" srcId="{CB828C45-035F-4139-89E9-07FF96F263CF}" destId="{508E0054-F2D6-4B09-B685-A0597A37061E}" srcOrd="1" destOrd="0" presId="urn:microsoft.com/office/officeart/2005/8/layout/orgChart1"/>
    <dgm:cxn modelId="{C8EE949C-DD33-490B-841E-B259CFB51DDB}" type="presParOf" srcId="{C5E845AD-3EE3-4E54-AF64-936D78A5E303}" destId="{96619BEF-BBE7-4975-B9CF-C79DAA0DF1F5}" srcOrd="1" destOrd="0" presId="urn:microsoft.com/office/officeart/2005/8/layout/orgChart1"/>
    <dgm:cxn modelId="{0C5FE2F5-49B8-4EAA-ADC3-307E0671E487}" type="presParOf" srcId="{C5E845AD-3EE3-4E54-AF64-936D78A5E303}" destId="{FCAAFDC4-444E-4ACA-87BF-E33E8B412537}" srcOrd="2" destOrd="0" presId="urn:microsoft.com/office/officeart/2005/8/layout/orgChart1"/>
    <dgm:cxn modelId="{C6996303-7A51-4C8C-B8F4-6D728BE7FED5}" type="presParOf" srcId="{AC89E5D7-30E8-403A-A210-FD736F685E24}" destId="{387520DE-D6AE-4858-96CD-A2DAAF5DC0F2}" srcOrd="2" destOrd="0" presId="urn:microsoft.com/office/officeart/2005/8/layout/orgChart1"/>
    <dgm:cxn modelId="{684E666F-AA91-4351-9375-6E1F274352F4}" type="presParOf" srcId="{AC89E5D7-30E8-403A-A210-FD736F685E24}" destId="{20DE13A4-5993-4C64-8D1C-A5CBAE99D851}" srcOrd="3" destOrd="0" presId="urn:microsoft.com/office/officeart/2005/8/layout/orgChart1"/>
    <dgm:cxn modelId="{97BCD829-6F11-4C9B-8061-F40D40CD2DAE}" type="presParOf" srcId="{20DE13A4-5993-4C64-8D1C-A5CBAE99D851}" destId="{598BF573-B5C5-43B8-AC5E-1AE8690FA300}" srcOrd="0" destOrd="0" presId="urn:microsoft.com/office/officeart/2005/8/layout/orgChart1"/>
    <dgm:cxn modelId="{20C25393-719B-4AB8-B3DC-6B475535E8D5}" type="presParOf" srcId="{598BF573-B5C5-43B8-AC5E-1AE8690FA300}" destId="{84755384-6858-41D5-82CC-7EF7F48606DA}" srcOrd="0" destOrd="0" presId="urn:microsoft.com/office/officeart/2005/8/layout/orgChart1"/>
    <dgm:cxn modelId="{AD26B31E-5D6B-4D93-BF2D-FEF69D8AA7DD}" type="presParOf" srcId="{598BF573-B5C5-43B8-AC5E-1AE8690FA300}" destId="{A54A5870-0588-4814-B759-DE10696CC434}" srcOrd="1" destOrd="0" presId="urn:microsoft.com/office/officeart/2005/8/layout/orgChart1"/>
    <dgm:cxn modelId="{4AFDB03F-6CC8-4583-84DE-4BC4F1D4123C}" type="presParOf" srcId="{20DE13A4-5993-4C64-8D1C-A5CBAE99D851}" destId="{AAF1E914-EDDD-45F7-8213-3B188A22C5CE}" srcOrd="1" destOrd="0" presId="urn:microsoft.com/office/officeart/2005/8/layout/orgChart1"/>
    <dgm:cxn modelId="{98BEA05D-AD21-44F8-87C4-78E589C8A35D}" type="presParOf" srcId="{20DE13A4-5993-4C64-8D1C-A5CBAE99D851}" destId="{D2F5AAE1-FE3D-4E83-BAB9-FA706AC5BFC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FF62F8-C5CD-4682-AAF3-215233998436}" type="doc">
      <dgm:prSet loTypeId="urn:microsoft.com/office/officeart/2005/8/layout/orgChart1" loCatId="hierarchy" qsTypeId="urn:microsoft.com/office/officeart/2005/8/quickstyle/3d5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53B08B89-C49D-4078-AF45-CD5553A6D5E5}">
      <dgm:prSet phldrT="[Текст]"/>
      <dgm:spPr>
        <a:xfrm>
          <a:off x="2277921" y="1342"/>
          <a:ext cx="949492" cy="474746"/>
        </a:xfrm>
      </dgm:spPr>
      <dgm:t>
        <a:bodyPr/>
        <a:lstStyle/>
        <a:p>
          <a:pPr>
            <a:buNone/>
          </a:pPr>
          <a:r>
            <a:rPr lang="ru-RU">
              <a:latin typeface="Calibri"/>
              <a:ea typeface="+mn-ea"/>
              <a:cs typeface="+mn-cs"/>
            </a:rPr>
            <a:t>Стратегия продвижения</a:t>
          </a:r>
        </a:p>
      </dgm:t>
    </dgm:pt>
    <dgm:pt modelId="{DBA616E5-99B5-4CC0-BC08-CCB2DCCD975E}" type="parTrans" cxnId="{097A498D-7E50-4362-8264-ED106369E21F}">
      <dgm:prSet/>
      <dgm:spPr/>
      <dgm:t>
        <a:bodyPr/>
        <a:lstStyle/>
        <a:p>
          <a:endParaRPr lang="ru-RU"/>
        </a:p>
      </dgm:t>
    </dgm:pt>
    <dgm:pt modelId="{5685D37D-B797-4A2B-A232-3F913D1F0FB7}" type="sibTrans" cxnId="{097A498D-7E50-4362-8264-ED106369E21F}">
      <dgm:prSet/>
      <dgm:spPr/>
      <dgm:t>
        <a:bodyPr/>
        <a:lstStyle/>
        <a:p>
          <a:endParaRPr lang="ru-RU"/>
        </a:p>
      </dgm:t>
    </dgm:pt>
    <dgm:pt modelId="{E95E6C08-45AA-4146-B425-EC50D2BE3646}" type="asst">
      <dgm:prSet/>
      <dgm:spPr/>
      <dgm:t>
        <a:bodyPr/>
        <a:lstStyle/>
        <a:p>
          <a:r>
            <a:rPr lang="ru-RU"/>
            <a:t>Стабильные поставки</a:t>
          </a:r>
        </a:p>
      </dgm:t>
    </dgm:pt>
    <dgm:pt modelId="{42BB0245-3E42-4049-B674-5DA97B58309C}" type="parTrans" cxnId="{ADAA7DD6-E2BC-4FE2-BA7A-A0F09752462C}">
      <dgm:prSet/>
      <dgm:spPr/>
      <dgm:t>
        <a:bodyPr/>
        <a:lstStyle/>
        <a:p>
          <a:endParaRPr lang="ru-RU"/>
        </a:p>
      </dgm:t>
    </dgm:pt>
    <dgm:pt modelId="{626A54F1-E2F3-48C8-B549-B10DD6590507}" type="sibTrans" cxnId="{ADAA7DD6-E2BC-4FE2-BA7A-A0F09752462C}">
      <dgm:prSet/>
      <dgm:spPr/>
      <dgm:t>
        <a:bodyPr/>
        <a:lstStyle/>
        <a:p>
          <a:endParaRPr lang="ru-RU"/>
        </a:p>
      </dgm:t>
    </dgm:pt>
    <dgm:pt modelId="{3A1B2DAD-F345-42AE-9B31-42D0366A3A59}">
      <dgm:prSet/>
      <dgm:spPr/>
      <dgm:t>
        <a:bodyPr/>
        <a:lstStyle/>
        <a:p>
          <a:r>
            <a:rPr lang="ru-RU"/>
            <a:t>Конкурентная</a:t>
          </a:r>
          <a:r>
            <a:rPr lang="ru-RU" baseline="0"/>
            <a:t> цена</a:t>
          </a:r>
          <a:endParaRPr lang="ru-RU"/>
        </a:p>
      </dgm:t>
    </dgm:pt>
    <dgm:pt modelId="{C7B1D285-23C2-43FE-A76B-DFCD4FBD568E}" type="parTrans" cxnId="{CFFB0458-BB6F-4429-BF85-749BB81F2C7A}">
      <dgm:prSet/>
      <dgm:spPr/>
      <dgm:t>
        <a:bodyPr/>
        <a:lstStyle/>
        <a:p>
          <a:endParaRPr lang="ru-RU"/>
        </a:p>
      </dgm:t>
    </dgm:pt>
    <dgm:pt modelId="{72C92B0E-14EC-4541-80E2-57D20816E9FF}" type="sibTrans" cxnId="{CFFB0458-BB6F-4429-BF85-749BB81F2C7A}">
      <dgm:prSet/>
      <dgm:spPr/>
      <dgm:t>
        <a:bodyPr/>
        <a:lstStyle/>
        <a:p>
          <a:endParaRPr lang="ru-RU"/>
        </a:p>
      </dgm:t>
    </dgm:pt>
    <dgm:pt modelId="{2C3A1229-05F9-42D7-8C58-1D1916BBC73D}" type="asst">
      <dgm:prSet/>
      <dgm:spPr/>
      <dgm:t>
        <a:bodyPr/>
        <a:lstStyle/>
        <a:p>
          <a:r>
            <a:rPr lang="ru-RU"/>
            <a:t>Отсутствие</a:t>
          </a:r>
          <a:r>
            <a:rPr lang="ru-RU" baseline="0"/>
            <a:t> колебания валютных курсов</a:t>
          </a:r>
          <a:endParaRPr lang="ru-RU"/>
        </a:p>
      </dgm:t>
    </dgm:pt>
    <dgm:pt modelId="{F9BA54AF-6BC3-41D8-98D3-649B5061EB2E}" type="parTrans" cxnId="{268F7807-4E11-4018-9CE1-AE8CE73DAAAF}">
      <dgm:prSet/>
      <dgm:spPr/>
      <dgm:t>
        <a:bodyPr/>
        <a:lstStyle/>
        <a:p>
          <a:endParaRPr lang="ru-RU"/>
        </a:p>
      </dgm:t>
    </dgm:pt>
    <dgm:pt modelId="{7B8D99B5-4FFC-488D-A06F-840AF4FFB41E}" type="sibTrans" cxnId="{268F7807-4E11-4018-9CE1-AE8CE73DAAAF}">
      <dgm:prSet/>
      <dgm:spPr/>
      <dgm:t>
        <a:bodyPr/>
        <a:lstStyle/>
        <a:p>
          <a:endParaRPr lang="ru-RU"/>
        </a:p>
      </dgm:t>
    </dgm:pt>
    <dgm:pt modelId="{B5527FD2-157A-4756-AF01-8C6A1229B9F3}" type="asst">
      <dgm:prSet/>
      <dgm:spPr/>
      <dgm:t>
        <a:bodyPr/>
        <a:lstStyle/>
        <a:p>
          <a:r>
            <a:rPr lang="ru-RU" dirty="0"/>
            <a:t>Наращивание производства </a:t>
          </a:r>
        </a:p>
      </dgm:t>
    </dgm:pt>
    <dgm:pt modelId="{EB924EA0-D608-4C47-ACF8-334DA0EE999B}" type="parTrans" cxnId="{72C82A37-854B-472B-A889-607A1811557E}">
      <dgm:prSet/>
      <dgm:spPr/>
      <dgm:t>
        <a:bodyPr/>
        <a:lstStyle/>
        <a:p>
          <a:endParaRPr lang="ru-RU"/>
        </a:p>
      </dgm:t>
    </dgm:pt>
    <dgm:pt modelId="{13A5BE8D-ED0B-4B13-9C8C-3D14F0469AE1}" type="sibTrans" cxnId="{72C82A37-854B-472B-A889-607A1811557E}">
      <dgm:prSet/>
      <dgm:spPr/>
      <dgm:t>
        <a:bodyPr/>
        <a:lstStyle/>
        <a:p>
          <a:endParaRPr lang="ru-RU"/>
        </a:p>
      </dgm:t>
    </dgm:pt>
    <dgm:pt modelId="{F3AEFA05-149A-4A4E-9EC3-E22A1317A7C7}" type="asst">
      <dgm:prSet/>
      <dgm:spPr/>
      <dgm:t>
        <a:bodyPr/>
        <a:lstStyle/>
        <a:p>
          <a:r>
            <a:rPr lang="ru-RU" dirty="0"/>
            <a:t>Технологическое сопровождение </a:t>
          </a:r>
        </a:p>
      </dgm:t>
    </dgm:pt>
    <dgm:pt modelId="{E86DB07A-15D1-4857-9DF0-72FDFA78B8F3}" type="parTrans" cxnId="{9AE71D58-6089-495C-BD98-E05207616FEA}">
      <dgm:prSet/>
      <dgm:spPr/>
      <dgm:t>
        <a:bodyPr/>
        <a:lstStyle/>
        <a:p>
          <a:endParaRPr lang="ru-RU"/>
        </a:p>
      </dgm:t>
    </dgm:pt>
    <dgm:pt modelId="{44F96B1E-1576-4D04-81C3-E871EC1E4515}" type="sibTrans" cxnId="{9AE71D58-6089-495C-BD98-E05207616FEA}">
      <dgm:prSet/>
      <dgm:spPr/>
      <dgm:t>
        <a:bodyPr/>
        <a:lstStyle/>
        <a:p>
          <a:endParaRPr lang="ru-RU"/>
        </a:p>
      </dgm:t>
    </dgm:pt>
    <dgm:pt modelId="{E6B0B5F1-DD33-46AA-8749-000051A3E5D3}" type="asst">
      <dgm:prSet/>
      <dgm:spPr/>
      <dgm:t>
        <a:bodyPr/>
        <a:lstStyle/>
        <a:p>
          <a:r>
            <a:rPr lang="en-US" dirty="0"/>
            <a:t>R&amp;D </a:t>
          </a:r>
          <a:r>
            <a:rPr lang="ru-RU" dirty="0"/>
            <a:t>Лаборатория  </a:t>
          </a:r>
        </a:p>
      </dgm:t>
    </dgm:pt>
    <dgm:pt modelId="{D9CC2B44-266F-4A06-9D3A-C4DE5DBA71F3}" type="parTrans" cxnId="{684A89AA-AAD2-45CD-8E17-6A56D0328562}">
      <dgm:prSet/>
      <dgm:spPr/>
      <dgm:t>
        <a:bodyPr/>
        <a:lstStyle/>
        <a:p>
          <a:endParaRPr lang="ru-RU"/>
        </a:p>
      </dgm:t>
    </dgm:pt>
    <dgm:pt modelId="{0921EE9E-9DA2-4421-972E-15FE470504FB}" type="sibTrans" cxnId="{684A89AA-AAD2-45CD-8E17-6A56D0328562}">
      <dgm:prSet/>
      <dgm:spPr/>
      <dgm:t>
        <a:bodyPr/>
        <a:lstStyle/>
        <a:p>
          <a:endParaRPr lang="ru-RU"/>
        </a:p>
      </dgm:t>
    </dgm:pt>
    <dgm:pt modelId="{9F2F104F-A25D-4115-ABEE-DD3537154CA8}" type="asst">
      <dgm:prSet/>
      <dgm:spPr/>
      <dgm:t>
        <a:bodyPr/>
        <a:lstStyle/>
        <a:p>
          <a:r>
            <a:rPr lang="ru-RU" dirty="0"/>
            <a:t>Автоматизация процессов</a:t>
          </a:r>
        </a:p>
      </dgm:t>
    </dgm:pt>
    <dgm:pt modelId="{6F6A4E4D-404B-4026-B6D7-3A2CCA10D706}" type="parTrans" cxnId="{E3AFB9C4-E976-423E-B217-7FD4B79A951F}">
      <dgm:prSet/>
      <dgm:spPr/>
      <dgm:t>
        <a:bodyPr/>
        <a:lstStyle/>
        <a:p>
          <a:endParaRPr lang="ru-RU"/>
        </a:p>
      </dgm:t>
    </dgm:pt>
    <dgm:pt modelId="{0C3F6229-2937-479A-BAD5-5C4E81F320EF}" type="sibTrans" cxnId="{E3AFB9C4-E976-423E-B217-7FD4B79A951F}">
      <dgm:prSet/>
      <dgm:spPr/>
      <dgm:t>
        <a:bodyPr/>
        <a:lstStyle/>
        <a:p>
          <a:endParaRPr lang="ru-RU"/>
        </a:p>
      </dgm:t>
    </dgm:pt>
    <dgm:pt modelId="{35902192-6718-4BEC-A133-7B98F00C3545}" type="pres">
      <dgm:prSet presAssocID="{9AFF62F8-C5CD-4682-AAF3-21523399843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21D01A8-A01C-446D-B84E-6E1464FDF493}" type="pres">
      <dgm:prSet presAssocID="{53B08B89-C49D-4078-AF45-CD5553A6D5E5}" presName="hierRoot1" presStyleCnt="0">
        <dgm:presLayoutVars>
          <dgm:hierBranch val="init"/>
        </dgm:presLayoutVars>
      </dgm:prSet>
      <dgm:spPr/>
    </dgm:pt>
    <dgm:pt modelId="{7675F619-15E9-40B4-8D85-E3C34BBBB58B}" type="pres">
      <dgm:prSet presAssocID="{53B08B89-C49D-4078-AF45-CD5553A6D5E5}" presName="rootComposite1" presStyleCnt="0"/>
      <dgm:spPr/>
    </dgm:pt>
    <dgm:pt modelId="{A303501A-1B93-4944-820D-43871009461F}" type="pres">
      <dgm:prSet presAssocID="{53B08B89-C49D-4078-AF45-CD5553A6D5E5}" presName="rootText1" presStyleLbl="node0" presStyleIdx="0" presStyleCnt="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DAC0F48B-824C-47CB-8389-98020225CCED}" type="pres">
      <dgm:prSet presAssocID="{53B08B89-C49D-4078-AF45-CD5553A6D5E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343DA2F-A434-4303-AB3C-32E2BBBCF009}" type="pres">
      <dgm:prSet presAssocID="{53B08B89-C49D-4078-AF45-CD5553A6D5E5}" presName="hierChild2" presStyleCnt="0"/>
      <dgm:spPr/>
    </dgm:pt>
    <dgm:pt modelId="{74678586-C8FD-49F6-9B1E-536EE12F8EDA}" type="pres">
      <dgm:prSet presAssocID="{C7B1D285-23C2-43FE-A76B-DFCD4FBD568E}" presName="Name37" presStyleLbl="parChTrans1D2" presStyleIdx="0" presStyleCnt="7"/>
      <dgm:spPr/>
      <dgm:t>
        <a:bodyPr/>
        <a:lstStyle/>
        <a:p>
          <a:endParaRPr lang="ru-RU"/>
        </a:p>
      </dgm:t>
    </dgm:pt>
    <dgm:pt modelId="{830DED26-69C2-499E-A9EE-F78C6C7F1EDA}" type="pres">
      <dgm:prSet presAssocID="{3A1B2DAD-F345-42AE-9B31-42D0366A3A59}" presName="hierRoot2" presStyleCnt="0">
        <dgm:presLayoutVars>
          <dgm:hierBranch val="init"/>
        </dgm:presLayoutVars>
      </dgm:prSet>
      <dgm:spPr/>
    </dgm:pt>
    <dgm:pt modelId="{04B8C402-4B82-4650-B337-D786097930AF}" type="pres">
      <dgm:prSet presAssocID="{3A1B2DAD-F345-42AE-9B31-42D0366A3A59}" presName="rootComposite" presStyleCnt="0"/>
      <dgm:spPr/>
    </dgm:pt>
    <dgm:pt modelId="{E7EEE789-6CC3-472E-8CF3-75580768CD7F}" type="pres">
      <dgm:prSet presAssocID="{3A1B2DAD-F345-42AE-9B31-42D0366A3A59}" presName="rootText" presStyleLbl="node2" presStyleIdx="0" presStyleCnt="1" custLinFactNeighborX="89" custLinFactNeighborY="-142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F13271-A53F-4C53-9BA6-92705E6BFC0A}" type="pres">
      <dgm:prSet presAssocID="{3A1B2DAD-F345-42AE-9B31-42D0366A3A59}" presName="rootConnector" presStyleLbl="node2" presStyleIdx="0" presStyleCnt="1"/>
      <dgm:spPr/>
      <dgm:t>
        <a:bodyPr/>
        <a:lstStyle/>
        <a:p>
          <a:endParaRPr lang="ru-RU"/>
        </a:p>
      </dgm:t>
    </dgm:pt>
    <dgm:pt modelId="{6AF32ABB-F604-4B3F-A38A-6B29D85C3007}" type="pres">
      <dgm:prSet presAssocID="{3A1B2DAD-F345-42AE-9B31-42D0366A3A59}" presName="hierChild4" presStyleCnt="0"/>
      <dgm:spPr/>
    </dgm:pt>
    <dgm:pt modelId="{223CFC4E-21FB-4EB5-B6A8-3375E507F60B}" type="pres">
      <dgm:prSet presAssocID="{3A1B2DAD-F345-42AE-9B31-42D0366A3A59}" presName="hierChild5" presStyleCnt="0"/>
      <dgm:spPr/>
    </dgm:pt>
    <dgm:pt modelId="{AC89E5D7-30E8-403A-A210-FD736F685E24}" type="pres">
      <dgm:prSet presAssocID="{53B08B89-C49D-4078-AF45-CD5553A6D5E5}" presName="hierChild3" presStyleCnt="0"/>
      <dgm:spPr/>
    </dgm:pt>
    <dgm:pt modelId="{51C06EF9-25A3-44A8-9D42-43405EA976D0}" type="pres">
      <dgm:prSet presAssocID="{42BB0245-3E42-4049-B674-5DA97B58309C}" presName="Name111" presStyleLbl="parChTrans1D2" presStyleIdx="1" presStyleCnt="7"/>
      <dgm:spPr/>
      <dgm:t>
        <a:bodyPr/>
        <a:lstStyle/>
        <a:p>
          <a:endParaRPr lang="ru-RU"/>
        </a:p>
      </dgm:t>
    </dgm:pt>
    <dgm:pt modelId="{C5E845AD-3EE3-4E54-AF64-936D78A5E303}" type="pres">
      <dgm:prSet presAssocID="{E95E6C08-45AA-4146-B425-EC50D2BE3646}" presName="hierRoot3" presStyleCnt="0">
        <dgm:presLayoutVars>
          <dgm:hierBranch val="hang"/>
        </dgm:presLayoutVars>
      </dgm:prSet>
      <dgm:spPr/>
    </dgm:pt>
    <dgm:pt modelId="{CB828C45-035F-4139-89E9-07FF96F263CF}" type="pres">
      <dgm:prSet presAssocID="{E95E6C08-45AA-4146-B425-EC50D2BE3646}" presName="rootComposite3" presStyleCnt="0"/>
      <dgm:spPr/>
    </dgm:pt>
    <dgm:pt modelId="{CBB4E36E-DD81-4148-8155-1BAE01AC25D8}" type="pres">
      <dgm:prSet presAssocID="{E95E6C08-45AA-4146-B425-EC50D2BE3646}" presName="rootText3" presStyleLbl="asst1" presStyleIdx="0" presStyleCnt="6" custLinFactNeighborX="-48952" custLinFactNeighborY="19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8E0054-F2D6-4B09-B685-A0597A37061E}" type="pres">
      <dgm:prSet presAssocID="{E95E6C08-45AA-4146-B425-EC50D2BE3646}" presName="rootConnector3" presStyleLbl="asst1" presStyleIdx="0" presStyleCnt="6"/>
      <dgm:spPr/>
      <dgm:t>
        <a:bodyPr/>
        <a:lstStyle/>
        <a:p>
          <a:endParaRPr lang="ru-RU"/>
        </a:p>
      </dgm:t>
    </dgm:pt>
    <dgm:pt modelId="{96619BEF-BBE7-4975-B9CF-C79DAA0DF1F5}" type="pres">
      <dgm:prSet presAssocID="{E95E6C08-45AA-4146-B425-EC50D2BE3646}" presName="hierChild6" presStyleCnt="0"/>
      <dgm:spPr/>
    </dgm:pt>
    <dgm:pt modelId="{FCAAFDC4-444E-4ACA-87BF-E33E8B412537}" type="pres">
      <dgm:prSet presAssocID="{E95E6C08-45AA-4146-B425-EC50D2BE3646}" presName="hierChild7" presStyleCnt="0"/>
      <dgm:spPr/>
    </dgm:pt>
    <dgm:pt modelId="{387520DE-D6AE-4858-96CD-A2DAAF5DC0F2}" type="pres">
      <dgm:prSet presAssocID="{F9BA54AF-6BC3-41D8-98D3-649B5061EB2E}" presName="Name111" presStyleLbl="parChTrans1D2" presStyleIdx="2" presStyleCnt="7"/>
      <dgm:spPr/>
      <dgm:t>
        <a:bodyPr/>
        <a:lstStyle/>
        <a:p>
          <a:endParaRPr lang="ru-RU"/>
        </a:p>
      </dgm:t>
    </dgm:pt>
    <dgm:pt modelId="{20DE13A4-5993-4C64-8D1C-A5CBAE99D851}" type="pres">
      <dgm:prSet presAssocID="{2C3A1229-05F9-42D7-8C58-1D1916BBC73D}" presName="hierRoot3" presStyleCnt="0">
        <dgm:presLayoutVars>
          <dgm:hierBranch val="init"/>
        </dgm:presLayoutVars>
      </dgm:prSet>
      <dgm:spPr/>
    </dgm:pt>
    <dgm:pt modelId="{598BF573-B5C5-43B8-AC5E-1AE8690FA300}" type="pres">
      <dgm:prSet presAssocID="{2C3A1229-05F9-42D7-8C58-1D1916BBC73D}" presName="rootComposite3" presStyleCnt="0"/>
      <dgm:spPr/>
    </dgm:pt>
    <dgm:pt modelId="{84755384-6858-41D5-82CC-7EF7F48606DA}" type="pres">
      <dgm:prSet presAssocID="{2C3A1229-05F9-42D7-8C58-1D1916BBC73D}" presName="rootText3" presStyleLbl="asst1" presStyleIdx="1" presStyleCnt="6" custLinFactNeighborX="44912" custLinFactNeighborY="5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4A5870-0588-4814-B759-DE10696CC434}" type="pres">
      <dgm:prSet presAssocID="{2C3A1229-05F9-42D7-8C58-1D1916BBC73D}" presName="rootConnector3" presStyleLbl="asst1" presStyleIdx="1" presStyleCnt="6"/>
      <dgm:spPr/>
      <dgm:t>
        <a:bodyPr/>
        <a:lstStyle/>
        <a:p>
          <a:endParaRPr lang="ru-RU"/>
        </a:p>
      </dgm:t>
    </dgm:pt>
    <dgm:pt modelId="{AAF1E914-EDDD-45F7-8213-3B188A22C5CE}" type="pres">
      <dgm:prSet presAssocID="{2C3A1229-05F9-42D7-8C58-1D1916BBC73D}" presName="hierChild6" presStyleCnt="0"/>
      <dgm:spPr/>
    </dgm:pt>
    <dgm:pt modelId="{D2F5AAE1-FE3D-4E83-BAB9-FA706AC5BFC6}" type="pres">
      <dgm:prSet presAssocID="{2C3A1229-05F9-42D7-8C58-1D1916BBC73D}" presName="hierChild7" presStyleCnt="0"/>
      <dgm:spPr/>
    </dgm:pt>
    <dgm:pt modelId="{6D5FE4A8-3D17-46A4-9F61-484BCF162143}" type="pres">
      <dgm:prSet presAssocID="{EB924EA0-D608-4C47-ACF8-334DA0EE999B}" presName="Name111" presStyleLbl="parChTrans1D2" presStyleIdx="3" presStyleCnt="7"/>
      <dgm:spPr/>
      <dgm:t>
        <a:bodyPr/>
        <a:lstStyle/>
        <a:p>
          <a:endParaRPr lang="ru-RU"/>
        </a:p>
      </dgm:t>
    </dgm:pt>
    <dgm:pt modelId="{88F2D237-D006-405B-989F-A4A0C574031C}" type="pres">
      <dgm:prSet presAssocID="{B5527FD2-157A-4756-AF01-8C6A1229B9F3}" presName="hierRoot3" presStyleCnt="0">
        <dgm:presLayoutVars>
          <dgm:hierBranch val="init"/>
        </dgm:presLayoutVars>
      </dgm:prSet>
      <dgm:spPr/>
    </dgm:pt>
    <dgm:pt modelId="{6BA804D2-5E60-4C8C-9DE4-73FA26BE9ABC}" type="pres">
      <dgm:prSet presAssocID="{B5527FD2-157A-4756-AF01-8C6A1229B9F3}" presName="rootComposite3" presStyleCnt="0"/>
      <dgm:spPr/>
    </dgm:pt>
    <dgm:pt modelId="{E361A2D3-FEE0-45DA-9939-1A33AB333B9C}" type="pres">
      <dgm:prSet presAssocID="{B5527FD2-157A-4756-AF01-8C6A1229B9F3}" presName="rootText3" presStyleLbl="asst1" presStyleIdx="2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F68493-0B6B-40A9-A46A-2263F44D33AE}" type="pres">
      <dgm:prSet presAssocID="{B5527FD2-157A-4756-AF01-8C6A1229B9F3}" presName="rootConnector3" presStyleLbl="asst1" presStyleIdx="2" presStyleCnt="6"/>
      <dgm:spPr/>
      <dgm:t>
        <a:bodyPr/>
        <a:lstStyle/>
        <a:p>
          <a:endParaRPr lang="ru-RU"/>
        </a:p>
      </dgm:t>
    </dgm:pt>
    <dgm:pt modelId="{A52268DC-E211-4C47-9004-8A22E5B04C40}" type="pres">
      <dgm:prSet presAssocID="{B5527FD2-157A-4756-AF01-8C6A1229B9F3}" presName="hierChild6" presStyleCnt="0"/>
      <dgm:spPr/>
    </dgm:pt>
    <dgm:pt modelId="{6DFCCDAE-7778-4D38-8995-FCB431A2A9A8}" type="pres">
      <dgm:prSet presAssocID="{B5527FD2-157A-4756-AF01-8C6A1229B9F3}" presName="hierChild7" presStyleCnt="0"/>
      <dgm:spPr/>
    </dgm:pt>
    <dgm:pt modelId="{F4BEC2D8-8762-4085-9102-454AF71EF6B4}" type="pres">
      <dgm:prSet presAssocID="{E86DB07A-15D1-4857-9DF0-72FDFA78B8F3}" presName="Name111" presStyleLbl="parChTrans1D2" presStyleIdx="4" presStyleCnt="7"/>
      <dgm:spPr/>
      <dgm:t>
        <a:bodyPr/>
        <a:lstStyle/>
        <a:p>
          <a:endParaRPr lang="ru-RU"/>
        </a:p>
      </dgm:t>
    </dgm:pt>
    <dgm:pt modelId="{AD8CAC3D-7085-4475-BFE8-673EB3A844B6}" type="pres">
      <dgm:prSet presAssocID="{F3AEFA05-149A-4A4E-9EC3-E22A1317A7C7}" presName="hierRoot3" presStyleCnt="0">
        <dgm:presLayoutVars>
          <dgm:hierBranch val="init"/>
        </dgm:presLayoutVars>
      </dgm:prSet>
      <dgm:spPr/>
    </dgm:pt>
    <dgm:pt modelId="{4DC3769F-0945-4887-9AC6-ECF2C3AFDC2A}" type="pres">
      <dgm:prSet presAssocID="{F3AEFA05-149A-4A4E-9EC3-E22A1317A7C7}" presName="rootComposite3" presStyleCnt="0"/>
      <dgm:spPr/>
    </dgm:pt>
    <dgm:pt modelId="{B378CEAA-E6DA-4E9A-8B2F-772169D16788}" type="pres">
      <dgm:prSet presAssocID="{F3AEFA05-149A-4A4E-9EC3-E22A1317A7C7}" presName="rootText3" presStyleLbl="asst1" presStyleIdx="3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F6F9C9-5299-4037-9F55-CD1DB115E908}" type="pres">
      <dgm:prSet presAssocID="{F3AEFA05-149A-4A4E-9EC3-E22A1317A7C7}" presName="rootConnector3" presStyleLbl="asst1" presStyleIdx="3" presStyleCnt="6"/>
      <dgm:spPr/>
      <dgm:t>
        <a:bodyPr/>
        <a:lstStyle/>
        <a:p>
          <a:endParaRPr lang="ru-RU"/>
        </a:p>
      </dgm:t>
    </dgm:pt>
    <dgm:pt modelId="{88EE284F-6C64-4399-8425-49EEE393DBB0}" type="pres">
      <dgm:prSet presAssocID="{F3AEFA05-149A-4A4E-9EC3-E22A1317A7C7}" presName="hierChild6" presStyleCnt="0"/>
      <dgm:spPr/>
    </dgm:pt>
    <dgm:pt modelId="{7015587D-792E-46C9-AFF4-AC678DFF9445}" type="pres">
      <dgm:prSet presAssocID="{F3AEFA05-149A-4A4E-9EC3-E22A1317A7C7}" presName="hierChild7" presStyleCnt="0"/>
      <dgm:spPr/>
    </dgm:pt>
    <dgm:pt modelId="{B12CD3D4-CEB7-41E8-95BD-8FC132299202}" type="pres">
      <dgm:prSet presAssocID="{D9CC2B44-266F-4A06-9D3A-C4DE5DBA71F3}" presName="Name111" presStyleLbl="parChTrans1D2" presStyleIdx="5" presStyleCnt="7"/>
      <dgm:spPr/>
      <dgm:t>
        <a:bodyPr/>
        <a:lstStyle/>
        <a:p>
          <a:endParaRPr lang="ru-RU"/>
        </a:p>
      </dgm:t>
    </dgm:pt>
    <dgm:pt modelId="{FCF29A97-6237-4EAB-AF80-F941DA6E03FD}" type="pres">
      <dgm:prSet presAssocID="{E6B0B5F1-DD33-46AA-8749-000051A3E5D3}" presName="hierRoot3" presStyleCnt="0">
        <dgm:presLayoutVars>
          <dgm:hierBranch val="init"/>
        </dgm:presLayoutVars>
      </dgm:prSet>
      <dgm:spPr/>
    </dgm:pt>
    <dgm:pt modelId="{3B07724E-5E73-422C-B2FC-62559DD4510C}" type="pres">
      <dgm:prSet presAssocID="{E6B0B5F1-DD33-46AA-8749-000051A3E5D3}" presName="rootComposite3" presStyleCnt="0"/>
      <dgm:spPr/>
    </dgm:pt>
    <dgm:pt modelId="{DAB83E49-313F-4FB9-9FFC-538D34CD20C9}" type="pres">
      <dgm:prSet presAssocID="{E6B0B5F1-DD33-46AA-8749-000051A3E5D3}" presName="rootText3" presStyleLbl="asst1" presStyleIdx="4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8C38E3-283D-40C7-8FC4-54558DFACB85}" type="pres">
      <dgm:prSet presAssocID="{E6B0B5F1-DD33-46AA-8749-000051A3E5D3}" presName="rootConnector3" presStyleLbl="asst1" presStyleIdx="4" presStyleCnt="6"/>
      <dgm:spPr/>
      <dgm:t>
        <a:bodyPr/>
        <a:lstStyle/>
        <a:p>
          <a:endParaRPr lang="ru-RU"/>
        </a:p>
      </dgm:t>
    </dgm:pt>
    <dgm:pt modelId="{7CE88DB6-BFEE-4879-8409-CA58C197A29D}" type="pres">
      <dgm:prSet presAssocID="{E6B0B5F1-DD33-46AA-8749-000051A3E5D3}" presName="hierChild6" presStyleCnt="0"/>
      <dgm:spPr/>
    </dgm:pt>
    <dgm:pt modelId="{60E0F8BE-4BF8-470F-B808-09668E457435}" type="pres">
      <dgm:prSet presAssocID="{E6B0B5F1-DD33-46AA-8749-000051A3E5D3}" presName="hierChild7" presStyleCnt="0"/>
      <dgm:spPr/>
    </dgm:pt>
    <dgm:pt modelId="{7D17706E-598D-4C0D-8DA3-1875EBE7E9F6}" type="pres">
      <dgm:prSet presAssocID="{6F6A4E4D-404B-4026-B6D7-3A2CCA10D706}" presName="Name111" presStyleLbl="parChTrans1D2" presStyleIdx="6" presStyleCnt="7"/>
      <dgm:spPr/>
      <dgm:t>
        <a:bodyPr/>
        <a:lstStyle/>
        <a:p>
          <a:endParaRPr lang="ru-RU"/>
        </a:p>
      </dgm:t>
    </dgm:pt>
    <dgm:pt modelId="{778400B2-372E-42B2-80BC-F41F4E11286A}" type="pres">
      <dgm:prSet presAssocID="{9F2F104F-A25D-4115-ABEE-DD3537154CA8}" presName="hierRoot3" presStyleCnt="0">
        <dgm:presLayoutVars>
          <dgm:hierBranch val="init"/>
        </dgm:presLayoutVars>
      </dgm:prSet>
      <dgm:spPr/>
    </dgm:pt>
    <dgm:pt modelId="{7D953421-3317-4AA2-96B1-DAAA3FA1AB6C}" type="pres">
      <dgm:prSet presAssocID="{9F2F104F-A25D-4115-ABEE-DD3537154CA8}" presName="rootComposite3" presStyleCnt="0"/>
      <dgm:spPr/>
    </dgm:pt>
    <dgm:pt modelId="{0369A05B-D008-4B88-938E-6367EBE2A141}" type="pres">
      <dgm:prSet presAssocID="{9F2F104F-A25D-4115-ABEE-DD3537154CA8}" presName="rootText3" presStyleLbl="asst1" presStyleIdx="5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D682F6-7E90-49C2-958B-564DB3FA90CE}" type="pres">
      <dgm:prSet presAssocID="{9F2F104F-A25D-4115-ABEE-DD3537154CA8}" presName="rootConnector3" presStyleLbl="asst1" presStyleIdx="5" presStyleCnt="6"/>
      <dgm:spPr/>
      <dgm:t>
        <a:bodyPr/>
        <a:lstStyle/>
        <a:p>
          <a:endParaRPr lang="ru-RU"/>
        </a:p>
      </dgm:t>
    </dgm:pt>
    <dgm:pt modelId="{FF176C32-D7C5-4A74-B97A-60A2E99604C6}" type="pres">
      <dgm:prSet presAssocID="{9F2F104F-A25D-4115-ABEE-DD3537154CA8}" presName="hierChild6" presStyleCnt="0"/>
      <dgm:spPr/>
    </dgm:pt>
    <dgm:pt modelId="{F0944249-EF96-49CE-9DA5-8422AFFA3964}" type="pres">
      <dgm:prSet presAssocID="{9F2F104F-A25D-4115-ABEE-DD3537154CA8}" presName="hierChild7" presStyleCnt="0"/>
      <dgm:spPr/>
    </dgm:pt>
  </dgm:ptLst>
  <dgm:cxnLst>
    <dgm:cxn modelId="{76095E85-1A80-4977-BDEF-B88F320E760F}" type="presOf" srcId="{E86DB07A-15D1-4857-9DF0-72FDFA78B8F3}" destId="{F4BEC2D8-8762-4085-9102-454AF71EF6B4}" srcOrd="0" destOrd="0" presId="urn:microsoft.com/office/officeart/2005/8/layout/orgChart1"/>
    <dgm:cxn modelId="{72C82A37-854B-472B-A889-607A1811557E}" srcId="{53B08B89-C49D-4078-AF45-CD5553A6D5E5}" destId="{B5527FD2-157A-4756-AF01-8C6A1229B9F3}" srcOrd="3" destOrd="0" parTransId="{EB924EA0-D608-4C47-ACF8-334DA0EE999B}" sibTransId="{13A5BE8D-ED0B-4B13-9C8C-3D14F0469AE1}"/>
    <dgm:cxn modelId="{684A89AA-AAD2-45CD-8E17-6A56D0328562}" srcId="{53B08B89-C49D-4078-AF45-CD5553A6D5E5}" destId="{E6B0B5F1-DD33-46AA-8749-000051A3E5D3}" srcOrd="5" destOrd="0" parTransId="{D9CC2B44-266F-4A06-9D3A-C4DE5DBA71F3}" sibTransId="{0921EE9E-9DA2-4421-972E-15FE470504FB}"/>
    <dgm:cxn modelId="{3E99DBF5-3509-4E87-AF87-113745504AEE}" type="presOf" srcId="{E6B0B5F1-DD33-46AA-8749-000051A3E5D3}" destId="{DAB83E49-313F-4FB9-9FFC-538D34CD20C9}" srcOrd="0" destOrd="0" presId="urn:microsoft.com/office/officeart/2005/8/layout/orgChart1"/>
    <dgm:cxn modelId="{7B526F0D-2850-40B1-BC5B-1BFE024CB728}" type="presOf" srcId="{B5527FD2-157A-4756-AF01-8C6A1229B9F3}" destId="{36F68493-0B6B-40A9-A46A-2263F44D33AE}" srcOrd="1" destOrd="0" presId="urn:microsoft.com/office/officeart/2005/8/layout/orgChart1"/>
    <dgm:cxn modelId="{8C0DDDA5-277C-44AE-9F69-E3F8C2B6BF6D}" type="presOf" srcId="{F3AEFA05-149A-4A4E-9EC3-E22A1317A7C7}" destId="{62F6F9C9-5299-4037-9F55-CD1DB115E908}" srcOrd="1" destOrd="0" presId="urn:microsoft.com/office/officeart/2005/8/layout/orgChart1"/>
    <dgm:cxn modelId="{CC3E2045-622E-4E9D-A946-0F9B0449983D}" type="presOf" srcId="{3A1B2DAD-F345-42AE-9B31-42D0366A3A59}" destId="{4FF13271-A53F-4C53-9BA6-92705E6BFC0A}" srcOrd="1" destOrd="0" presId="urn:microsoft.com/office/officeart/2005/8/layout/orgChart1"/>
    <dgm:cxn modelId="{ACD7F55B-3793-497D-9910-96CCB7072353}" type="presOf" srcId="{D9CC2B44-266F-4A06-9D3A-C4DE5DBA71F3}" destId="{B12CD3D4-CEB7-41E8-95BD-8FC132299202}" srcOrd="0" destOrd="0" presId="urn:microsoft.com/office/officeart/2005/8/layout/orgChart1"/>
    <dgm:cxn modelId="{268F7807-4E11-4018-9CE1-AE8CE73DAAAF}" srcId="{53B08B89-C49D-4078-AF45-CD5553A6D5E5}" destId="{2C3A1229-05F9-42D7-8C58-1D1916BBC73D}" srcOrd="2" destOrd="0" parTransId="{F9BA54AF-6BC3-41D8-98D3-649B5061EB2E}" sibTransId="{7B8D99B5-4FFC-488D-A06F-840AF4FFB41E}"/>
    <dgm:cxn modelId="{3F24C468-B771-45BE-B588-4E9A42D8A840}" type="presOf" srcId="{EB924EA0-D608-4C47-ACF8-334DA0EE999B}" destId="{6D5FE4A8-3D17-46A4-9F61-484BCF162143}" srcOrd="0" destOrd="0" presId="urn:microsoft.com/office/officeart/2005/8/layout/orgChart1"/>
    <dgm:cxn modelId="{A4820CD4-6496-411E-82DB-6AF14CB359EE}" type="presOf" srcId="{2C3A1229-05F9-42D7-8C58-1D1916BBC73D}" destId="{84755384-6858-41D5-82CC-7EF7F48606DA}" srcOrd="0" destOrd="0" presId="urn:microsoft.com/office/officeart/2005/8/layout/orgChart1"/>
    <dgm:cxn modelId="{C58EA115-FA09-4FFC-9C1A-2019C663A614}" type="presOf" srcId="{B5527FD2-157A-4756-AF01-8C6A1229B9F3}" destId="{E361A2D3-FEE0-45DA-9939-1A33AB333B9C}" srcOrd="0" destOrd="0" presId="urn:microsoft.com/office/officeart/2005/8/layout/orgChart1"/>
    <dgm:cxn modelId="{CFFB0458-BB6F-4429-BF85-749BB81F2C7A}" srcId="{53B08B89-C49D-4078-AF45-CD5553A6D5E5}" destId="{3A1B2DAD-F345-42AE-9B31-42D0366A3A59}" srcOrd="0" destOrd="0" parTransId="{C7B1D285-23C2-43FE-A76B-DFCD4FBD568E}" sibTransId="{72C92B0E-14EC-4541-80E2-57D20816E9FF}"/>
    <dgm:cxn modelId="{9A1C0EE1-ADD1-4E8E-96CB-F02F74C8FF1A}" type="presOf" srcId="{9F2F104F-A25D-4115-ABEE-DD3537154CA8}" destId="{1DD682F6-7E90-49C2-958B-564DB3FA90CE}" srcOrd="1" destOrd="0" presId="urn:microsoft.com/office/officeart/2005/8/layout/orgChart1"/>
    <dgm:cxn modelId="{E24F2A50-C70D-4C1E-B90D-4D35DADE86D0}" type="presOf" srcId="{F9BA54AF-6BC3-41D8-98D3-649B5061EB2E}" destId="{387520DE-D6AE-4858-96CD-A2DAAF5DC0F2}" srcOrd="0" destOrd="0" presId="urn:microsoft.com/office/officeart/2005/8/layout/orgChart1"/>
    <dgm:cxn modelId="{ADF6B84E-0C05-4E45-AB68-4BA293A7B0D9}" type="presOf" srcId="{E95E6C08-45AA-4146-B425-EC50D2BE3646}" destId="{508E0054-F2D6-4B09-B685-A0597A37061E}" srcOrd="1" destOrd="0" presId="urn:microsoft.com/office/officeart/2005/8/layout/orgChart1"/>
    <dgm:cxn modelId="{89F30587-D941-4CEC-995F-48410781C5CD}" type="presOf" srcId="{F3AEFA05-149A-4A4E-9EC3-E22A1317A7C7}" destId="{B378CEAA-E6DA-4E9A-8B2F-772169D16788}" srcOrd="0" destOrd="0" presId="urn:microsoft.com/office/officeart/2005/8/layout/orgChart1"/>
    <dgm:cxn modelId="{62B2C2B6-988B-46FC-9C86-AFA5D33920D6}" type="presOf" srcId="{53B08B89-C49D-4078-AF45-CD5553A6D5E5}" destId="{DAC0F48B-824C-47CB-8389-98020225CCED}" srcOrd="1" destOrd="0" presId="urn:microsoft.com/office/officeart/2005/8/layout/orgChart1"/>
    <dgm:cxn modelId="{C305B42E-585D-4061-A84F-BD9B6D7DAD17}" type="presOf" srcId="{42BB0245-3E42-4049-B674-5DA97B58309C}" destId="{51C06EF9-25A3-44A8-9D42-43405EA976D0}" srcOrd="0" destOrd="0" presId="urn:microsoft.com/office/officeart/2005/8/layout/orgChart1"/>
    <dgm:cxn modelId="{66DE0990-448B-4417-9F68-17EE42F2E679}" type="presOf" srcId="{2C3A1229-05F9-42D7-8C58-1D1916BBC73D}" destId="{A54A5870-0588-4814-B759-DE10696CC434}" srcOrd="1" destOrd="0" presId="urn:microsoft.com/office/officeart/2005/8/layout/orgChart1"/>
    <dgm:cxn modelId="{B7DA669E-ADA5-46C9-A8B3-BB4F70B39E4D}" type="presOf" srcId="{9AFF62F8-C5CD-4682-AAF3-215233998436}" destId="{35902192-6718-4BEC-A133-7B98F00C3545}" srcOrd="0" destOrd="0" presId="urn:microsoft.com/office/officeart/2005/8/layout/orgChart1"/>
    <dgm:cxn modelId="{F45F2FBC-2416-453A-9A00-E277669B64D2}" type="presOf" srcId="{C7B1D285-23C2-43FE-A76B-DFCD4FBD568E}" destId="{74678586-C8FD-49F6-9B1E-536EE12F8EDA}" srcOrd="0" destOrd="0" presId="urn:microsoft.com/office/officeart/2005/8/layout/orgChart1"/>
    <dgm:cxn modelId="{9AE71D58-6089-495C-BD98-E05207616FEA}" srcId="{53B08B89-C49D-4078-AF45-CD5553A6D5E5}" destId="{F3AEFA05-149A-4A4E-9EC3-E22A1317A7C7}" srcOrd="4" destOrd="0" parTransId="{E86DB07A-15D1-4857-9DF0-72FDFA78B8F3}" sibTransId="{44F96B1E-1576-4D04-81C3-E871EC1E4515}"/>
    <dgm:cxn modelId="{AD1E1A5D-2CC3-4FDA-B494-6EE7A3CF4C9C}" type="presOf" srcId="{9F2F104F-A25D-4115-ABEE-DD3537154CA8}" destId="{0369A05B-D008-4B88-938E-6367EBE2A141}" srcOrd="0" destOrd="0" presId="urn:microsoft.com/office/officeart/2005/8/layout/orgChart1"/>
    <dgm:cxn modelId="{84EE3A0A-6ED8-41E8-8448-CAE0594DC6B5}" type="presOf" srcId="{3A1B2DAD-F345-42AE-9B31-42D0366A3A59}" destId="{E7EEE789-6CC3-472E-8CF3-75580768CD7F}" srcOrd="0" destOrd="0" presId="urn:microsoft.com/office/officeart/2005/8/layout/orgChart1"/>
    <dgm:cxn modelId="{ADAA7DD6-E2BC-4FE2-BA7A-A0F09752462C}" srcId="{53B08B89-C49D-4078-AF45-CD5553A6D5E5}" destId="{E95E6C08-45AA-4146-B425-EC50D2BE3646}" srcOrd="1" destOrd="0" parTransId="{42BB0245-3E42-4049-B674-5DA97B58309C}" sibTransId="{626A54F1-E2F3-48C8-B549-B10DD6590507}"/>
    <dgm:cxn modelId="{DDDD2504-4354-4160-A5A8-190BFD03F098}" type="presOf" srcId="{E6B0B5F1-DD33-46AA-8749-000051A3E5D3}" destId="{748C38E3-283D-40C7-8FC4-54558DFACB85}" srcOrd="1" destOrd="0" presId="urn:microsoft.com/office/officeart/2005/8/layout/orgChart1"/>
    <dgm:cxn modelId="{E3AFB9C4-E976-423E-B217-7FD4B79A951F}" srcId="{53B08B89-C49D-4078-AF45-CD5553A6D5E5}" destId="{9F2F104F-A25D-4115-ABEE-DD3537154CA8}" srcOrd="6" destOrd="0" parTransId="{6F6A4E4D-404B-4026-B6D7-3A2CCA10D706}" sibTransId="{0C3F6229-2937-479A-BAD5-5C4E81F320EF}"/>
    <dgm:cxn modelId="{20A67801-BE74-43BB-BFFF-BD7E3F7DE841}" type="presOf" srcId="{E95E6C08-45AA-4146-B425-EC50D2BE3646}" destId="{CBB4E36E-DD81-4148-8155-1BAE01AC25D8}" srcOrd="0" destOrd="0" presId="urn:microsoft.com/office/officeart/2005/8/layout/orgChart1"/>
    <dgm:cxn modelId="{DF3C14F0-C5DF-43D9-9859-0B11E654A3D5}" type="presOf" srcId="{53B08B89-C49D-4078-AF45-CD5553A6D5E5}" destId="{A303501A-1B93-4944-820D-43871009461F}" srcOrd="0" destOrd="0" presId="urn:microsoft.com/office/officeart/2005/8/layout/orgChart1"/>
    <dgm:cxn modelId="{097A498D-7E50-4362-8264-ED106369E21F}" srcId="{9AFF62F8-C5CD-4682-AAF3-215233998436}" destId="{53B08B89-C49D-4078-AF45-CD5553A6D5E5}" srcOrd="0" destOrd="0" parTransId="{DBA616E5-99B5-4CC0-BC08-CCB2DCCD975E}" sibTransId="{5685D37D-B797-4A2B-A232-3F913D1F0FB7}"/>
    <dgm:cxn modelId="{D5F758C2-B3A9-4464-8677-9558B14680DE}" type="presOf" srcId="{6F6A4E4D-404B-4026-B6D7-3A2CCA10D706}" destId="{7D17706E-598D-4C0D-8DA3-1875EBE7E9F6}" srcOrd="0" destOrd="0" presId="urn:microsoft.com/office/officeart/2005/8/layout/orgChart1"/>
    <dgm:cxn modelId="{A71F83F3-0B40-4AE6-A005-54C89DC40F4E}" type="presParOf" srcId="{35902192-6718-4BEC-A133-7B98F00C3545}" destId="{721D01A8-A01C-446D-B84E-6E1464FDF493}" srcOrd="0" destOrd="0" presId="urn:microsoft.com/office/officeart/2005/8/layout/orgChart1"/>
    <dgm:cxn modelId="{4FE1BDC4-2D10-4CE8-BEAE-709A3C9F2A71}" type="presParOf" srcId="{721D01A8-A01C-446D-B84E-6E1464FDF493}" destId="{7675F619-15E9-40B4-8D85-E3C34BBBB58B}" srcOrd="0" destOrd="0" presId="urn:microsoft.com/office/officeart/2005/8/layout/orgChart1"/>
    <dgm:cxn modelId="{45C8F373-7825-4BB0-BFA7-0332C8B4754C}" type="presParOf" srcId="{7675F619-15E9-40B4-8D85-E3C34BBBB58B}" destId="{A303501A-1B93-4944-820D-43871009461F}" srcOrd="0" destOrd="0" presId="urn:microsoft.com/office/officeart/2005/8/layout/orgChart1"/>
    <dgm:cxn modelId="{87528445-3B19-4F4D-8DEC-DDB8C76B1116}" type="presParOf" srcId="{7675F619-15E9-40B4-8D85-E3C34BBBB58B}" destId="{DAC0F48B-824C-47CB-8389-98020225CCED}" srcOrd="1" destOrd="0" presId="urn:microsoft.com/office/officeart/2005/8/layout/orgChart1"/>
    <dgm:cxn modelId="{F81767C1-B1D6-4469-B596-10C2C6E73882}" type="presParOf" srcId="{721D01A8-A01C-446D-B84E-6E1464FDF493}" destId="{1343DA2F-A434-4303-AB3C-32E2BBBCF009}" srcOrd="1" destOrd="0" presId="urn:microsoft.com/office/officeart/2005/8/layout/orgChart1"/>
    <dgm:cxn modelId="{87719A20-CFEA-4B25-ABB6-00E2215B6F68}" type="presParOf" srcId="{1343DA2F-A434-4303-AB3C-32E2BBBCF009}" destId="{74678586-C8FD-49F6-9B1E-536EE12F8EDA}" srcOrd="0" destOrd="0" presId="urn:microsoft.com/office/officeart/2005/8/layout/orgChart1"/>
    <dgm:cxn modelId="{8702CFF4-E5DC-4ED3-B137-897C3B820277}" type="presParOf" srcId="{1343DA2F-A434-4303-AB3C-32E2BBBCF009}" destId="{830DED26-69C2-499E-A9EE-F78C6C7F1EDA}" srcOrd="1" destOrd="0" presId="urn:microsoft.com/office/officeart/2005/8/layout/orgChart1"/>
    <dgm:cxn modelId="{43334676-094B-4128-AB6C-23F5219B19BF}" type="presParOf" srcId="{830DED26-69C2-499E-A9EE-F78C6C7F1EDA}" destId="{04B8C402-4B82-4650-B337-D786097930AF}" srcOrd="0" destOrd="0" presId="urn:microsoft.com/office/officeart/2005/8/layout/orgChart1"/>
    <dgm:cxn modelId="{76DF28DE-7BC1-486B-95B9-5CAA69137146}" type="presParOf" srcId="{04B8C402-4B82-4650-B337-D786097930AF}" destId="{E7EEE789-6CC3-472E-8CF3-75580768CD7F}" srcOrd="0" destOrd="0" presId="urn:microsoft.com/office/officeart/2005/8/layout/orgChart1"/>
    <dgm:cxn modelId="{06A0E9C9-F99A-4FF9-9EC7-6848AE71799B}" type="presParOf" srcId="{04B8C402-4B82-4650-B337-D786097930AF}" destId="{4FF13271-A53F-4C53-9BA6-92705E6BFC0A}" srcOrd="1" destOrd="0" presId="urn:microsoft.com/office/officeart/2005/8/layout/orgChart1"/>
    <dgm:cxn modelId="{8E1C082D-A8FC-402E-872D-F22B549D4791}" type="presParOf" srcId="{830DED26-69C2-499E-A9EE-F78C6C7F1EDA}" destId="{6AF32ABB-F604-4B3F-A38A-6B29D85C3007}" srcOrd="1" destOrd="0" presId="urn:microsoft.com/office/officeart/2005/8/layout/orgChart1"/>
    <dgm:cxn modelId="{EAAAB88D-65D9-4219-A56C-C0A33B92D9F1}" type="presParOf" srcId="{830DED26-69C2-499E-A9EE-F78C6C7F1EDA}" destId="{223CFC4E-21FB-4EB5-B6A8-3375E507F60B}" srcOrd="2" destOrd="0" presId="urn:microsoft.com/office/officeart/2005/8/layout/orgChart1"/>
    <dgm:cxn modelId="{8E5D362F-C7A8-4476-80BE-51F2A804B2EB}" type="presParOf" srcId="{721D01A8-A01C-446D-B84E-6E1464FDF493}" destId="{AC89E5D7-30E8-403A-A210-FD736F685E24}" srcOrd="2" destOrd="0" presId="urn:microsoft.com/office/officeart/2005/8/layout/orgChart1"/>
    <dgm:cxn modelId="{53239C90-16C6-48A8-A639-449988950AD3}" type="presParOf" srcId="{AC89E5D7-30E8-403A-A210-FD736F685E24}" destId="{51C06EF9-25A3-44A8-9D42-43405EA976D0}" srcOrd="0" destOrd="0" presId="urn:microsoft.com/office/officeart/2005/8/layout/orgChart1"/>
    <dgm:cxn modelId="{F5D909BA-AEA4-4336-910E-9D9E7CAC89E1}" type="presParOf" srcId="{AC89E5D7-30E8-403A-A210-FD736F685E24}" destId="{C5E845AD-3EE3-4E54-AF64-936D78A5E303}" srcOrd="1" destOrd="0" presId="urn:microsoft.com/office/officeart/2005/8/layout/orgChart1"/>
    <dgm:cxn modelId="{AB8662FF-7DDC-412D-9542-75E5E695C691}" type="presParOf" srcId="{C5E845AD-3EE3-4E54-AF64-936D78A5E303}" destId="{CB828C45-035F-4139-89E9-07FF96F263CF}" srcOrd="0" destOrd="0" presId="urn:microsoft.com/office/officeart/2005/8/layout/orgChart1"/>
    <dgm:cxn modelId="{5DF96749-7D1F-49BC-B908-10148460572F}" type="presParOf" srcId="{CB828C45-035F-4139-89E9-07FF96F263CF}" destId="{CBB4E36E-DD81-4148-8155-1BAE01AC25D8}" srcOrd="0" destOrd="0" presId="urn:microsoft.com/office/officeart/2005/8/layout/orgChart1"/>
    <dgm:cxn modelId="{4B17BE0D-48FE-4AC7-B9E9-B98404B10772}" type="presParOf" srcId="{CB828C45-035F-4139-89E9-07FF96F263CF}" destId="{508E0054-F2D6-4B09-B685-A0597A37061E}" srcOrd="1" destOrd="0" presId="urn:microsoft.com/office/officeart/2005/8/layout/orgChart1"/>
    <dgm:cxn modelId="{C8EE949C-DD33-490B-841E-B259CFB51DDB}" type="presParOf" srcId="{C5E845AD-3EE3-4E54-AF64-936D78A5E303}" destId="{96619BEF-BBE7-4975-B9CF-C79DAA0DF1F5}" srcOrd="1" destOrd="0" presId="urn:microsoft.com/office/officeart/2005/8/layout/orgChart1"/>
    <dgm:cxn modelId="{0C5FE2F5-49B8-4EAA-ADC3-307E0671E487}" type="presParOf" srcId="{C5E845AD-3EE3-4E54-AF64-936D78A5E303}" destId="{FCAAFDC4-444E-4ACA-87BF-E33E8B412537}" srcOrd="2" destOrd="0" presId="urn:microsoft.com/office/officeart/2005/8/layout/orgChart1"/>
    <dgm:cxn modelId="{C6996303-7A51-4C8C-B8F4-6D728BE7FED5}" type="presParOf" srcId="{AC89E5D7-30E8-403A-A210-FD736F685E24}" destId="{387520DE-D6AE-4858-96CD-A2DAAF5DC0F2}" srcOrd="2" destOrd="0" presId="urn:microsoft.com/office/officeart/2005/8/layout/orgChart1"/>
    <dgm:cxn modelId="{684E666F-AA91-4351-9375-6E1F274352F4}" type="presParOf" srcId="{AC89E5D7-30E8-403A-A210-FD736F685E24}" destId="{20DE13A4-5993-4C64-8D1C-A5CBAE99D851}" srcOrd="3" destOrd="0" presId="urn:microsoft.com/office/officeart/2005/8/layout/orgChart1"/>
    <dgm:cxn modelId="{97BCD829-6F11-4C9B-8061-F40D40CD2DAE}" type="presParOf" srcId="{20DE13A4-5993-4C64-8D1C-A5CBAE99D851}" destId="{598BF573-B5C5-43B8-AC5E-1AE8690FA300}" srcOrd="0" destOrd="0" presId="urn:microsoft.com/office/officeart/2005/8/layout/orgChart1"/>
    <dgm:cxn modelId="{20C25393-719B-4AB8-B3DC-6B475535E8D5}" type="presParOf" srcId="{598BF573-B5C5-43B8-AC5E-1AE8690FA300}" destId="{84755384-6858-41D5-82CC-7EF7F48606DA}" srcOrd="0" destOrd="0" presId="urn:microsoft.com/office/officeart/2005/8/layout/orgChart1"/>
    <dgm:cxn modelId="{AD26B31E-5D6B-4D93-BF2D-FEF69D8AA7DD}" type="presParOf" srcId="{598BF573-B5C5-43B8-AC5E-1AE8690FA300}" destId="{A54A5870-0588-4814-B759-DE10696CC434}" srcOrd="1" destOrd="0" presId="urn:microsoft.com/office/officeart/2005/8/layout/orgChart1"/>
    <dgm:cxn modelId="{4AFDB03F-6CC8-4583-84DE-4BC4F1D4123C}" type="presParOf" srcId="{20DE13A4-5993-4C64-8D1C-A5CBAE99D851}" destId="{AAF1E914-EDDD-45F7-8213-3B188A22C5CE}" srcOrd="1" destOrd="0" presId="urn:microsoft.com/office/officeart/2005/8/layout/orgChart1"/>
    <dgm:cxn modelId="{98BEA05D-AD21-44F8-87C4-78E589C8A35D}" type="presParOf" srcId="{20DE13A4-5993-4C64-8D1C-A5CBAE99D851}" destId="{D2F5AAE1-FE3D-4E83-BAB9-FA706AC5BFC6}" srcOrd="2" destOrd="0" presId="urn:microsoft.com/office/officeart/2005/8/layout/orgChart1"/>
    <dgm:cxn modelId="{C96A8268-0CF1-4CC9-AAE0-7CD23C75B6E3}" type="presParOf" srcId="{AC89E5D7-30E8-403A-A210-FD736F685E24}" destId="{6D5FE4A8-3D17-46A4-9F61-484BCF162143}" srcOrd="4" destOrd="0" presId="urn:microsoft.com/office/officeart/2005/8/layout/orgChart1"/>
    <dgm:cxn modelId="{2205B897-AE45-4D44-88AB-76EB63446BDA}" type="presParOf" srcId="{AC89E5D7-30E8-403A-A210-FD736F685E24}" destId="{88F2D237-D006-405B-989F-A4A0C574031C}" srcOrd="5" destOrd="0" presId="urn:microsoft.com/office/officeart/2005/8/layout/orgChart1"/>
    <dgm:cxn modelId="{4EA09FAF-2008-4E33-AA3F-006C45F7C52B}" type="presParOf" srcId="{88F2D237-D006-405B-989F-A4A0C574031C}" destId="{6BA804D2-5E60-4C8C-9DE4-73FA26BE9ABC}" srcOrd="0" destOrd="0" presId="urn:microsoft.com/office/officeart/2005/8/layout/orgChart1"/>
    <dgm:cxn modelId="{AEAC419A-2A2A-47D5-A30F-5C21DBA90EFE}" type="presParOf" srcId="{6BA804D2-5E60-4C8C-9DE4-73FA26BE9ABC}" destId="{E361A2D3-FEE0-45DA-9939-1A33AB333B9C}" srcOrd="0" destOrd="0" presId="urn:microsoft.com/office/officeart/2005/8/layout/orgChart1"/>
    <dgm:cxn modelId="{1F68CE51-DA60-4D81-A969-990337FCC936}" type="presParOf" srcId="{6BA804D2-5E60-4C8C-9DE4-73FA26BE9ABC}" destId="{36F68493-0B6B-40A9-A46A-2263F44D33AE}" srcOrd="1" destOrd="0" presId="urn:microsoft.com/office/officeart/2005/8/layout/orgChart1"/>
    <dgm:cxn modelId="{47D0B0C1-C085-42E4-BA02-5DAFC5B186D3}" type="presParOf" srcId="{88F2D237-D006-405B-989F-A4A0C574031C}" destId="{A52268DC-E211-4C47-9004-8A22E5B04C40}" srcOrd="1" destOrd="0" presId="urn:microsoft.com/office/officeart/2005/8/layout/orgChart1"/>
    <dgm:cxn modelId="{6882C1D8-6104-4570-8E8E-936AFC27EA84}" type="presParOf" srcId="{88F2D237-D006-405B-989F-A4A0C574031C}" destId="{6DFCCDAE-7778-4D38-8995-FCB431A2A9A8}" srcOrd="2" destOrd="0" presId="urn:microsoft.com/office/officeart/2005/8/layout/orgChart1"/>
    <dgm:cxn modelId="{1BC11436-A01D-45BB-AF34-7506DA6846FF}" type="presParOf" srcId="{AC89E5D7-30E8-403A-A210-FD736F685E24}" destId="{F4BEC2D8-8762-4085-9102-454AF71EF6B4}" srcOrd="6" destOrd="0" presId="urn:microsoft.com/office/officeart/2005/8/layout/orgChart1"/>
    <dgm:cxn modelId="{045B644B-043C-48CA-BDC4-FE738C0D5EB1}" type="presParOf" srcId="{AC89E5D7-30E8-403A-A210-FD736F685E24}" destId="{AD8CAC3D-7085-4475-BFE8-673EB3A844B6}" srcOrd="7" destOrd="0" presId="urn:microsoft.com/office/officeart/2005/8/layout/orgChart1"/>
    <dgm:cxn modelId="{25E06A67-D052-4DE8-9217-EC0280A3BA15}" type="presParOf" srcId="{AD8CAC3D-7085-4475-BFE8-673EB3A844B6}" destId="{4DC3769F-0945-4887-9AC6-ECF2C3AFDC2A}" srcOrd="0" destOrd="0" presId="urn:microsoft.com/office/officeart/2005/8/layout/orgChart1"/>
    <dgm:cxn modelId="{68D852BA-5BEF-4B13-BB84-2649F2BCCED4}" type="presParOf" srcId="{4DC3769F-0945-4887-9AC6-ECF2C3AFDC2A}" destId="{B378CEAA-E6DA-4E9A-8B2F-772169D16788}" srcOrd="0" destOrd="0" presId="urn:microsoft.com/office/officeart/2005/8/layout/orgChart1"/>
    <dgm:cxn modelId="{6111A545-AC14-480A-A6EF-7DB95C07D94A}" type="presParOf" srcId="{4DC3769F-0945-4887-9AC6-ECF2C3AFDC2A}" destId="{62F6F9C9-5299-4037-9F55-CD1DB115E908}" srcOrd="1" destOrd="0" presId="urn:microsoft.com/office/officeart/2005/8/layout/orgChart1"/>
    <dgm:cxn modelId="{E8FA56FE-35FF-4E4F-A95B-58AA56BFDF04}" type="presParOf" srcId="{AD8CAC3D-7085-4475-BFE8-673EB3A844B6}" destId="{88EE284F-6C64-4399-8425-49EEE393DBB0}" srcOrd="1" destOrd="0" presId="urn:microsoft.com/office/officeart/2005/8/layout/orgChart1"/>
    <dgm:cxn modelId="{FBFF19CF-D26C-4A0A-A6E0-C915190FC70A}" type="presParOf" srcId="{AD8CAC3D-7085-4475-BFE8-673EB3A844B6}" destId="{7015587D-792E-46C9-AFF4-AC678DFF9445}" srcOrd="2" destOrd="0" presId="urn:microsoft.com/office/officeart/2005/8/layout/orgChart1"/>
    <dgm:cxn modelId="{C0527F87-E9E3-4545-AC80-B50DBADECA3B}" type="presParOf" srcId="{AC89E5D7-30E8-403A-A210-FD736F685E24}" destId="{B12CD3D4-CEB7-41E8-95BD-8FC132299202}" srcOrd="8" destOrd="0" presId="urn:microsoft.com/office/officeart/2005/8/layout/orgChart1"/>
    <dgm:cxn modelId="{10CD070B-F1C9-4A55-951D-3CE68C6F0E44}" type="presParOf" srcId="{AC89E5D7-30E8-403A-A210-FD736F685E24}" destId="{FCF29A97-6237-4EAB-AF80-F941DA6E03FD}" srcOrd="9" destOrd="0" presId="urn:microsoft.com/office/officeart/2005/8/layout/orgChart1"/>
    <dgm:cxn modelId="{7372CA6C-4557-4699-977A-0FE6CFBFC08C}" type="presParOf" srcId="{FCF29A97-6237-4EAB-AF80-F941DA6E03FD}" destId="{3B07724E-5E73-422C-B2FC-62559DD4510C}" srcOrd="0" destOrd="0" presId="urn:microsoft.com/office/officeart/2005/8/layout/orgChart1"/>
    <dgm:cxn modelId="{74A70ED2-4882-4DC7-846A-430519D19372}" type="presParOf" srcId="{3B07724E-5E73-422C-B2FC-62559DD4510C}" destId="{DAB83E49-313F-4FB9-9FFC-538D34CD20C9}" srcOrd="0" destOrd="0" presId="urn:microsoft.com/office/officeart/2005/8/layout/orgChart1"/>
    <dgm:cxn modelId="{CD4D0F10-8CBE-4D24-B791-96D2C009D109}" type="presParOf" srcId="{3B07724E-5E73-422C-B2FC-62559DD4510C}" destId="{748C38E3-283D-40C7-8FC4-54558DFACB85}" srcOrd="1" destOrd="0" presId="urn:microsoft.com/office/officeart/2005/8/layout/orgChart1"/>
    <dgm:cxn modelId="{8703C919-F7F3-4CCE-95BD-DC1A5637D37B}" type="presParOf" srcId="{FCF29A97-6237-4EAB-AF80-F941DA6E03FD}" destId="{7CE88DB6-BFEE-4879-8409-CA58C197A29D}" srcOrd="1" destOrd="0" presId="urn:microsoft.com/office/officeart/2005/8/layout/orgChart1"/>
    <dgm:cxn modelId="{9B1432FF-D75F-4364-963A-F6159EFDE070}" type="presParOf" srcId="{FCF29A97-6237-4EAB-AF80-F941DA6E03FD}" destId="{60E0F8BE-4BF8-470F-B808-09668E457435}" srcOrd="2" destOrd="0" presId="urn:microsoft.com/office/officeart/2005/8/layout/orgChart1"/>
    <dgm:cxn modelId="{E8C9502B-3CE2-4C3B-90B6-7842D6B16CFB}" type="presParOf" srcId="{AC89E5D7-30E8-403A-A210-FD736F685E24}" destId="{7D17706E-598D-4C0D-8DA3-1875EBE7E9F6}" srcOrd="10" destOrd="0" presId="urn:microsoft.com/office/officeart/2005/8/layout/orgChart1"/>
    <dgm:cxn modelId="{1DA9277B-CD7D-46F9-A424-AEF1C91EEC8C}" type="presParOf" srcId="{AC89E5D7-30E8-403A-A210-FD736F685E24}" destId="{778400B2-372E-42B2-80BC-F41F4E11286A}" srcOrd="11" destOrd="0" presId="urn:microsoft.com/office/officeart/2005/8/layout/orgChart1"/>
    <dgm:cxn modelId="{6523811B-B0A8-4070-880C-931044D0E45A}" type="presParOf" srcId="{778400B2-372E-42B2-80BC-F41F4E11286A}" destId="{7D953421-3317-4AA2-96B1-DAAA3FA1AB6C}" srcOrd="0" destOrd="0" presId="urn:microsoft.com/office/officeart/2005/8/layout/orgChart1"/>
    <dgm:cxn modelId="{BFCA00B8-A478-4760-969F-00506F9E70FD}" type="presParOf" srcId="{7D953421-3317-4AA2-96B1-DAAA3FA1AB6C}" destId="{0369A05B-D008-4B88-938E-6367EBE2A141}" srcOrd="0" destOrd="0" presId="urn:microsoft.com/office/officeart/2005/8/layout/orgChart1"/>
    <dgm:cxn modelId="{8135C48E-4D54-4339-A99A-D437FC62E225}" type="presParOf" srcId="{7D953421-3317-4AA2-96B1-DAAA3FA1AB6C}" destId="{1DD682F6-7E90-49C2-958B-564DB3FA90CE}" srcOrd="1" destOrd="0" presId="urn:microsoft.com/office/officeart/2005/8/layout/orgChart1"/>
    <dgm:cxn modelId="{5E99D6E1-50BA-4108-87B2-0946B3E4B39A}" type="presParOf" srcId="{778400B2-372E-42B2-80BC-F41F4E11286A}" destId="{FF176C32-D7C5-4A74-B97A-60A2E99604C6}" srcOrd="1" destOrd="0" presId="urn:microsoft.com/office/officeart/2005/8/layout/orgChart1"/>
    <dgm:cxn modelId="{A533A58B-95D0-4271-947A-3B226C99335E}" type="presParOf" srcId="{778400B2-372E-42B2-80BC-F41F4E11286A}" destId="{F0944249-EF96-49CE-9DA5-8422AFFA396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7520DE-D6AE-4858-96CD-A2DAAF5DC0F2}">
      <dsp:nvSpPr>
        <dsp:cNvPr id="0" name=""/>
        <dsp:cNvSpPr/>
      </dsp:nvSpPr>
      <dsp:spPr>
        <a:xfrm>
          <a:off x="2931795" y="1002137"/>
          <a:ext cx="737549" cy="941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1101"/>
              </a:lnTo>
              <a:lnTo>
                <a:pt x="737549" y="941101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C06EF9-25A3-44A8-9D42-43405EA976D0}">
      <dsp:nvSpPr>
        <dsp:cNvPr id="0" name=""/>
        <dsp:cNvSpPr/>
      </dsp:nvSpPr>
      <dsp:spPr>
        <a:xfrm>
          <a:off x="2004156" y="1002137"/>
          <a:ext cx="927638" cy="940961"/>
        </a:xfrm>
        <a:custGeom>
          <a:avLst/>
          <a:gdLst/>
          <a:ahLst/>
          <a:cxnLst/>
          <a:rect l="0" t="0" r="0" b="0"/>
          <a:pathLst>
            <a:path>
              <a:moveTo>
                <a:pt x="927638" y="0"/>
              </a:moveTo>
              <a:lnTo>
                <a:pt x="927638" y="940961"/>
              </a:lnTo>
              <a:lnTo>
                <a:pt x="0" y="940961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678586-C8FD-49F6-9B1E-536EE12F8EDA}">
      <dsp:nvSpPr>
        <dsp:cNvPr id="0" name=""/>
        <dsp:cNvSpPr/>
      </dsp:nvSpPr>
      <dsp:spPr>
        <a:xfrm>
          <a:off x="2880703" y="1002137"/>
          <a:ext cx="91440" cy="1747163"/>
        </a:xfrm>
        <a:custGeom>
          <a:avLst/>
          <a:gdLst/>
          <a:ahLst/>
          <a:cxnLst/>
          <a:rect l="0" t="0" r="0" b="0"/>
          <a:pathLst>
            <a:path>
              <a:moveTo>
                <a:pt x="51091" y="0"/>
              </a:moveTo>
              <a:lnTo>
                <a:pt x="51091" y="1536727"/>
              </a:lnTo>
              <a:lnTo>
                <a:pt x="45720" y="1536727"/>
              </a:lnTo>
              <a:lnTo>
                <a:pt x="45720" y="1747163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03501A-1B93-4944-820D-43871009461F}">
      <dsp:nvSpPr>
        <dsp:cNvPr id="0" name=""/>
        <dsp:cNvSpPr/>
      </dsp:nvSpPr>
      <dsp:spPr>
        <a:xfrm>
          <a:off x="1929716" y="59"/>
          <a:ext cx="2004156" cy="100207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>
              <a:latin typeface="Calibri"/>
              <a:ea typeface="+mn-ea"/>
              <a:cs typeface="+mn-cs"/>
            </a:rPr>
            <a:t>Бизнес Модель</a:t>
          </a:r>
        </a:p>
      </dsp:txBody>
      <dsp:txXfrm>
        <a:off x="1929716" y="59"/>
        <a:ext cx="2004156" cy="1002078"/>
      </dsp:txXfrm>
    </dsp:sp>
    <dsp:sp modelId="{E7EEE789-6CC3-472E-8CF3-75580768CD7F}">
      <dsp:nvSpPr>
        <dsp:cNvPr id="0" name=""/>
        <dsp:cNvSpPr/>
      </dsp:nvSpPr>
      <dsp:spPr>
        <a:xfrm>
          <a:off x="1924345" y="2749301"/>
          <a:ext cx="2004156" cy="100207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Отношения с заказчикам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1924345" y="2749301"/>
        <a:ext cx="2004156" cy="1002078"/>
      </dsp:txXfrm>
    </dsp:sp>
    <dsp:sp modelId="{CBB4E36E-DD81-4148-8155-1BAE01AC25D8}">
      <dsp:nvSpPr>
        <dsp:cNvPr id="0" name=""/>
        <dsp:cNvSpPr/>
      </dsp:nvSpPr>
      <dsp:spPr>
        <a:xfrm>
          <a:off x="0" y="1442060"/>
          <a:ext cx="2004156" cy="100207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Продуктовый портфель    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0" y="1442060"/>
        <a:ext cx="2004156" cy="1002078"/>
      </dsp:txXfrm>
    </dsp:sp>
    <dsp:sp modelId="{84755384-6858-41D5-82CC-7EF7F48606DA}">
      <dsp:nvSpPr>
        <dsp:cNvPr id="0" name=""/>
        <dsp:cNvSpPr/>
      </dsp:nvSpPr>
      <dsp:spPr>
        <a:xfrm>
          <a:off x="3669344" y="1442200"/>
          <a:ext cx="2004156" cy="100207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Конкурентоспособность</a:t>
          </a:r>
        </a:p>
      </dsp:txBody>
      <dsp:txXfrm>
        <a:off x="3669344" y="1442200"/>
        <a:ext cx="2004156" cy="10020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17706E-598D-4C0D-8DA3-1875EBE7E9F6}">
      <dsp:nvSpPr>
        <dsp:cNvPr id="0" name=""/>
        <dsp:cNvSpPr/>
      </dsp:nvSpPr>
      <dsp:spPr>
        <a:xfrm>
          <a:off x="3090862" y="881681"/>
          <a:ext cx="185010" cy="33125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12565"/>
              </a:lnTo>
              <a:lnTo>
                <a:pt x="185010" y="3312565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2CD3D4-CEB7-41E8-95BD-8FC132299202}">
      <dsp:nvSpPr>
        <dsp:cNvPr id="0" name=""/>
        <dsp:cNvSpPr/>
      </dsp:nvSpPr>
      <dsp:spPr>
        <a:xfrm>
          <a:off x="2905852" y="881681"/>
          <a:ext cx="185010" cy="3312565"/>
        </a:xfrm>
        <a:custGeom>
          <a:avLst/>
          <a:gdLst/>
          <a:ahLst/>
          <a:cxnLst/>
          <a:rect l="0" t="0" r="0" b="0"/>
          <a:pathLst>
            <a:path>
              <a:moveTo>
                <a:pt x="185010" y="0"/>
              </a:moveTo>
              <a:lnTo>
                <a:pt x="185010" y="3312565"/>
              </a:lnTo>
              <a:lnTo>
                <a:pt x="0" y="3312565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BEC2D8-8762-4085-9102-454AF71EF6B4}">
      <dsp:nvSpPr>
        <dsp:cNvPr id="0" name=""/>
        <dsp:cNvSpPr/>
      </dsp:nvSpPr>
      <dsp:spPr>
        <a:xfrm>
          <a:off x="3090862" y="881681"/>
          <a:ext cx="185010" cy="2061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1543"/>
              </a:lnTo>
              <a:lnTo>
                <a:pt x="185010" y="2061543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5FE4A8-3D17-46A4-9F61-484BCF162143}">
      <dsp:nvSpPr>
        <dsp:cNvPr id="0" name=""/>
        <dsp:cNvSpPr/>
      </dsp:nvSpPr>
      <dsp:spPr>
        <a:xfrm>
          <a:off x="2905852" y="881681"/>
          <a:ext cx="185010" cy="2061543"/>
        </a:xfrm>
        <a:custGeom>
          <a:avLst/>
          <a:gdLst/>
          <a:ahLst/>
          <a:cxnLst/>
          <a:rect l="0" t="0" r="0" b="0"/>
          <a:pathLst>
            <a:path>
              <a:moveTo>
                <a:pt x="185010" y="0"/>
              </a:moveTo>
              <a:lnTo>
                <a:pt x="185010" y="2061543"/>
              </a:lnTo>
              <a:lnTo>
                <a:pt x="0" y="2061543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7520DE-D6AE-4858-96CD-A2DAAF5DC0F2}">
      <dsp:nvSpPr>
        <dsp:cNvPr id="0" name=""/>
        <dsp:cNvSpPr/>
      </dsp:nvSpPr>
      <dsp:spPr>
        <a:xfrm>
          <a:off x="3090862" y="881681"/>
          <a:ext cx="976361" cy="8153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5313"/>
              </a:lnTo>
              <a:lnTo>
                <a:pt x="976361" y="815313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C06EF9-25A3-44A8-9D42-43405EA976D0}">
      <dsp:nvSpPr>
        <dsp:cNvPr id="0" name=""/>
        <dsp:cNvSpPr/>
      </dsp:nvSpPr>
      <dsp:spPr>
        <a:xfrm>
          <a:off x="2043316" y="881681"/>
          <a:ext cx="1047545" cy="827269"/>
        </a:xfrm>
        <a:custGeom>
          <a:avLst/>
          <a:gdLst/>
          <a:ahLst/>
          <a:cxnLst/>
          <a:rect l="0" t="0" r="0" b="0"/>
          <a:pathLst>
            <a:path>
              <a:moveTo>
                <a:pt x="1047545" y="0"/>
              </a:moveTo>
              <a:lnTo>
                <a:pt x="1047545" y="827269"/>
              </a:lnTo>
              <a:lnTo>
                <a:pt x="0" y="827269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678586-C8FD-49F6-9B1E-536EE12F8EDA}">
      <dsp:nvSpPr>
        <dsp:cNvPr id="0" name=""/>
        <dsp:cNvSpPr/>
      </dsp:nvSpPr>
      <dsp:spPr>
        <a:xfrm>
          <a:off x="3045142" y="881681"/>
          <a:ext cx="91440" cy="39974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12472"/>
              </a:lnTo>
              <a:lnTo>
                <a:pt x="47288" y="3812472"/>
              </a:lnTo>
              <a:lnTo>
                <a:pt x="47288" y="3997482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03501A-1B93-4944-820D-43871009461F}">
      <dsp:nvSpPr>
        <dsp:cNvPr id="0" name=""/>
        <dsp:cNvSpPr/>
      </dsp:nvSpPr>
      <dsp:spPr>
        <a:xfrm>
          <a:off x="2209861" y="680"/>
          <a:ext cx="1762002" cy="88100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>
              <a:latin typeface="Calibri"/>
              <a:ea typeface="+mn-ea"/>
              <a:cs typeface="+mn-cs"/>
            </a:rPr>
            <a:t>Стратегия продвижения</a:t>
          </a:r>
        </a:p>
      </dsp:txBody>
      <dsp:txXfrm>
        <a:off x="2209861" y="680"/>
        <a:ext cx="1762002" cy="881001"/>
      </dsp:txXfrm>
    </dsp:sp>
    <dsp:sp modelId="{E7EEE789-6CC3-472E-8CF3-75580768CD7F}">
      <dsp:nvSpPr>
        <dsp:cNvPr id="0" name=""/>
        <dsp:cNvSpPr/>
      </dsp:nvSpPr>
      <dsp:spPr>
        <a:xfrm>
          <a:off x="2211429" y="4879164"/>
          <a:ext cx="1762002" cy="88100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Конкурентная</a:t>
          </a:r>
          <a:r>
            <a:rPr lang="ru-RU" sz="1800" kern="1200" baseline="0"/>
            <a:t> цена</a:t>
          </a:r>
          <a:endParaRPr lang="ru-RU" sz="1800" kern="1200"/>
        </a:p>
      </dsp:txBody>
      <dsp:txXfrm>
        <a:off x="2211429" y="4879164"/>
        <a:ext cx="1762002" cy="881001"/>
      </dsp:txXfrm>
    </dsp:sp>
    <dsp:sp modelId="{CBB4E36E-DD81-4148-8155-1BAE01AC25D8}">
      <dsp:nvSpPr>
        <dsp:cNvPr id="0" name=""/>
        <dsp:cNvSpPr/>
      </dsp:nvSpPr>
      <dsp:spPr>
        <a:xfrm>
          <a:off x="281313" y="1268450"/>
          <a:ext cx="1762002" cy="88100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Стабильные поставки</a:t>
          </a:r>
        </a:p>
      </dsp:txBody>
      <dsp:txXfrm>
        <a:off x="281313" y="1268450"/>
        <a:ext cx="1762002" cy="881001"/>
      </dsp:txXfrm>
    </dsp:sp>
    <dsp:sp modelId="{84755384-6858-41D5-82CC-7EF7F48606DA}">
      <dsp:nvSpPr>
        <dsp:cNvPr id="0" name=""/>
        <dsp:cNvSpPr/>
      </dsp:nvSpPr>
      <dsp:spPr>
        <a:xfrm>
          <a:off x="4067223" y="1256494"/>
          <a:ext cx="1762002" cy="88100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Отсутствие</a:t>
          </a:r>
          <a:r>
            <a:rPr lang="ru-RU" sz="1800" kern="1200" baseline="0"/>
            <a:t> колебания валютных курсов</a:t>
          </a:r>
          <a:endParaRPr lang="ru-RU" sz="1800" kern="1200"/>
        </a:p>
      </dsp:txBody>
      <dsp:txXfrm>
        <a:off x="4067223" y="1256494"/>
        <a:ext cx="1762002" cy="881001"/>
      </dsp:txXfrm>
    </dsp:sp>
    <dsp:sp modelId="{E361A2D3-FEE0-45DA-9939-1A33AB333B9C}">
      <dsp:nvSpPr>
        <dsp:cNvPr id="0" name=""/>
        <dsp:cNvSpPr/>
      </dsp:nvSpPr>
      <dsp:spPr>
        <a:xfrm>
          <a:off x="1143849" y="2502724"/>
          <a:ext cx="1762002" cy="88100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Наращивание производства </a:t>
          </a:r>
        </a:p>
      </dsp:txBody>
      <dsp:txXfrm>
        <a:off x="1143849" y="2502724"/>
        <a:ext cx="1762002" cy="881001"/>
      </dsp:txXfrm>
    </dsp:sp>
    <dsp:sp modelId="{B378CEAA-E6DA-4E9A-8B2F-772169D16788}">
      <dsp:nvSpPr>
        <dsp:cNvPr id="0" name=""/>
        <dsp:cNvSpPr/>
      </dsp:nvSpPr>
      <dsp:spPr>
        <a:xfrm>
          <a:off x="3275872" y="2502724"/>
          <a:ext cx="1762002" cy="88100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Технологическое сопровождение </a:t>
          </a:r>
        </a:p>
      </dsp:txBody>
      <dsp:txXfrm>
        <a:off x="3275872" y="2502724"/>
        <a:ext cx="1762002" cy="881001"/>
      </dsp:txXfrm>
    </dsp:sp>
    <dsp:sp modelId="{DAB83E49-313F-4FB9-9FFC-538D34CD20C9}">
      <dsp:nvSpPr>
        <dsp:cNvPr id="0" name=""/>
        <dsp:cNvSpPr/>
      </dsp:nvSpPr>
      <dsp:spPr>
        <a:xfrm>
          <a:off x="1143849" y="3753746"/>
          <a:ext cx="1762002" cy="88100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R&amp;D </a:t>
          </a:r>
          <a:r>
            <a:rPr lang="ru-RU" sz="1800" kern="1200" dirty="0"/>
            <a:t>Лаборатория  </a:t>
          </a:r>
        </a:p>
      </dsp:txBody>
      <dsp:txXfrm>
        <a:off x="1143849" y="3753746"/>
        <a:ext cx="1762002" cy="881001"/>
      </dsp:txXfrm>
    </dsp:sp>
    <dsp:sp modelId="{0369A05B-D008-4B88-938E-6367EBE2A141}">
      <dsp:nvSpPr>
        <dsp:cNvPr id="0" name=""/>
        <dsp:cNvSpPr/>
      </dsp:nvSpPr>
      <dsp:spPr>
        <a:xfrm>
          <a:off x="3275872" y="3753746"/>
          <a:ext cx="1762002" cy="88100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Автоматизация процессов</a:t>
          </a:r>
        </a:p>
      </dsp:txBody>
      <dsp:txXfrm>
        <a:off x="3275872" y="3753746"/>
        <a:ext cx="1762002" cy="8810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51BE156-1FCE-4842-9AC7-E71EF418FFDA}" type="datetimeFigureOut">
              <a:rPr lang="ru-RU"/>
              <a:pPr>
                <a:defRPr/>
              </a:pPr>
              <a:t>28.12.2023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3299E78-20E0-41C5-ACA6-A6B38EB0AF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9920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29EB908-351E-4922-8A71-6965094D30D9}" type="datetimeFigureOut">
              <a:rPr lang="ru-RU"/>
              <a:pPr>
                <a:defRPr/>
              </a:pPr>
              <a:t>28.12.2023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E19E8A3-EF85-4444-B0D8-C55C9275E2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82108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19E8A3-EF85-4444-B0D8-C55C9275E205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6571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gradFill rotWithShape="1">
          <a:gsLst>
            <a:gs pos="0">
              <a:srgbClr val="0F3A3D"/>
            </a:gs>
            <a:gs pos="999">
              <a:srgbClr val="0F3A3D"/>
            </a:gs>
            <a:gs pos="50000">
              <a:srgbClr val="256569"/>
            </a:gs>
            <a:gs pos="100000">
              <a:srgbClr val="2A7478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Работа\100 лет\100лет копияd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512763"/>
            <a:ext cx="4491037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53088" y="0"/>
            <a:ext cx="6538912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831850" y="2398955"/>
            <a:ext cx="10515600" cy="2636032"/>
          </a:xfrm>
          <a:prstGeom prst="rect">
            <a:avLst/>
          </a:prstGeom>
        </p:spPr>
        <p:txBody>
          <a:bodyPr anchor="b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12566-51F0-4CAA-935C-3116FE695642}" type="datetime1">
              <a:rPr lang="ru-RU"/>
              <a:pPr>
                <a:defRPr/>
              </a:pPr>
              <a:t>28.12.2023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1DC12B-C7F9-4A42-AC3B-08ECF7A00B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4764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ятиугольник 4"/>
          <p:cNvSpPr/>
          <p:nvPr userDrawn="1"/>
        </p:nvSpPr>
        <p:spPr>
          <a:xfrm>
            <a:off x="0" y="484188"/>
            <a:ext cx="9569450" cy="57943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6" name="Picture 2" descr="D:\Работа\100 лет\100лет копияhhhh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938" y="368300"/>
            <a:ext cx="2170112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08A9A-2921-40FF-A538-6864B8613D5B}" type="datetime1">
              <a:rPr lang="ru-RU"/>
              <a:pPr>
                <a:defRPr/>
              </a:pPr>
              <a:t>28.12.2023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5345E7-F154-4162-9D46-D9833222B2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251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ятиугольник 4"/>
          <p:cNvSpPr/>
          <p:nvPr userDrawn="1"/>
        </p:nvSpPr>
        <p:spPr>
          <a:xfrm>
            <a:off x="0" y="484188"/>
            <a:ext cx="9569450" cy="57943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6" name="Picture 2" descr="D:\Работа\100 лет\100лет копияhhhh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938" y="368300"/>
            <a:ext cx="2170112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246903"/>
            <a:ext cx="7734300" cy="493005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73F82-D3B4-4B13-8D2C-CA43EB08E944}" type="datetime1">
              <a:rPr lang="ru-RU"/>
              <a:pPr>
                <a:defRPr/>
              </a:pPr>
              <a:t>28.12.2023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93E6CA-A866-4E4C-A97D-C31F50819C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0952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ятиугольник 4"/>
          <p:cNvSpPr/>
          <p:nvPr userDrawn="1"/>
        </p:nvSpPr>
        <p:spPr>
          <a:xfrm>
            <a:off x="0" y="484188"/>
            <a:ext cx="9569450" cy="57943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6" name="Picture 2" descr="D:\Работа\100 лет\100лет копияhhhh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938" y="368300"/>
            <a:ext cx="2170112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6F05F-3CD9-46F3-A991-FBFDA0D61850}" type="datetime1">
              <a:rPr lang="ru-RU"/>
              <a:pPr>
                <a:defRPr/>
              </a:pPr>
              <a:t>28.12.2023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A6D1016-1369-4714-A8B5-2232B1670B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321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Работа\100 лет\100лет копияdb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588" y="349250"/>
            <a:ext cx="22209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ятиугольник 5"/>
          <p:cNvSpPr/>
          <p:nvPr userDrawn="1"/>
        </p:nvSpPr>
        <p:spPr>
          <a:xfrm>
            <a:off x="0" y="484188"/>
            <a:ext cx="9569450" cy="57943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851" y="572013"/>
            <a:ext cx="10515600" cy="404133"/>
          </a:xfrm>
          <a:prstGeom prst="rect">
            <a:avLst/>
          </a:prstGeom>
        </p:spPr>
        <p:txBody>
          <a:bodyPr anchor="b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5D7A6-435F-4367-B3D1-BF48644207AF}" type="datetime1">
              <a:rPr lang="ru-RU"/>
              <a:pPr>
                <a:defRPr/>
              </a:pPr>
              <a:t>28.12.2023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3B2403-26D9-44F1-8703-744B09191C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412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 userDrawn="1"/>
        </p:nvSpPr>
        <p:spPr>
          <a:xfrm>
            <a:off x="0" y="484188"/>
            <a:ext cx="9569450" cy="57943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D:\Работа\100 лет\100лет копияhhhh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938" y="368300"/>
            <a:ext cx="2170112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70979-4F0C-4309-B746-50CBCEEB44C8}" type="datetime1">
              <a:rPr lang="ru-RU"/>
              <a:pPr>
                <a:defRPr/>
              </a:pPr>
              <a:t>28.12.2023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FBFC2D-6273-41DC-8C04-3DBE1DA3CA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7885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ятиугольник 7"/>
          <p:cNvSpPr/>
          <p:nvPr userDrawn="1"/>
        </p:nvSpPr>
        <p:spPr>
          <a:xfrm>
            <a:off x="0" y="484188"/>
            <a:ext cx="9569450" cy="57943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9" name="Picture 2" descr="D:\Работа\100 лет\100лет копияhhhh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938" y="368300"/>
            <a:ext cx="2170112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45A8A-77E7-4E5A-B293-0030862BEC33}" type="datetime1">
              <a:rPr lang="ru-RU"/>
              <a:pPr>
                <a:defRPr/>
              </a:pPr>
              <a:t>28.12.2023</a:t>
            </a:fld>
            <a:endParaRPr lang="ru-RU"/>
          </a:p>
        </p:txBody>
      </p:sp>
      <p:sp>
        <p:nvSpPr>
          <p:cNvPr id="11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8573CD-15EB-4DDD-BC1D-3988BD80BD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0618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ятиугольник 3"/>
          <p:cNvSpPr/>
          <p:nvPr userDrawn="1"/>
        </p:nvSpPr>
        <p:spPr>
          <a:xfrm>
            <a:off x="0" y="484188"/>
            <a:ext cx="9569450" cy="57943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5" name="Picture 2" descr="D:\Работа\100 лет\100лет копияhhhh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938" y="368300"/>
            <a:ext cx="2170112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93F48-5091-4858-8A2D-1E9A843E2896}" type="datetime1">
              <a:rPr lang="ru-RU"/>
              <a:pPr>
                <a:defRPr/>
              </a:pPr>
              <a:t>28.12.2023</a:t>
            </a:fld>
            <a:endParaRPr lang="ru-RU"/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9EF24E-6A64-4D64-8D3E-B02C0D27CE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8774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ятиугольник 3"/>
          <p:cNvSpPr/>
          <p:nvPr userDrawn="1"/>
        </p:nvSpPr>
        <p:spPr>
          <a:xfrm>
            <a:off x="0" y="484188"/>
            <a:ext cx="9569450" cy="57943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5" name="Picture 2" descr="D:\Работа\100 лет\100лет копияhhhh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938" y="368300"/>
            <a:ext cx="2170112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89FBC-E669-4FC8-934F-8FFEACBA6EB9}" type="datetime1">
              <a:rPr lang="ru-RU"/>
              <a:pPr>
                <a:defRPr/>
              </a:pPr>
              <a:t>28.12.2023</a:t>
            </a:fld>
            <a:endParaRPr lang="ru-RU"/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EF6B8D5-9668-4B99-9702-0FF76DF337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943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 userDrawn="1"/>
        </p:nvSpPr>
        <p:spPr>
          <a:xfrm>
            <a:off x="0" y="484188"/>
            <a:ext cx="9569450" cy="57943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D:\Работа\100 лет\100лет копияhhhh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938" y="368300"/>
            <a:ext cx="2170112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9" y="642938"/>
            <a:ext cx="5729286" cy="344486"/>
          </a:xfrm>
          <a:prstGeom prst="rect">
            <a:avLst/>
          </a:prstGeom>
        </p:spPr>
        <p:txBody>
          <a:bodyPr anchor="b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2AD5E-648E-43AE-BF71-C53F40B70577}" type="datetime1">
              <a:rPr lang="ru-RU"/>
              <a:pPr>
                <a:defRPr/>
              </a:pPr>
              <a:t>28.12.2023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1EA9C3-B828-4A02-BD94-57155F2DD7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0358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 userDrawn="1"/>
        </p:nvSpPr>
        <p:spPr>
          <a:xfrm>
            <a:off x="0" y="484188"/>
            <a:ext cx="9569450" cy="57943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D:\Работа\100 лет\100лет копияhhhh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938" y="368300"/>
            <a:ext cx="2170112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654" y="509428"/>
            <a:ext cx="8514860" cy="501651"/>
          </a:xfrm>
          <a:prstGeom prst="rect">
            <a:avLst/>
          </a:prstGeom>
        </p:spPr>
        <p:txBody>
          <a:bodyPr anchor="b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61417" y="1246902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2413" y="244713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36848-4B61-4FB9-A3FF-9FD34AD6E276}" type="datetime1">
              <a:rPr lang="ru-RU"/>
              <a:pPr>
                <a:defRPr/>
              </a:pPr>
              <a:t>28.12.2023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CF07CF-8774-4A31-ACD9-C149E604F0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989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7C019F-5BF0-43CC-A319-911AB40104F2}" type="datetime1">
              <a:rPr lang="ru-RU"/>
              <a:pPr>
                <a:defRPr/>
              </a:pPr>
              <a:t>28.12.2023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Book Antiqua" panose="02040602050305030304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F007F23-8690-47BB-89E2-1CF9DA5003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Book Antiqua" panose="02040602050305030304" pitchFamily="18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C00000"/>
        </a:buClr>
        <a:buFont typeface="Wingdings" panose="05000000000000000000" pitchFamily="2" charset="2"/>
        <a:buChar char="ü"/>
        <a:defRPr sz="28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C00000"/>
        </a:buClr>
        <a:buFont typeface="Wingdings" panose="05000000000000000000" pitchFamily="2" charset="2"/>
        <a:buChar char="ü"/>
        <a:defRPr sz="24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C00000"/>
        </a:buClr>
        <a:buFont typeface="Wingdings" panose="05000000000000000000" pitchFamily="2" charset="2"/>
        <a:buChar char="ü"/>
        <a:defRPr sz="20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C00000"/>
        </a:buClr>
        <a:buFont typeface="Wingdings" panose="05000000000000000000" pitchFamily="2" charset="2"/>
        <a:buChar char="ü"/>
        <a:defRPr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C00000"/>
        </a:buClr>
        <a:buFont typeface="Wingdings" panose="05000000000000000000" pitchFamily="2" charset="2"/>
        <a:buChar char="ü"/>
        <a:defRPr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8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7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1787550"/>
            <a:ext cx="10931236" cy="311062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lvl="0"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400" b="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Государственный план подготовки управленческих кадров </a:t>
            </a:r>
            <a:br>
              <a:rPr lang="ru-RU" sz="1400" b="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400" b="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для организаций народного хозяйства Российской Федерации</a:t>
            </a:r>
            <a:br>
              <a:rPr lang="ru-RU" sz="1400" b="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400" b="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Президентская программа «Инновационный менеджмент» (тип В – </a:t>
            </a:r>
            <a:r>
              <a:rPr lang="ru-RU" sz="1400" b="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basic</a:t>
            </a:r>
            <a:r>
              <a:rPr lang="ru-RU" sz="1400" b="0" dirty="0" smtClean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lang="ru-RU" alt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solidFill>
                  <a:srgbClr val="FFFFFF"/>
                </a:solidFill>
              </a:rPr>
              <a:t> Выпускная аттестационная работа (проект) по теме: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/>
              <a:t>Проект производства «Олеиновых эфиров» на </a:t>
            </a:r>
            <a:br>
              <a:rPr lang="ru-RU" altLang="ru-RU" sz="2800" dirty="0" smtClean="0"/>
            </a:br>
            <a:r>
              <a:rPr lang="ru-RU" altLang="ru-RU" sz="2800" dirty="0" smtClean="0"/>
              <a:t>АО «Вяземский завод синтетических продуктов»</a:t>
            </a:r>
            <a:br>
              <a:rPr lang="ru-RU" altLang="ru-RU" sz="2800" dirty="0" smtClean="0"/>
            </a:br>
            <a:endParaRPr lang="ru-RU" altLang="ru-RU" sz="2800" dirty="0"/>
          </a:p>
        </p:txBody>
      </p: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854254" y="4984123"/>
            <a:ext cx="794480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2800">
                <a:solidFill>
                  <a:srgbClr val="595959"/>
                </a:solidFill>
                <a:latin typeface="Book Antiqua" panose="0204060205030503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2400">
                <a:solidFill>
                  <a:srgbClr val="595959"/>
                </a:solidFill>
                <a:latin typeface="Book Antiqua" panose="0204060205030503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2000">
                <a:solidFill>
                  <a:srgbClr val="595959"/>
                </a:solidFill>
                <a:latin typeface="Book Antiqua" panose="0204060205030503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rgbClr val="595959"/>
                </a:solidFill>
                <a:latin typeface="Book Antiqua" panose="0204060205030503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rgbClr val="595959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rgbClr val="595959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rgbClr val="595959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rgbClr val="595959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rgbClr val="595959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400" b="1" dirty="0">
                <a:solidFill>
                  <a:srgbClr val="FFFFFF"/>
                </a:solidFill>
              </a:rPr>
              <a:t>Слушатель: </a:t>
            </a:r>
            <a:r>
              <a:rPr lang="ru-RU" altLang="ru-RU" sz="2400" b="1" u="sng" dirty="0">
                <a:solidFill>
                  <a:srgbClr val="FFFFFF"/>
                </a:solidFill>
              </a:rPr>
              <a:t>Клевцов В.Ю.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400" b="1">
                <a:solidFill>
                  <a:srgbClr val="FFFFFF"/>
                </a:solidFill>
              </a:rPr>
              <a:t>Научный </a:t>
            </a:r>
            <a:r>
              <a:rPr lang="ru-RU" altLang="ru-RU" sz="2400" b="1" smtClean="0">
                <a:solidFill>
                  <a:srgbClr val="FFFFFF"/>
                </a:solidFill>
              </a:rPr>
              <a:t>руководитель</a:t>
            </a:r>
            <a:r>
              <a:rPr lang="ru-RU" altLang="ru-RU" sz="2400" b="1" dirty="0">
                <a:solidFill>
                  <a:srgbClr val="FFFFFF"/>
                </a:solidFill>
              </a:rPr>
              <a:t>: </a:t>
            </a:r>
            <a:r>
              <a:rPr lang="ru-RU" altLang="ru-RU" sz="2400" b="1" dirty="0" err="1">
                <a:solidFill>
                  <a:srgbClr val="FFFFFF"/>
                </a:solidFill>
              </a:rPr>
              <a:t>к.тех.н</a:t>
            </a:r>
            <a:r>
              <a:rPr lang="ru-RU" altLang="ru-RU" sz="2400" b="1" dirty="0">
                <a:solidFill>
                  <a:srgbClr val="FFFFFF"/>
                </a:solidFill>
              </a:rPr>
              <a:t>. </a:t>
            </a:r>
            <a:r>
              <a:rPr lang="ru-RU" altLang="ru-RU" sz="2400" b="1" u="sng" dirty="0">
                <a:solidFill>
                  <a:srgbClr val="FFFFFF"/>
                </a:solidFill>
              </a:rPr>
              <a:t>Прохоренков П.А. </a:t>
            </a:r>
            <a:r>
              <a:rPr lang="ru-RU" altLang="ru-RU" sz="2400" b="1" dirty="0">
                <a:solidFill>
                  <a:srgbClr val="002060"/>
                </a:solidFill>
              </a:rPr>
              <a:t/>
            </a:r>
            <a:br>
              <a:rPr lang="ru-RU" altLang="ru-RU" sz="2400" b="1" dirty="0">
                <a:solidFill>
                  <a:srgbClr val="002060"/>
                </a:solidFill>
              </a:rPr>
            </a:br>
            <a:endParaRPr lang="ru-RU" alt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4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2800">
                <a:solidFill>
                  <a:srgbClr val="595959"/>
                </a:solidFill>
                <a:latin typeface="Book Antiqua" panose="0204060205030503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2400">
                <a:solidFill>
                  <a:srgbClr val="595959"/>
                </a:solidFill>
                <a:latin typeface="Book Antiqua" panose="0204060205030503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2000">
                <a:solidFill>
                  <a:srgbClr val="595959"/>
                </a:solidFill>
                <a:latin typeface="Book Antiqua" panose="0204060205030503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rgbClr val="595959"/>
                </a:solidFill>
                <a:latin typeface="Book Antiqua" panose="0204060205030503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rgbClr val="595959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rgbClr val="595959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rgbClr val="595959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rgbClr val="595959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rgbClr val="595959"/>
                </a:solidFill>
                <a:latin typeface="Book Antiqua" panose="0204060205030503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B55BBF2E-62CB-454C-86FB-39ABC08E1878}" type="slidenum">
              <a:rPr lang="ru-RU" altLang="ru-RU" sz="1200">
                <a:solidFill>
                  <a:srgbClr val="898989"/>
                </a:solidFill>
                <a:latin typeface="Calibri" panose="020F0502020204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ru-RU" altLang="ru-RU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019735C-8D20-4E0C-C374-AD8AA0F97E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691" y="5976608"/>
            <a:ext cx="1438476" cy="56205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480BE6-A436-BBE8-50AD-ED61F5C1A1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743" y="6184452"/>
            <a:ext cx="2124371" cy="42868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Содержимое 4"/>
          <p:cNvSpPr>
            <a:spLocks noGrp="1"/>
          </p:cNvSpPr>
          <p:nvPr>
            <p:ph type="body" idx="1"/>
          </p:nvPr>
        </p:nvSpPr>
        <p:spPr>
          <a:xfrm>
            <a:off x="166056" y="1078279"/>
            <a:ext cx="10515600" cy="1500187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упоминания о предприятии относятся к 1893 году. 09.12.1965 года бывший маслобойный завод в городе Вязьме был передан в распоряжение Всесоюзного объединения парфюмерно-косметической промышленности.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2020 году компания провела модернизацию производственных мощностей, вывела в производство более 10 видов новой продукции и существенно нарастила объемы производства.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 «Вяземский завод синтетических продуктов» ставит своей миссией производство эффективных и доступных сырьевых добавок улучшающие качество и оптимизирующие производственные процессы конечного продукта с развитием конкурентно способного отечественного производства </a:t>
            </a:r>
            <a:r>
              <a:rPr lang="ru-RU" altLang="ru-RU" sz="20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импортозамещаемых</a:t>
            </a:r>
            <a:r>
              <a:rPr lang="ru-RU" alt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продуктов путем освоения новых видов продуктов и модернизации производства с применением современных эффективных технологических решений.</a:t>
            </a:r>
          </a:p>
        </p:txBody>
      </p:sp>
      <p:sp>
        <p:nvSpPr>
          <p:cNvPr id="17410" name="Заголовок 9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2200" dirty="0"/>
              <a:t>Предприятие:</a:t>
            </a:r>
          </a:p>
        </p:txBody>
      </p:sp>
      <p:sp>
        <p:nvSpPr>
          <p:cNvPr id="17411" name="Номер слайда 1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2800">
                <a:solidFill>
                  <a:srgbClr val="595959"/>
                </a:solidFill>
                <a:latin typeface="Book Antiqua" panose="0204060205030503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2400">
                <a:solidFill>
                  <a:srgbClr val="595959"/>
                </a:solidFill>
                <a:latin typeface="Book Antiqua" panose="0204060205030503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2000">
                <a:solidFill>
                  <a:srgbClr val="595959"/>
                </a:solidFill>
                <a:latin typeface="Book Antiqua" panose="0204060205030503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rgbClr val="595959"/>
                </a:solidFill>
                <a:latin typeface="Book Antiqua" panose="0204060205030503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rgbClr val="595959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rgbClr val="595959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rgbClr val="595959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rgbClr val="595959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rgbClr val="595959"/>
                </a:solidFill>
                <a:latin typeface="Book Antiqua" panose="0204060205030503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D3EFCC10-E376-4D3C-B178-67B8E1D527D1}" type="slidenum">
              <a:rPr lang="ru-RU" altLang="ru-RU" sz="1400">
                <a:solidFill>
                  <a:srgbClr val="898989"/>
                </a:solidFill>
                <a:latin typeface="Calibri" panose="020F0502020204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ru-RU" altLang="ru-RU" sz="14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6D06754-2875-0677-88F9-27659EB5F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124" y="5796082"/>
            <a:ext cx="1438476" cy="56205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EEE5F6-FA85-0367-23F4-1A3DEB028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176" y="6003926"/>
            <a:ext cx="2124371" cy="42868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2F2AA6E-5961-43D0-89B2-BA42B4B4F1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660" y="5313062"/>
            <a:ext cx="1381725" cy="13817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23EA5E9-879E-00EA-7E15-48B24AFDF3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889" y="5324322"/>
            <a:ext cx="1396283" cy="139628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77D1686-772D-407A-CD13-5A4CEA138B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869" y="5313062"/>
            <a:ext cx="1396283" cy="139628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77911DF-0074-D47E-9BDC-8801FB6702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636" y="5268568"/>
            <a:ext cx="1459095" cy="145909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A1E5C54-4A23-755E-9788-1B6734A3C3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56" y="5292141"/>
            <a:ext cx="1381725" cy="13817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90D41F9-1714-3EB1-950A-78AAB242BC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346" y="5305784"/>
            <a:ext cx="1396283" cy="139628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0" y="1185863"/>
            <a:ext cx="12192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2800">
                <a:solidFill>
                  <a:srgbClr val="595959"/>
                </a:solidFill>
                <a:latin typeface="Book Antiqua" panose="0204060205030503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2400">
                <a:solidFill>
                  <a:srgbClr val="595959"/>
                </a:solidFill>
                <a:latin typeface="Book Antiqua" panose="0204060205030503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2000">
                <a:solidFill>
                  <a:srgbClr val="595959"/>
                </a:solidFill>
                <a:latin typeface="Book Antiqua" panose="0204060205030503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rgbClr val="595959"/>
                </a:solidFill>
                <a:latin typeface="Book Antiqua" panose="0204060205030503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rgbClr val="595959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rgbClr val="595959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rgbClr val="595959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rgbClr val="595959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rgbClr val="595959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выпускной аттестационной работы</a:t>
            </a:r>
            <a:r>
              <a:rPr lang="en-GB" alt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Реализация проекта производства сложных эфиров олеиновых кислот на территории АО «Вяземский завод синтетических продуктов»</a:t>
            </a:r>
          </a:p>
        </p:txBody>
      </p:sp>
      <p:sp>
        <p:nvSpPr>
          <p:cNvPr id="16387" name="TextBox 6"/>
          <p:cNvSpPr txBox="1">
            <a:spLocks noChangeArrowheads="1"/>
          </p:cNvSpPr>
          <p:nvPr/>
        </p:nvSpPr>
        <p:spPr bwMode="auto">
          <a:xfrm>
            <a:off x="-41262" y="1825388"/>
            <a:ext cx="11853862" cy="349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28600" marR="0" lvl="0" indent="0" algn="just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Основные задачи предлагаемого проекта:</a:t>
            </a:r>
          </a:p>
          <a:p>
            <a:pPr marL="228600" marR="0" lvl="0" indent="449580" algn="just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Провести структурный анализа условий реализации проекта;</a:t>
            </a:r>
          </a:p>
          <a:p>
            <a:pPr marL="228600" marR="0" lvl="0" indent="449580" algn="just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Применить научно-техническую новизну и предложить обоснование предлагаемых в проекте решений;</a:t>
            </a:r>
          </a:p>
          <a:p>
            <a:pPr marL="228600" marR="0" lvl="0" indent="449580" algn="just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Провести маркетинговые исследований рынка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с в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ыявлением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и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мпортозависимости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российских потребителей олеиновых эфиров;</a:t>
            </a:r>
          </a:p>
          <a:p>
            <a:pPr marL="228600" marR="0" lvl="0" indent="449580" algn="just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Сравнить технико-экономические характеристики созданного инновационного продукта с зарубежными и отечественными аналогами ;</a:t>
            </a:r>
          </a:p>
          <a:p>
            <a:pPr marL="228600" marR="0" lvl="0" indent="449580" algn="just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Определить целевые сегменты потребителей создаваемого продукта;</a:t>
            </a:r>
          </a:p>
          <a:p>
            <a:pPr marL="228600" marR="0" lvl="0" indent="449580" algn="just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Предложить проект продвижения продукта на рынок. </a:t>
            </a:r>
          </a:p>
        </p:txBody>
      </p:sp>
      <p:sp>
        <p:nvSpPr>
          <p:cNvPr id="16388" name="TextBox 1"/>
          <p:cNvSpPr txBox="1">
            <a:spLocks noChangeArrowheads="1"/>
          </p:cNvSpPr>
          <p:nvPr/>
        </p:nvSpPr>
        <p:spPr bwMode="auto">
          <a:xfrm>
            <a:off x="33338" y="5316538"/>
            <a:ext cx="1106963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2800">
                <a:solidFill>
                  <a:srgbClr val="595959"/>
                </a:solidFill>
                <a:latin typeface="Book Antiqua" panose="0204060205030503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2400">
                <a:solidFill>
                  <a:srgbClr val="595959"/>
                </a:solidFill>
                <a:latin typeface="Book Antiqua" panose="0204060205030503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2000">
                <a:solidFill>
                  <a:srgbClr val="595959"/>
                </a:solidFill>
                <a:latin typeface="Book Antiqua" panose="0204060205030503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rgbClr val="595959"/>
                </a:solidFill>
                <a:latin typeface="Book Antiqua" panose="0204060205030503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rgbClr val="595959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rgbClr val="595959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rgbClr val="595959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rgbClr val="595959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rgbClr val="595959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 </a:t>
            </a: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АО «Вяземский завод синтетических продуктов»</a:t>
            </a:r>
          </a:p>
        </p:txBody>
      </p:sp>
      <p:sp>
        <p:nvSpPr>
          <p:cNvPr id="16389" name="TextBox 3"/>
          <p:cNvSpPr txBox="1">
            <a:spLocks noChangeArrowheads="1"/>
          </p:cNvSpPr>
          <p:nvPr/>
        </p:nvSpPr>
        <p:spPr bwMode="auto">
          <a:xfrm>
            <a:off x="33338" y="5762625"/>
            <a:ext cx="108759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2800">
                <a:solidFill>
                  <a:srgbClr val="595959"/>
                </a:solidFill>
                <a:latin typeface="Book Antiqua" panose="0204060205030503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2400">
                <a:solidFill>
                  <a:srgbClr val="595959"/>
                </a:solidFill>
                <a:latin typeface="Book Antiqua" panose="0204060205030503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2000">
                <a:solidFill>
                  <a:srgbClr val="595959"/>
                </a:solidFill>
                <a:latin typeface="Book Antiqua" panose="0204060205030503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rgbClr val="595959"/>
                </a:solidFill>
                <a:latin typeface="Book Antiqua" panose="0204060205030503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rgbClr val="595959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rgbClr val="595959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rgbClr val="595959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rgbClr val="595959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rgbClr val="595959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 </a:t>
            </a: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Производство «Олеиновых эфиров» на территории АО «Вяземский завод синтетических продуктов».</a:t>
            </a:r>
          </a:p>
        </p:txBody>
      </p:sp>
      <p:sp>
        <p:nvSpPr>
          <p:cNvPr id="16391" name="Заголовок 9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2000" dirty="0"/>
              <a:t>Цели и задачи проекта:</a:t>
            </a:r>
          </a:p>
        </p:txBody>
      </p:sp>
      <p:sp>
        <p:nvSpPr>
          <p:cNvPr id="16390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2800">
                <a:solidFill>
                  <a:srgbClr val="595959"/>
                </a:solidFill>
                <a:latin typeface="Book Antiqua" panose="0204060205030503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2400">
                <a:solidFill>
                  <a:srgbClr val="595959"/>
                </a:solidFill>
                <a:latin typeface="Book Antiqua" panose="0204060205030503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2000">
                <a:solidFill>
                  <a:srgbClr val="595959"/>
                </a:solidFill>
                <a:latin typeface="Book Antiqua" panose="0204060205030503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rgbClr val="595959"/>
                </a:solidFill>
                <a:latin typeface="Book Antiqua" panose="0204060205030503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rgbClr val="595959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rgbClr val="595959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rgbClr val="595959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rgbClr val="595959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rgbClr val="595959"/>
                </a:solidFill>
                <a:latin typeface="Book Antiqua" panose="0204060205030503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53E9E145-5269-4D0D-A663-1487A4B86FBC}" type="slidenum">
              <a:rPr lang="ru-RU" altLang="ru-RU" sz="1200">
                <a:solidFill>
                  <a:srgbClr val="898989"/>
                </a:solidFill>
                <a:latin typeface="Calibri" panose="020F0502020204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ru-RU" altLang="ru-RU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48C36EA-8427-1B93-B613-6E141A1DE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124" y="5796082"/>
            <a:ext cx="1438476" cy="56205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4E8054D-1EFE-232C-E116-6363156F5E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176" y="6003926"/>
            <a:ext cx="2124371" cy="4286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Содержимое 4"/>
          <p:cNvSpPr>
            <a:spLocks noGrp="1"/>
          </p:cNvSpPr>
          <p:nvPr>
            <p:ph type="body" idx="1"/>
          </p:nvPr>
        </p:nvSpPr>
        <p:spPr>
          <a:xfrm>
            <a:off x="226579" y="1135833"/>
            <a:ext cx="10515600" cy="1500187"/>
          </a:xfrm>
          <a:scene3d>
            <a:camera prst="perspectiveFront"/>
            <a:lightRig rig="threePt" dir="t"/>
          </a:scene3d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научно технической новизны проекта: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ru-RU" alt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себестоимости работы с отходами производства и за счет замещения иностранного сырья на отечественное.</a:t>
            </a:r>
          </a:p>
          <a:p>
            <a:pPr marL="0" indent="0">
              <a:buNone/>
            </a:pPr>
            <a:endParaRPr lang="ru-RU" alt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Импортозамещение иностранной компонентной базы (олеиновых жирных кислот) на жирные кислоты подсолнечного масла (отечественное сырье), снятие зависимости сырьевой составляющей от иностранных валют.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ru-RU" alt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процесса производства за счет управления параметрами этерификации - с целью повышения стабильности вещества и снижению затрат на 1 тонну олеиновых продуктов.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Разработанные в процессе НИОКР продукты по своим физико-химическим характеристикам являются полными аналогами иностранных олеиновых сложных эфиров.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ru-RU" alt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4" name="Заголовок 9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2200" dirty="0"/>
              <a:t>Научно-техническая новизна проекта:</a:t>
            </a:r>
          </a:p>
        </p:txBody>
      </p:sp>
      <p:sp>
        <p:nvSpPr>
          <p:cNvPr id="18435" name="Номер слайда 1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2800">
                <a:solidFill>
                  <a:srgbClr val="595959"/>
                </a:solidFill>
                <a:latin typeface="Book Antiqua" panose="0204060205030503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2400">
                <a:solidFill>
                  <a:srgbClr val="595959"/>
                </a:solidFill>
                <a:latin typeface="Book Antiqua" panose="0204060205030503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2000">
                <a:solidFill>
                  <a:srgbClr val="595959"/>
                </a:solidFill>
                <a:latin typeface="Book Antiqua" panose="0204060205030503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rgbClr val="595959"/>
                </a:solidFill>
                <a:latin typeface="Book Antiqua" panose="0204060205030503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rgbClr val="595959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rgbClr val="595959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rgbClr val="595959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rgbClr val="595959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rgbClr val="595959"/>
                </a:solidFill>
                <a:latin typeface="Book Antiqua" panose="0204060205030503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A7DAD66D-AA7E-4801-B91A-BD73415DF6BE}" type="slidenum">
              <a:rPr lang="ru-RU" altLang="ru-RU" sz="1400">
                <a:solidFill>
                  <a:srgbClr val="898989"/>
                </a:solidFill>
                <a:latin typeface="Calibri" panose="020F0502020204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ru-RU" altLang="ru-RU" sz="14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11E518-BC36-D291-7862-2E41885CDF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124" y="5796082"/>
            <a:ext cx="1438476" cy="56205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EB740B-E442-289C-EA05-BB5972E212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176" y="6003926"/>
            <a:ext cx="2124371" cy="42868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8B2B7F8-366F-CA75-6B30-DB8A7CC011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400" y="5114660"/>
            <a:ext cx="1688485" cy="16068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38D56C9-FFB6-316C-2111-8558A51DCC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0256" y="5088436"/>
            <a:ext cx="2366083" cy="164090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36A4282-B7BB-5AE3-FF1A-DDB3829909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8086" y="5106796"/>
            <a:ext cx="1983714" cy="162254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DA1672-C82A-A5FD-2DFD-6E904F646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4" y="1495778"/>
            <a:ext cx="6519760" cy="20755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F61456B-4E50-23FA-2503-5CC8CE31C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46" y="4194145"/>
            <a:ext cx="5976765" cy="1739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A0598B3-4A86-2885-978F-FF9B39478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2507" y="2389517"/>
            <a:ext cx="4920094" cy="28380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6626" name="Заголовок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2000" dirty="0"/>
              <a:t>Проведение маркетинговых исследований рынка с выявлением </a:t>
            </a:r>
            <a:r>
              <a:rPr lang="ru-RU" altLang="ru-RU" sz="2000" dirty="0" err="1"/>
              <a:t>импортозависимости</a:t>
            </a:r>
            <a:r>
              <a:rPr lang="ru-RU" altLang="ru-RU" sz="2000" dirty="0"/>
              <a:t> российских потребителей.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767E7E2-6E99-FBAE-547F-6A3BB15741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124" y="5796082"/>
            <a:ext cx="1438476" cy="56205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990F508-2C22-46E9-834C-273D81C577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176" y="6003926"/>
            <a:ext cx="2124371" cy="42868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CC9C3C9-A706-3DAE-E56D-5B1216067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9865"/>
            <a:ext cx="10515600" cy="404133"/>
          </a:xfrm>
        </p:spPr>
        <p:txBody>
          <a:bodyPr/>
          <a:lstStyle/>
          <a:p>
            <a:r>
              <a:rPr lang="ru-RU" sz="2000" dirty="0"/>
              <a:t>Сравнение характеристик продуктов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4CFD0E9-D06F-17AC-1590-A3AB8EBC35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124" y="5796082"/>
            <a:ext cx="1438476" cy="56205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2A01EF-1D0B-6B4F-8DB4-0D29078DDF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176" y="6003926"/>
            <a:ext cx="2124371" cy="428685"/>
          </a:xfrm>
          <a:prstGeom prst="rect">
            <a:avLst/>
          </a:prstGeom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03FECAF0-CAF8-72A1-4FAE-C4E3238920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76202"/>
              </p:ext>
            </p:extLst>
          </p:nvPr>
        </p:nvGraphicFramePr>
        <p:xfrm>
          <a:off x="4852423" y="0"/>
          <a:ext cx="5350227" cy="685799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73365">
                  <a:extLst>
                    <a:ext uri="{9D8B030D-6E8A-4147-A177-3AD203B41FA5}">
                      <a16:colId xmlns:a16="http://schemas.microsoft.com/office/drawing/2014/main" val="4151996599"/>
                    </a:ext>
                  </a:extLst>
                </a:gridCol>
                <a:gridCol w="985946">
                  <a:extLst>
                    <a:ext uri="{9D8B030D-6E8A-4147-A177-3AD203B41FA5}">
                      <a16:colId xmlns:a16="http://schemas.microsoft.com/office/drawing/2014/main" val="100611238"/>
                    </a:ext>
                  </a:extLst>
                </a:gridCol>
                <a:gridCol w="1086090">
                  <a:extLst>
                    <a:ext uri="{9D8B030D-6E8A-4147-A177-3AD203B41FA5}">
                      <a16:colId xmlns:a16="http://schemas.microsoft.com/office/drawing/2014/main" val="383279897"/>
                    </a:ext>
                  </a:extLst>
                </a:gridCol>
                <a:gridCol w="1169637">
                  <a:extLst>
                    <a:ext uri="{9D8B030D-6E8A-4147-A177-3AD203B41FA5}">
                      <a16:colId xmlns:a16="http://schemas.microsoft.com/office/drawing/2014/main" val="334380910"/>
                    </a:ext>
                  </a:extLst>
                </a:gridCol>
                <a:gridCol w="1035189">
                  <a:extLst>
                    <a:ext uri="{9D8B030D-6E8A-4147-A177-3AD203B41FA5}">
                      <a16:colId xmlns:a16="http://schemas.microsoft.com/office/drawing/2014/main" val="512820521"/>
                    </a:ext>
                  </a:extLst>
                </a:gridCol>
              </a:tblGrid>
              <a:tr h="739243">
                <a:tc>
                  <a:txBody>
                    <a:bodyPr/>
                    <a:lstStyle/>
                    <a:p>
                      <a:pPr algn="ctr">
                        <a:lnSpc>
                          <a:spcPct val="99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 dirty="0">
                          <a:effectLst/>
                        </a:rPr>
                        <a:t>Технико-экономические параметры продукта</a:t>
                      </a:r>
                      <a:endParaRPr lang="ru-RU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24" marR="193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9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 dirty="0">
                          <a:effectLst/>
                        </a:rPr>
                        <a:t>Аналог</a:t>
                      </a:r>
                      <a:r>
                        <a:rPr lang="en-US" sz="800" kern="100" dirty="0">
                          <a:effectLst/>
                        </a:rPr>
                        <a:t> 1</a:t>
                      </a:r>
                      <a:endParaRPr lang="ru-RU" sz="900" kern="100" dirty="0">
                        <a:effectLst/>
                      </a:endParaRPr>
                    </a:p>
                    <a:p>
                      <a:pPr algn="ctr">
                        <a:lnSpc>
                          <a:spcPct val="99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00" dirty="0">
                          <a:effectLst/>
                        </a:rPr>
                        <a:t>Chemical Associates,</a:t>
                      </a:r>
                      <a:endParaRPr lang="ru-RU" sz="900" kern="100" dirty="0">
                        <a:effectLst/>
                      </a:endParaRPr>
                    </a:p>
                    <a:p>
                      <a:pPr algn="ctr">
                        <a:lnSpc>
                          <a:spcPct val="99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 dirty="0">
                          <a:effectLst/>
                        </a:rPr>
                        <a:t>США</a:t>
                      </a:r>
                      <a:endParaRPr lang="ru-RU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24" marR="193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9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</a:rPr>
                        <a:t>Аналог</a:t>
                      </a:r>
                      <a:r>
                        <a:rPr lang="en-US" sz="800" kern="100">
                          <a:effectLst/>
                        </a:rPr>
                        <a:t> 2</a:t>
                      </a:r>
                      <a:endParaRPr lang="ru-RU" sz="900" kern="100">
                        <a:effectLst/>
                      </a:endParaRPr>
                    </a:p>
                    <a:p>
                      <a:pPr algn="ctr">
                        <a:lnSpc>
                          <a:spcPct val="99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00">
                          <a:effectLst/>
                        </a:rPr>
                        <a:t>Fine Organics, </a:t>
                      </a:r>
                      <a:r>
                        <a:rPr lang="ru-RU" sz="800" kern="100">
                          <a:effectLst/>
                        </a:rPr>
                        <a:t>Индия</a:t>
                      </a:r>
                      <a:endParaRPr lang="ru-RU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24" marR="193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9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</a:rPr>
                        <a:t>Аналог</a:t>
                      </a:r>
                      <a:r>
                        <a:rPr lang="en-US" sz="800" kern="100">
                          <a:effectLst/>
                        </a:rPr>
                        <a:t> 3</a:t>
                      </a:r>
                      <a:endParaRPr lang="ru-RU" sz="900" kern="100">
                        <a:effectLst/>
                      </a:endParaRPr>
                    </a:p>
                    <a:p>
                      <a:pPr algn="ctr">
                        <a:lnSpc>
                          <a:spcPct val="99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00">
                          <a:effectLst/>
                        </a:rPr>
                        <a:t>Lonza, </a:t>
                      </a:r>
                      <a:r>
                        <a:rPr lang="ru-RU" sz="800" kern="100">
                          <a:effectLst/>
                        </a:rPr>
                        <a:t>США</a:t>
                      </a:r>
                      <a:endParaRPr lang="ru-RU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24" marR="193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9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 dirty="0">
                          <a:effectLst/>
                        </a:rPr>
                        <a:t> </a:t>
                      </a:r>
                      <a:endParaRPr lang="ru-RU" sz="900" kern="100" dirty="0">
                        <a:effectLst/>
                      </a:endParaRPr>
                    </a:p>
                    <a:p>
                      <a:pPr algn="ctr">
                        <a:lnSpc>
                          <a:spcPct val="99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 dirty="0">
                          <a:effectLst/>
                        </a:rPr>
                        <a:t>АО»ВЗСП», Россия </a:t>
                      </a:r>
                      <a:endParaRPr lang="ru-RU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24" marR="19324" marT="0" marB="0"/>
                </a:tc>
                <a:extLst>
                  <a:ext uri="{0D108BD9-81ED-4DB2-BD59-A6C34878D82A}">
                    <a16:rowId xmlns:a16="http://schemas.microsoft.com/office/drawing/2014/main" val="1626893632"/>
                  </a:ext>
                </a:extLst>
              </a:tr>
              <a:tr h="1075903">
                <a:tc>
                  <a:txBody>
                    <a:bodyPr/>
                    <a:lstStyle/>
                    <a:p>
                      <a:pPr algn="ctr">
                        <a:lnSpc>
                          <a:spcPct val="99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 dirty="0">
                          <a:effectLst/>
                        </a:rPr>
                        <a:t>Описание</a:t>
                      </a:r>
                      <a:endParaRPr lang="ru-RU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24" marR="193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9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 dirty="0">
                          <a:effectLst/>
                        </a:rPr>
                        <a:t>Эфир, содержание </a:t>
                      </a:r>
                      <a:r>
                        <a:rPr lang="ru-RU" sz="800" kern="100" dirty="0" err="1">
                          <a:effectLst/>
                        </a:rPr>
                        <a:t>моноэфиров</a:t>
                      </a:r>
                      <a:r>
                        <a:rPr lang="ru-RU" sz="800" kern="100" dirty="0">
                          <a:effectLst/>
                        </a:rPr>
                        <a:t>: 50 – 60%</a:t>
                      </a:r>
                      <a:endParaRPr lang="ru-RU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24" marR="193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9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 dirty="0">
                          <a:effectLst/>
                        </a:rPr>
                        <a:t>Сложный эфир, полученный из сырья растительного происхождения.    Содержание </a:t>
                      </a:r>
                      <a:r>
                        <a:rPr lang="ru-RU" sz="800" kern="100" dirty="0" err="1">
                          <a:effectLst/>
                        </a:rPr>
                        <a:t>моноэфиров</a:t>
                      </a:r>
                      <a:r>
                        <a:rPr lang="ru-RU" sz="800" kern="100" dirty="0">
                          <a:effectLst/>
                        </a:rPr>
                        <a:t> </a:t>
                      </a:r>
                      <a:r>
                        <a:rPr lang="en-US" sz="800" kern="100" dirty="0">
                          <a:effectLst/>
                        </a:rPr>
                        <a:t>min.</a:t>
                      </a:r>
                      <a:r>
                        <a:rPr lang="ru-RU" sz="800" kern="100" dirty="0">
                          <a:effectLst/>
                        </a:rPr>
                        <a:t>40 %</a:t>
                      </a:r>
                      <a:endParaRPr lang="ru-RU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24" marR="193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9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00" dirty="0">
                          <a:effectLst/>
                        </a:rPr>
                        <a:t>C</a:t>
                      </a:r>
                      <a:r>
                        <a:rPr lang="ru-RU" sz="800" kern="100" dirty="0" err="1">
                          <a:effectLst/>
                        </a:rPr>
                        <a:t>одержание</a:t>
                      </a:r>
                      <a:r>
                        <a:rPr lang="ru-RU" sz="800" kern="100" dirty="0">
                          <a:effectLst/>
                        </a:rPr>
                        <a:t> </a:t>
                      </a:r>
                      <a:r>
                        <a:rPr lang="ru-RU" sz="800" kern="100" dirty="0" err="1">
                          <a:effectLst/>
                        </a:rPr>
                        <a:t>моноэфиров</a:t>
                      </a:r>
                      <a:r>
                        <a:rPr lang="ru-RU" sz="800" kern="100" dirty="0">
                          <a:effectLst/>
                        </a:rPr>
                        <a:t>: 42 – 50%</a:t>
                      </a:r>
                      <a:endParaRPr lang="ru-RU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24" marR="193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9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 dirty="0">
                          <a:effectLst/>
                        </a:rPr>
                        <a:t>Смесь сложных эфиров с преобладанием моноэфиров-90%</a:t>
                      </a:r>
                      <a:endParaRPr lang="ru-RU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24" marR="19324" marT="0" marB="0"/>
                </a:tc>
                <a:extLst>
                  <a:ext uri="{0D108BD9-81ED-4DB2-BD59-A6C34878D82A}">
                    <a16:rowId xmlns:a16="http://schemas.microsoft.com/office/drawing/2014/main" val="41440715"/>
                  </a:ext>
                </a:extLst>
              </a:tr>
              <a:tr h="403463">
                <a:tc>
                  <a:txBody>
                    <a:bodyPr/>
                    <a:lstStyle/>
                    <a:p>
                      <a:pPr algn="ctr">
                        <a:lnSpc>
                          <a:spcPct val="99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</a:rPr>
                        <a:t>Внешний вид</a:t>
                      </a:r>
                      <a:endParaRPr lang="ru-RU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24" marR="193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9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 dirty="0">
                          <a:effectLst/>
                        </a:rPr>
                        <a:t>Жидкость</a:t>
                      </a:r>
                      <a:endParaRPr lang="ru-RU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24" marR="193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9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 dirty="0">
                          <a:effectLst/>
                        </a:rPr>
                        <a:t>Прозрачная жидкость</a:t>
                      </a:r>
                      <a:endParaRPr lang="ru-RU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24" marR="193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9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</a:rPr>
                        <a:t>Жидкость</a:t>
                      </a:r>
                      <a:endParaRPr lang="ru-RU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24" marR="193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9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</a:rPr>
                        <a:t>Вязкая прозрачная жидкость</a:t>
                      </a:r>
                      <a:endParaRPr lang="ru-RU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24" marR="19324" marT="0" marB="0"/>
                </a:tc>
                <a:extLst>
                  <a:ext uri="{0D108BD9-81ED-4DB2-BD59-A6C34878D82A}">
                    <a16:rowId xmlns:a16="http://schemas.microsoft.com/office/drawing/2014/main" val="1593494298"/>
                  </a:ext>
                </a:extLst>
              </a:tr>
              <a:tr h="537951">
                <a:tc>
                  <a:txBody>
                    <a:bodyPr/>
                    <a:lstStyle/>
                    <a:p>
                      <a:pPr algn="ctr">
                        <a:lnSpc>
                          <a:spcPct val="99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</a:rPr>
                        <a:t>Цвет</a:t>
                      </a:r>
                      <a:endParaRPr lang="ru-RU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24" marR="193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9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 dirty="0">
                          <a:effectLst/>
                        </a:rPr>
                        <a:t>Янтарный</a:t>
                      </a:r>
                      <a:endParaRPr lang="ru-RU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24" marR="193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9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 dirty="0">
                          <a:effectLst/>
                        </a:rPr>
                        <a:t>Янтарный</a:t>
                      </a:r>
                      <a:endParaRPr lang="ru-RU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24" marR="193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9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 dirty="0">
                          <a:effectLst/>
                        </a:rPr>
                        <a:t>Желтый</a:t>
                      </a:r>
                      <a:endParaRPr lang="ru-RU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24" marR="193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9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</a:rPr>
                        <a:t>От светло-жёлтого до тёмно-коричневого</a:t>
                      </a:r>
                      <a:endParaRPr lang="ru-RU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24" marR="19324" marT="0" marB="0"/>
                </a:tc>
                <a:extLst>
                  <a:ext uri="{0D108BD9-81ED-4DB2-BD59-A6C34878D82A}">
                    <a16:rowId xmlns:a16="http://schemas.microsoft.com/office/drawing/2014/main" val="1237737290"/>
                  </a:ext>
                </a:extLst>
              </a:tr>
              <a:tr h="403463">
                <a:tc>
                  <a:txBody>
                    <a:bodyPr/>
                    <a:lstStyle/>
                    <a:p>
                      <a:pPr algn="ctr">
                        <a:lnSpc>
                          <a:spcPct val="99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</a:rPr>
                        <a:t>Кислотное число, мгКОН/гр.пр., не более</a:t>
                      </a:r>
                      <a:endParaRPr lang="ru-RU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24" marR="193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9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</a:rPr>
                        <a:t>6,0</a:t>
                      </a:r>
                      <a:endParaRPr lang="ru-RU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24" marR="193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9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</a:rPr>
                        <a:t>3,0</a:t>
                      </a:r>
                      <a:endParaRPr lang="ru-RU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24" marR="193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9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 dirty="0">
                          <a:effectLst/>
                        </a:rPr>
                        <a:t>2,0</a:t>
                      </a:r>
                      <a:endParaRPr lang="ru-RU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24" marR="193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9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</a:rPr>
                        <a:t>5,0</a:t>
                      </a:r>
                      <a:endParaRPr lang="ru-RU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24" marR="19324" marT="0" marB="0"/>
                </a:tc>
                <a:extLst>
                  <a:ext uri="{0D108BD9-81ED-4DB2-BD59-A6C34878D82A}">
                    <a16:rowId xmlns:a16="http://schemas.microsoft.com/office/drawing/2014/main" val="4227886231"/>
                  </a:ext>
                </a:extLst>
              </a:tr>
              <a:tr h="268976">
                <a:tc>
                  <a:txBody>
                    <a:bodyPr/>
                    <a:lstStyle/>
                    <a:p>
                      <a:pPr algn="ctr">
                        <a:lnSpc>
                          <a:spcPct val="99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</a:rPr>
                        <a:t>Число омыления, мгКОН/г</a:t>
                      </a:r>
                      <a:endParaRPr lang="ru-RU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24" marR="193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9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</a:rPr>
                        <a:t>150 – 170</a:t>
                      </a:r>
                      <a:endParaRPr lang="ru-RU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24" marR="193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9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 dirty="0">
                          <a:effectLst/>
                        </a:rPr>
                        <a:t>160 – 175</a:t>
                      </a:r>
                      <a:endParaRPr lang="ru-RU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24" marR="193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9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 dirty="0">
                          <a:effectLst/>
                        </a:rPr>
                        <a:t>166 – 176</a:t>
                      </a:r>
                      <a:endParaRPr lang="ru-RU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24" marR="193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9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 dirty="0">
                          <a:effectLst/>
                        </a:rPr>
                        <a:t>150-170</a:t>
                      </a:r>
                      <a:endParaRPr lang="ru-RU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24" marR="19324" marT="0" marB="0"/>
                </a:tc>
                <a:extLst>
                  <a:ext uri="{0D108BD9-81ED-4DB2-BD59-A6C34878D82A}">
                    <a16:rowId xmlns:a16="http://schemas.microsoft.com/office/drawing/2014/main" val="461848577"/>
                  </a:ext>
                </a:extLst>
              </a:tr>
              <a:tr h="268976">
                <a:tc>
                  <a:txBody>
                    <a:bodyPr/>
                    <a:lstStyle/>
                    <a:p>
                      <a:pPr algn="ctr">
                        <a:lnSpc>
                          <a:spcPct val="99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</a:rPr>
                        <a:t>Плотность, г/см</a:t>
                      </a:r>
                      <a:r>
                        <a:rPr lang="ru-RU" sz="800" kern="100" baseline="30000">
                          <a:effectLst/>
                        </a:rPr>
                        <a:t>3</a:t>
                      </a:r>
                      <a:r>
                        <a:rPr lang="ru-RU" sz="800" kern="100">
                          <a:effectLst/>
                        </a:rPr>
                        <a:t> при 20°С</a:t>
                      </a:r>
                      <a:endParaRPr lang="ru-RU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24" marR="193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9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</a:rPr>
                        <a:t>0,95</a:t>
                      </a:r>
                      <a:endParaRPr lang="ru-RU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24" marR="193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9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</a:rPr>
                        <a:t>0,95</a:t>
                      </a:r>
                      <a:endParaRPr lang="ru-RU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24" marR="193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9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</a:rPr>
                        <a:t>0,95</a:t>
                      </a:r>
                      <a:endParaRPr lang="ru-RU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24" marR="193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9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</a:rPr>
                        <a:t>0,94 – 0,96</a:t>
                      </a:r>
                      <a:endParaRPr lang="ru-RU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24" marR="19324" marT="0" marB="0"/>
                </a:tc>
                <a:extLst>
                  <a:ext uri="{0D108BD9-81ED-4DB2-BD59-A6C34878D82A}">
                    <a16:rowId xmlns:a16="http://schemas.microsoft.com/office/drawing/2014/main" val="1473483448"/>
                  </a:ext>
                </a:extLst>
              </a:tr>
              <a:tr h="268976">
                <a:tc>
                  <a:txBody>
                    <a:bodyPr/>
                    <a:lstStyle/>
                    <a:p>
                      <a:pPr algn="ctr">
                        <a:lnSpc>
                          <a:spcPct val="99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</a:rPr>
                        <a:t>Рефракционный индекс при 25 °С</a:t>
                      </a:r>
                      <a:endParaRPr lang="ru-RU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24" marR="193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9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</a:rPr>
                        <a:t>1,47</a:t>
                      </a:r>
                      <a:endParaRPr lang="ru-RU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24" marR="193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9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 dirty="0">
                          <a:effectLst/>
                        </a:rPr>
                        <a:t>1,475</a:t>
                      </a:r>
                      <a:endParaRPr lang="ru-RU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24" marR="193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9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 dirty="0">
                          <a:effectLst/>
                        </a:rPr>
                        <a:t>1,47</a:t>
                      </a:r>
                      <a:endParaRPr lang="ru-RU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24" marR="193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9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</a:rPr>
                        <a:t>1,46 – 1,48</a:t>
                      </a:r>
                      <a:endParaRPr lang="ru-RU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24" marR="19324" marT="0" marB="0"/>
                </a:tc>
                <a:extLst>
                  <a:ext uri="{0D108BD9-81ED-4DB2-BD59-A6C34878D82A}">
                    <a16:rowId xmlns:a16="http://schemas.microsoft.com/office/drawing/2014/main" val="688187367"/>
                  </a:ext>
                </a:extLst>
              </a:tr>
              <a:tr h="268976">
                <a:tc>
                  <a:txBody>
                    <a:bodyPr/>
                    <a:lstStyle/>
                    <a:p>
                      <a:pPr algn="ctr">
                        <a:lnSpc>
                          <a:spcPct val="99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</a:rPr>
                        <a:t>Срок годности (хранения)</a:t>
                      </a:r>
                      <a:endParaRPr lang="ru-RU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24" marR="193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9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</a:rPr>
                        <a:t>Нет данных</a:t>
                      </a:r>
                      <a:endParaRPr lang="ru-RU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24" marR="193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9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 dirty="0">
                          <a:effectLst/>
                        </a:rPr>
                        <a:t>1 год</a:t>
                      </a:r>
                      <a:endParaRPr lang="ru-RU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24" marR="193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9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 dirty="0">
                          <a:effectLst/>
                        </a:rPr>
                        <a:t>Нет данных</a:t>
                      </a:r>
                      <a:endParaRPr lang="ru-RU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24" marR="193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9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</a:rPr>
                        <a:t>24 мес</a:t>
                      </a:r>
                      <a:endParaRPr lang="ru-RU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24" marR="19324" marT="0" marB="0"/>
                </a:tc>
                <a:extLst>
                  <a:ext uri="{0D108BD9-81ED-4DB2-BD59-A6C34878D82A}">
                    <a16:rowId xmlns:a16="http://schemas.microsoft.com/office/drawing/2014/main" val="725328820"/>
                  </a:ext>
                </a:extLst>
              </a:tr>
              <a:tr h="403463">
                <a:tc>
                  <a:txBody>
                    <a:bodyPr/>
                    <a:lstStyle/>
                    <a:p>
                      <a:pPr algn="ctr">
                        <a:lnSpc>
                          <a:spcPct val="99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</a:rPr>
                        <a:t>Условия оплаты поставщику</a:t>
                      </a:r>
                      <a:endParaRPr lang="ru-RU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24" marR="193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9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</a:rPr>
                        <a:t>100</a:t>
                      </a:r>
                      <a:r>
                        <a:rPr lang="en-US" sz="800" kern="100">
                          <a:effectLst/>
                        </a:rPr>
                        <a:t>%</a:t>
                      </a:r>
                      <a:r>
                        <a:rPr lang="ru-RU" sz="800" kern="100">
                          <a:effectLst/>
                        </a:rPr>
                        <a:t> предоплата</a:t>
                      </a:r>
                      <a:endParaRPr lang="ru-RU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24" marR="193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9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</a:rPr>
                        <a:t>100</a:t>
                      </a:r>
                      <a:r>
                        <a:rPr lang="en-US" sz="800" kern="100">
                          <a:effectLst/>
                        </a:rPr>
                        <a:t>%</a:t>
                      </a:r>
                      <a:r>
                        <a:rPr lang="ru-RU" sz="800" kern="100">
                          <a:effectLst/>
                        </a:rPr>
                        <a:t> предоплата</a:t>
                      </a:r>
                      <a:endParaRPr lang="ru-RU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24" marR="193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9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 dirty="0">
                          <a:effectLst/>
                        </a:rPr>
                        <a:t>100</a:t>
                      </a:r>
                      <a:r>
                        <a:rPr lang="en-US" sz="800" kern="100" dirty="0">
                          <a:effectLst/>
                        </a:rPr>
                        <a:t>%</a:t>
                      </a:r>
                      <a:r>
                        <a:rPr lang="ru-RU" sz="800" kern="100" dirty="0">
                          <a:effectLst/>
                        </a:rPr>
                        <a:t> предоплата</a:t>
                      </a:r>
                      <a:endParaRPr lang="ru-RU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24" marR="193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9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</a:rPr>
                        <a:t>Частичная предоплата, рассрочка оплаты </a:t>
                      </a:r>
                      <a:endParaRPr lang="ru-RU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24" marR="19324" marT="0" marB="0"/>
                </a:tc>
                <a:extLst>
                  <a:ext uri="{0D108BD9-81ED-4DB2-BD59-A6C34878D82A}">
                    <a16:rowId xmlns:a16="http://schemas.microsoft.com/office/drawing/2014/main" val="1076668845"/>
                  </a:ext>
                </a:extLst>
              </a:tr>
              <a:tr h="134487">
                <a:tc>
                  <a:txBody>
                    <a:bodyPr/>
                    <a:lstStyle/>
                    <a:p>
                      <a:pPr algn="ctr">
                        <a:lnSpc>
                          <a:spcPct val="99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</a:rPr>
                        <a:t>Валюта платежа</a:t>
                      </a:r>
                      <a:endParaRPr lang="ru-RU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24" marR="193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9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</a:rPr>
                        <a:t>Доллары США</a:t>
                      </a:r>
                      <a:endParaRPr lang="ru-RU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24" marR="193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9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 dirty="0">
                          <a:effectLst/>
                        </a:rPr>
                        <a:t>Доллары США</a:t>
                      </a:r>
                      <a:endParaRPr lang="ru-RU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24" marR="193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9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</a:rPr>
                        <a:t>Доллары США</a:t>
                      </a:r>
                      <a:endParaRPr lang="ru-RU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24" marR="193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9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 dirty="0">
                          <a:effectLst/>
                        </a:rPr>
                        <a:t>Рубли РФ</a:t>
                      </a:r>
                      <a:endParaRPr lang="ru-RU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24" marR="19324" marT="0" marB="0"/>
                </a:tc>
                <a:extLst>
                  <a:ext uri="{0D108BD9-81ED-4DB2-BD59-A6C34878D82A}">
                    <a16:rowId xmlns:a16="http://schemas.microsoft.com/office/drawing/2014/main" val="548626127"/>
                  </a:ext>
                </a:extLst>
              </a:tr>
              <a:tr h="638597">
                <a:tc>
                  <a:txBody>
                    <a:bodyPr/>
                    <a:lstStyle/>
                    <a:p>
                      <a:pPr algn="ctr">
                        <a:lnSpc>
                          <a:spcPct val="99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</a:rPr>
                        <a:t>Срок поставки на склад в Россию с момента предоплаты</a:t>
                      </a:r>
                      <a:endParaRPr lang="ru-RU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24" marR="193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9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</a:rPr>
                        <a:t>3-6 мес</a:t>
                      </a:r>
                      <a:endParaRPr lang="ru-RU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24" marR="193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9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</a:rPr>
                        <a:t>3-6 мес</a:t>
                      </a:r>
                      <a:endParaRPr lang="ru-RU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24" marR="193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9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 dirty="0">
                          <a:effectLst/>
                        </a:rPr>
                        <a:t>3-6 </a:t>
                      </a:r>
                      <a:r>
                        <a:rPr lang="ru-RU" sz="800" kern="100" dirty="0" err="1">
                          <a:effectLst/>
                        </a:rPr>
                        <a:t>мес</a:t>
                      </a:r>
                      <a:endParaRPr lang="ru-RU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24" marR="193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9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 dirty="0">
                          <a:effectLst/>
                        </a:rPr>
                        <a:t>Отгрузка со склада (при наличии),</a:t>
                      </a:r>
                      <a:endParaRPr lang="ru-RU" sz="900" kern="100" dirty="0">
                        <a:effectLst/>
                      </a:endParaRPr>
                    </a:p>
                    <a:p>
                      <a:pPr algn="ctr">
                        <a:lnSpc>
                          <a:spcPct val="99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 dirty="0">
                          <a:effectLst/>
                        </a:rPr>
                        <a:t>или до 2 недель</a:t>
                      </a:r>
                      <a:endParaRPr lang="ru-RU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24" marR="19324" marT="0" marB="0"/>
                </a:tc>
                <a:extLst>
                  <a:ext uri="{0D108BD9-81ED-4DB2-BD59-A6C34878D82A}">
                    <a16:rowId xmlns:a16="http://schemas.microsoft.com/office/drawing/2014/main" val="1063953468"/>
                  </a:ext>
                </a:extLst>
              </a:tr>
              <a:tr h="1445524">
                <a:tc>
                  <a:txBody>
                    <a:bodyPr/>
                    <a:lstStyle/>
                    <a:p>
                      <a:pPr algn="ctr">
                        <a:lnSpc>
                          <a:spcPct val="99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</a:rPr>
                        <a:t>Логистика.</a:t>
                      </a:r>
                      <a:endParaRPr lang="ru-RU" sz="900" kern="100">
                        <a:effectLst/>
                      </a:endParaRPr>
                    </a:p>
                    <a:p>
                      <a:pPr algn="ctr">
                        <a:lnSpc>
                          <a:spcPct val="99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</a:rPr>
                        <a:t>Схемы и условия доставки</a:t>
                      </a:r>
                      <a:endParaRPr lang="ru-RU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24" marR="193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9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</a:rPr>
                        <a:t>Поставка невозможна. Ни одна контейнерная линия США не ведет на сегодня прямых поставок грузов в РФ.</a:t>
                      </a:r>
                      <a:endParaRPr lang="ru-RU" sz="900" kern="100">
                        <a:effectLst/>
                      </a:endParaRPr>
                    </a:p>
                    <a:p>
                      <a:pPr algn="ctr">
                        <a:lnSpc>
                          <a:spcPct val="99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>
                          <a:effectLst/>
                        </a:rPr>
                        <a:t> </a:t>
                      </a:r>
                      <a:endParaRPr lang="ru-RU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24" marR="193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9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 dirty="0">
                          <a:effectLst/>
                        </a:rPr>
                        <a:t>Индия-Пакистан-Иран, далее морем Иран-российский порт на Каспий, далее </a:t>
                      </a:r>
                      <a:r>
                        <a:rPr lang="ru-RU" sz="800" kern="100" dirty="0" err="1">
                          <a:effectLst/>
                        </a:rPr>
                        <a:t>жд</a:t>
                      </a:r>
                      <a:r>
                        <a:rPr lang="ru-RU" sz="800" kern="100" dirty="0">
                          <a:effectLst/>
                        </a:rPr>
                        <a:t> по России.</a:t>
                      </a:r>
                      <a:endParaRPr lang="ru-RU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24" marR="193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9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 dirty="0">
                          <a:effectLst/>
                        </a:rPr>
                        <a:t>Поставка невозможна. Ни одна контейнерная линия США не ведет на сегодня прямых поставок грузов в РФ.</a:t>
                      </a:r>
                      <a:endParaRPr lang="ru-RU" sz="900" kern="100" dirty="0">
                        <a:effectLst/>
                      </a:endParaRPr>
                    </a:p>
                    <a:p>
                      <a:pPr algn="ctr">
                        <a:lnSpc>
                          <a:spcPct val="99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 dirty="0">
                          <a:effectLst/>
                        </a:rPr>
                        <a:t> </a:t>
                      </a:r>
                      <a:endParaRPr lang="ru-RU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24" marR="193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9000"/>
                        </a:lnSpc>
                        <a:spcAft>
                          <a:spcPts val="800"/>
                        </a:spcAft>
                      </a:pPr>
                      <a:r>
                        <a:rPr lang="ru-RU" sz="800" kern="100" dirty="0">
                          <a:effectLst/>
                        </a:rPr>
                        <a:t>Поставка внутри РФ со склада, возможность доставки до склада покупателя в любую точку РФ.</a:t>
                      </a:r>
                      <a:endParaRPr lang="ru-RU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24" marR="19324" marT="0" marB="0"/>
                </a:tc>
                <a:extLst>
                  <a:ext uri="{0D108BD9-81ED-4DB2-BD59-A6C34878D82A}">
                    <a16:rowId xmlns:a16="http://schemas.microsoft.com/office/drawing/2014/main" val="3244007591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4B2580A8-D123-9D19-8155-59D4C2D1DC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19088" y="3669347"/>
            <a:ext cx="18473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E3210C8-760C-76C2-EA91-BD16C4D63F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70" y="1134145"/>
            <a:ext cx="2993366" cy="259616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1283574-E567-3B47-8723-C71E712EA9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70" y="3730306"/>
            <a:ext cx="2993366" cy="299336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84A46DA-4C24-38F8-7391-9A8793B6E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Целевые сегменты потребителей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B6181BF-7AF7-6CE1-9D1D-E3ADFBA8C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124" y="5796082"/>
            <a:ext cx="1438476" cy="56205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A5C9AC-6FDB-24D7-CD26-35FBAC4ABF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176" y="6003926"/>
            <a:ext cx="2124371" cy="4286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74EAA18-1849-B521-5BE5-419402261D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27" y="1485916"/>
            <a:ext cx="1536699" cy="9429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09A4F5A-F7EF-8091-7B8D-56A909F4F6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16" y="3133082"/>
            <a:ext cx="1400438" cy="129920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A1159EE-7720-34A6-8903-0CAC5DA129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463" y="1621314"/>
            <a:ext cx="2068185" cy="80757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A7D303D-F33B-2010-48FF-0E8D90D511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761" y="3114136"/>
            <a:ext cx="1714387" cy="136786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CCD7A91-1133-A254-03BF-00D210A03C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024" y="2400772"/>
            <a:ext cx="1878853" cy="88142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8744118-B0E4-129D-4745-875C0908E0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069" y="3114136"/>
            <a:ext cx="1284377" cy="135434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1C5E9CD-3EC8-E5B9-FEFB-1690DE27EA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624" y="3128568"/>
            <a:ext cx="1661550" cy="130823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68EE1AF-FABA-4A7D-60CF-295741D1E43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715" y="5010092"/>
            <a:ext cx="2729317" cy="56205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02FFF51-143E-4A54-A3DB-837C50421D2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727" y="1621315"/>
            <a:ext cx="3411447" cy="80757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AB8BFD1-AD61-36C9-49DB-EB995247C59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326" y="5885565"/>
            <a:ext cx="1638500" cy="63621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F4119D2-A48A-4C6E-74AC-0704212EEF8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624" y="4832633"/>
            <a:ext cx="1427434" cy="1369759"/>
          </a:xfrm>
          <a:prstGeom prst="rect">
            <a:avLst/>
          </a:prstGeom>
        </p:spPr>
      </p:pic>
      <p:pic>
        <p:nvPicPr>
          <p:cNvPr id="18" name="Рисунок 17" descr="Revada Group">
            <a:extLst>
              <a:ext uri="{FF2B5EF4-FFF2-40B4-BE49-F238E27FC236}">
                <a16:creationId xmlns:a16="http://schemas.microsoft.com/office/drawing/2014/main" id="{4A07B00D-6441-249B-B313-A22493EAA73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53" y="5089053"/>
            <a:ext cx="2549576" cy="404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12C49C6-B0F2-35A9-EFF5-4EA89E454EB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962" y="5879387"/>
            <a:ext cx="1404306" cy="71473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EF8D40-4AA7-05F9-3E45-1BC9C6AAF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Проект продвижения продукта на рынок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421EB4-5EAE-8590-CFAB-476DF6A1B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124" y="5796082"/>
            <a:ext cx="1438476" cy="56205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5430FB6-596E-D83F-323A-CEE936D88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176" y="6003926"/>
            <a:ext cx="2124371" cy="428685"/>
          </a:xfrm>
          <a:prstGeom prst="rect">
            <a:avLst/>
          </a:prstGeom>
        </p:spPr>
      </p:pic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36A0E9A6-ED3D-A384-9C17-AE95694BE7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5875202"/>
              </p:ext>
            </p:extLst>
          </p:nvPr>
        </p:nvGraphicFramePr>
        <p:xfrm>
          <a:off x="63088" y="1851264"/>
          <a:ext cx="5863590" cy="3848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7A86F003-7DA5-8D46-52CB-47B6BE5CC7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6175554"/>
              </p:ext>
            </p:extLst>
          </p:nvPr>
        </p:nvGraphicFramePr>
        <p:xfrm>
          <a:off x="5135923" y="1158636"/>
          <a:ext cx="6181725" cy="5886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386013" y="2935288"/>
            <a:ext cx="8154987" cy="9223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5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367DD1-4220-08FA-3520-BD34F66E03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124" y="5796082"/>
            <a:ext cx="1438476" cy="56205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654C09-08CE-ED4E-7634-1A41440215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176" y="6003926"/>
            <a:ext cx="2124371" cy="42868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Шаблон Финансовый Университет">
  <a:themeElements>
    <a:clrScheme name="Финансовый Университет">
      <a:dk1>
        <a:sysClr val="windowText" lastClr="000000"/>
      </a:dk1>
      <a:lt1>
        <a:sysClr val="window" lastClr="FFFFFF"/>
      </a:lt1>
      <a:dk2>
        <a:srgbClr val="373545"/>
      </a:dk2>
      <a:lt2>
        <a:srgbClr val="A5A5A5"/>
      </a:lt2>
      <a:accent1>
        <a:srgbClr val="256569"/>
      </a:accent1>
      <a:accent2>
        <a:srgbClr val="AFAFAF"/>
      </a:accent2>
      <a:accent3>
        <a:srgbClr val="5BBFC5"/>
      </a:accent3>
      <a:accent4>
        <a:srgbClr val="7B7B7B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Финансовый Университет" id="{B61C6C59-7E8E-44EC-9D0A-175FD0FD7AA0}" vid="{4B9A828B-7C95-4D9C-8B7B-426AD85F479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Финансовый Университет</Template>
  <TotalTime>2218</TotalTime>
  <Words>635</Words>
  <Application>Microsoft Office PowerPoint</Application>
  <PresentationFormat>Широкоэкранный</PresentationFormat>
  <Paragraphs>124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Book Antiqua</vt:lpstr>
      <vt:lpstr>Calibri</vt:lpstr>
      <vt:lpstr>Times New Roman</vt:lpstr>
      <vt:lpstr>Wingdings</vt:lpstr>
      <vt:lpstr>Шаблон Финансовый Университет</vt:lpstr>
      <vt:lpstr>       Государственный план подготовки управленческих кадров  для организаций народного хозяйства Российской Федерации Президентская программа «Инновационный менеджмент» (тип В – basic)  Выпускная аттестационная работа (проект) по теме:  Проект производства «Олеиновых эфиров» на  АО «Вяземский завод синтетических продуктов» </vt:lpstr>
      <vt:lpstr>Предприятие:</vt:lpstr>
      <vt:lpstr>Цели и задачи проекта:</vt:lpstr>
      <vt:lpstr>Научно-техническая новизна проекта:</vt:lpstr>
      <vt:lpstr>Проведение маркетинговых исследований рынка с выявлением импортозависимости российских потребителей.</vt:lpstr>
      <vt:lpstr>Сравнение характеристик продуктов</vt:lpstr>
      <vt:lpstr>Целевые сегменты потребителей</vt:lpstr>
      <vt:lpstr>Проект продвижения продукта на рынок</vt:lpstr>
      <vt:lpstr>Презентация PowerPoint</vt:lpstr>
    </vt:vector>
  </TitlesOfParts>
  <Company>GUMF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Клевцов В.Ю.</dc:creator>
  <cp:keywords>ВАР</cp:keywords>
  <cp:lastModifiedBy>Елена П. Сытая</cp:lastModifiedBy>
  <cp:revision>176</cp:revision>
  <dcterms:created xsi:type="dcterms:W3CDTF">2018-04-06T11:52:35Z</dcterms:created>
  <dcterms:modified xsi:type="dcterms:W3CDTF">2023-12-28T10:55:22Z</dcterms:modified>
</cp:coreProperties>
</file>